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7"/>
  </p:notesMasterIdLst>
  <p:sldIdLst>
    <p:sldId id="256" r:id="rId2"/>
    <p:sldId id="259" r:id="rId3"/>
    <p:sldId id="261" r:id="rId4"/>
    <p:sldId id="364" r:id="rId5"/>
    <p:sldId id="267" r:id="rId6"/>
    <p:sldId id="502" r:id="rId7"/>
    <p:sldId id="552" r:id="rId8"/>
    <p:sldId id="503" r:id="rId9"/>
    <p:sldId id="379" r:id="rId10"/>
    <p:sldId id="500" r:id="rId11"/>
    <p:sldId id="424" r:id="rId12"/>
    <p:sldId id="506" r:id="rId13"/>
    <p:sldId id="507" r:id="rId14"/>
    <p:sldId id="508" r:id="rId15"/>
    <p:sldId id="510" r:id="rId16"/>
    <p:sldId id="511" r:id="rId17"/>
    <p:sldId id="509" r:id="rId18"/>
    <p:sldId id="512" r:id="rId19"/>
    <p:sldId id="513" r:id="rId20"/>
    <p:sldId id="491" r:id="rId21"/>
    <p:sldId id="517" r:id="rId22"/>
    <p:sldId id="516" r:id="rId23"/>
    <p:sldId id="515" r:id="rId24"/>
    <p:sldId id="514" r:id="rId25"/>
    <p:sldId id="518" r:id="rId26"/>
    <p:sldId id="532" r:id="rId27"/>
    <p:sldId id="533" r:id="rId28"/>
    <p:sldId id="536" r:id="rId29"/>
    <p:sldId id="534" r:id="rId30"/>
    <p:sldId id="535" r:id="rId31"/>
    <p:sldId id="540" r:id="rId32"/>
    <p:sldId id="537" r:id="rId33"/>
    <p:sldId id="539" r:id="rId34"/>
    <p:sldId id="538" r:id="rId35"/>
    <p:sldId id="541" r:id="rId36"/>
    <p:sldId id="542" r:id="rId37"/>
    <p:sldId id="543" r:id="rId38"/>
    <p:sldId id="546" r:id="rId39"/>
    <p:sldId id="544" r:id="rId40"/>
    <p:sldId id="550" r:id="rId41"/>
    <p:sldId id="549" r:id="rId42"/>
    <p:sldId id="547" r:id="rId43"/>
    <p:sldId id="545" r:id="rId44"/>
    <p:sldId id="548" r:id="rId45"/>
    <p:sldId id="654" r:id="rId46"/>
  </p:sldIdLst>
  <p:sldSz cx="9906000" cy="6858000" type="A4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7638EC-3DF0-469A-A68E-FADAA22F7B5E}">
          <p14:sldIdLst>
            <p14:sldId id="256"/>
            <p14:sldId id="259"/>
            <p14:sldId id="261"/>
            <p14:sldId id="364"/>
            <p14:sldId id="267"/>
            <p14:sldId id="502"/>
            <p14:sldId id="552"/>
            <p14:sldId id="503"/>
            <p14:sldId id="379"/>
            <p14:sldId id="500"/>
            <p14:sldId id="424"/>
            <p14:sldId id="506"/>
            <p14:sldId id="507"/>
            <p14:sldId id="508"/>
            <p14:sldId id="510"/>
            <p14:sldId id="511"/>
            <p14:sldId id="509"/>
            <p14:sldId id="512"/>
            <p14:sldId id="513"/>
            <p14:sldId id="491"/>
            <p14:sldId id="517"/>
            <p14:sldId id="516"/>
            <p14:sldId id="515"/>
            <p14:sldId id="514"/>
            <p14:sldId id="518"/>
            <p14:sldId id="532"/>
            <p14:sldId id="533"/>
            <p14:sldId id="536"/>
            <p14:sldId id="534"/>
            <p14:sldId id="535"/>
            <p14:sldId id="540"/>
            <p14:sldId id="537"/>
            <p14:sldId id="539"/>
            <p14:sldId id="538"/>
            <p14:sldId id="541"/>
            <p14:sldId id="542"/>
            <p14:sldId id="543"/>
            <p14:sldId id="546"/>
            <p14:sldId id="544"/>
            <p14:sldId id="550"/>
            <p14:sldId id="549"/>
            <p14:sldId id="547"/>
            <p14:sldId id="545"/>
            <p14:sldId id="548"/>
            <p14:sldId id="654"/>
          </p14:sldIdLst>
        </p14:section>
        <p14:section name="Untitled Section" id="{6A0A701B-C29F-4548-8AE8-D94698F527D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FF99"/>
    <a:srgbClr val="003399"/>
    <a:srgbClr val="000099"/>
    <a:srgbClr val="FFCC00"/>
    <a:srgbClr val="4D4D4D"/>
    <a:srgbClr val="777777"/>
    <a:srgbClr val="04C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3" autoAdjust="0"/>
    <p:restoredTop sz="96416" autoAdjust="0"/>
  </p:normalViewPr>
  <p:slideViewPr>
    <p:cSldViewPr>
      <p:cViewPr varScale="1">
        <p:scale>
          <a:sx n="70" d="100"/>
          <a:sy n="70" d="100"/>
        </p:scale>
        <p:origin x="1104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24" y="61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5838" y="696913"/>
            <a:ext cx="5026025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Aft>
                <a:spcPct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C16D9ED6-78FE-4870-BA1D-237BB92FC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29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537776-C457-45B2-B89A-AB88F34FFFF7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93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04C2DE-AEC6-4B90-956F-97B526D1E695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5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A2D82F-40F3-46DB-847F-924D4A750501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645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1DCDB-71C6-4842-9D9C-91F6139CE7D9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83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1DCDB-71C6-4842-9D9C-91F6139CE7D9}" type="slidenum">
              <a:rPr lang="en-US" smtClean="0">
                <a:latin typeface="Arial" pitchFamily="34" charset="0"/>
              </a:rPr>
              <a:pPr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412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07038B-5288-4772-BE1B-D854C4AB4F12}" type="slidenum">
              <a:rPr lang="en-US" smtClean="0">
                <a:latin typeface="Arial" pitchFamily="34" charset="0"/>
              </a:rPr>
              <a:pPr/>
              <a:t>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5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C1DCDB-71C6-4842-9D9C-91F6139CE7D9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0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612775" y="6019800"/>
            <a:ext cx="8639175" cy="55563"/>
          </a:xfrm>
          <a:prstGeom prst="rect">
            <a:avLst/>
          </a:prstGeom>
          <a:solidFill>
            <a:srgbClr val="28458E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defTabSz="892175" eaLnBrk="0" hangingPunct="0">
              <a:lnSpc>
                <a:spcPts val="2800"/>
              </a:lnSpc>
              <a:spcAft>
                <a:spcPct val="50000"/>
              </a:spcAft>
              <a:defRPr/>
            </a:pPr>
            <a:endParaRPr lang="de-DE" altLang="de-DE" sz="1800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12800" y="2101850"/>
            <a:ext cx="8480425" cy="417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3679" tIns="46840" rIns="93679" bIns="46840"/>
          <a:lstStyle/>
          <a:p>
            <a:pPr defTabSz="774700" eaLnBrk="0" hangingPunct="0">
              <a:lnSpc>
                <a:spcPts val="2425"/>
              </a:lnSpc>
              <a:spcAft>
                <a:spcPct val="50000"/>
              </a:spcAft>
              <a:defRPr/>
            </a:pPr>
            <a:endParaRPr lang="de-DE" altLang="de-DE" sz="1200">
              <a:latin typeface="Arial" charset="0"/>
            </a:endParaRPr>
          </a:p>
          <a:p>
            <a:pPr defTabSz="774700" eaLnBrk="0" hangingPunct="0">
              <a:lnSpc>
                <a:spcPts val="2425"/>
              </a:lnSpc>
              <a:spcAft>
                <a:spcPct val="50000"/>
              </a:spcAft>
              <a:defRPr/>
            </a:pPr>
            <a:endParaRPr lang="de-DE" altLang="de-DE" sz="1200">
              <a:latin typeface="Arial" charset="0"/>
            </a:endParaRPr>
          </a:p>
          <a:p>
            <a:pPr defTabSz="774700" eaLnBrk="0" hangingPunct="0">
              <a:lnSpc>
                <a:spcPts val="2425"/>
              </a:lnSpc>
              <a:spcAft>
                <a:spcPct val="50000"/>
              </a:spcAft>
              <a:defRPr/>
            </a:pPr>
            <a:endParaRPr lang="de-DE" altLang="de-DE" sz="1200">
              <a:latin typeface="Arial" charset="0"/>
            </a:endParaRPr>
          </a:p>
          <a:p>
            <a:pPr defTabSz="774700" eaLnBrk="0" latinLnBrk="1" hangingPunct="0">
              <a:lnSpc>
                <a:spcPts val="2425"/>
              </a:lnSpc>
              <a:spcAft>
                <a:spcPct val="50000"/>
              </a:spcAft>
              <a:defRPr/>
            </a:pPr>
            <a:endParaRPr lang="de-DE" altLang="de-DE" sz="1200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661988"/>
            <a:ext cx="9906000" cy="65087"/>
          </a:xfrm>
          <a:prstGeom prst="rect">
            <a:avLst/>
          </a:prstGeom>
          <a:solidFill>
            <a:srgbClr val="FFBC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ts val="2425"/>
              </a:lnSpc>
              <a:spcAft>
                <a:spcPct val="50000"/>
              </a:spcAft>
              <a:defRPr/>
            </a:pPr>
            <a:endParaRPr lang="en-US">
              <a:latin typeface="Arial" charset="0"/>
            </a:endParaRPr>
          </a:p>
        </p:txBody>
      </p:sp>
      <p:pic>
        <p:nvPicPr>
          <p:cNvPr id="7" name="Picture 10" descr="Picture1ppt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906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53400" y="762000"/>
            <a:ext cx="1670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12"/>
          <p:cNvGraphicFramePr>
            <a:graphicFrameLocks noChangeAspect="1"/>
          </p:cNvGraphicFramePr>
          <p:nvPr/>
        </p:nvGraphicFramePr>
        <p:xfrm>
          <a:off x="1600200" y="1828800"/>
          <a:ext cx="6477000" cy="349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8" name="Clip" r:id="rId5" imgW="2331360" imgH="1176840" progId="">
                  <p:embed/>
                </p:oleObj>
              </mc:Choice>
              <mc:Fallback>
                <p:oleObj name="Clip" r:id="rId5" imgW="2331360" imgH="1176840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86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828800"/>
                        <a:ext cx="6477000" cy="3497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04850" y="1447800"/>
            <a:ext cx="7715250" cy="1108075"/>
          </a:xfrm>
        </p:spPr>
        <p:txBody>
          <a:bodyPr/>
          <a:lstStyle>
            <a:lvl1pPr>
              <a:defRPr sz="3600"/>
            </a:lvl1pPr>
          </a:lstStyle>
          <a:p>
            <a:r>
              <a:rPr lang="de-DE"/>
              <a:t>Titel des Vortrages</a:t>
            </a:r>
          </a:p>
        </p:txBody>
      </p:sp>
      <p:sp>
        <p:nvSpPr>
          <p:cNvPr id="11776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42950" y="3886200"/>
            <a:ext cx="8420100" cy="1752600"/>
          </a:xfrm>
        </p:spPr>
        <p:txBody>
          <a:bodyPr/>
          <a:lstStyle>
            <a:lvl1pPr>
              <a:lnSpc>
                <a:spcPts val="3200"/>
              </a:lnSpc>
              <a:buFont typeface="Wingdings" pitchFamily="2" charset="2"/>
              <a:buNone/>
              <a:defRPr sz="2000">
                <a:solidFill>
                  <a:srgbClr val="777777"/>
                </a:solidFill>
              </a:defRPr>
            </a:lvl1pPr>
          </a:lstStyle>
          <a:p>
            <a:r>
              <a:rPr lang="de-DE"/>
              <a:t>Titel der Präsentation / Veranstaltung</a:t>
            </a:r>
          </a:p>
          <a:p>
            <a:r>
              <a:rPr lang="de-DE"/>
              <a:t>Ort, Datum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800100"/>
            <a:ext cx="2105025" cy="5149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800100"/>
            <a:ext cx="6162675" cy="5149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800100"/>
            <a:ext cx="7410450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895475"/>
            <a:ext cx="4133850" cy="4054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895475"/>
            <a:ext cx="4133850" cy="19510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998913"/>
            <a:ext cx="4133850" cy="19510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895475"/>
            <a:ext cx="4133850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895475"/>
            <a:ext cx="4133850" cy="405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895475"/>
            <a:ext cx="8420100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q</a:t>
            </a:r>
          </a:p>
          <a:p>
            <a:pPr lvl="1"/>
            <a:r>
              <a:rPr lang="de-DE" smtClean="0"/>
              <a:t>Absatz</a:t>
            </a:r>
          </a:p>
          <a:p>
            <a:pPr lvl="2"/>
            <a:r>
              <a:rPr lang="de-DE" smtClean="0"/>
              <a:t>Q</a:t>
            </a:r>
          </a:p>
          <a:p>
            <a:pPr lvl="3"/>
            <a:r>
              <a:rPr lang="de-DE" smtClean="0"/>
              <a:t>Q</a:t>
            </a:r>
          </a:p>
          <a:p>
            <a:pPr lvl="3"/>
            <a:endParaRPr lang="de-DE" smtClean="0"/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0" y="661988"/>
            <a:ext cx="9906000" cy="65087"/>
          </a:xfrm>
          <a:prstGeom prst="rect">
            <a:avLst/>
          </a:prstGeom>
          <a:solidFill>
            <a:srgbClr val="FFBC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ts val="2425"/>
              </a:lnSpc>
              <a:spcAft>
                <a:spcPct val="50000"/>
              </a:spcAft>
              <a:defRPr/>
            </a:pPr>
            <a:endParaRPr lang="en-US">
              <a:latin typeface="Arial" charset="0"/>
            </a:endParaRP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800100"/>
            <a:ext cx="741045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 hier, um das Titelformat zu bearbeiten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 flipV="1">
            <a:off x="612775" y="6019800"/>
            <a:ext cx="8639175" cy="55563"/>
          </a:xfrm>
          <a:prstGeom prst="rect">
            <a:avLst/>
          </a:prstGeom>
          <a:solidFill>
            <a:srgbClr val="28458E"/>
          </a:solidFill>
          <a:ln w="12700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algn="ctr" defTabSz="892175" eaLnBrk="0" hangingPunct="0">
              <a:lnSpc>
                <a:spcPts val="2800"/>
              </a:lnSpc>
              <a:spcAft>
                <a:spcPct val="50000"/>
              </a:spcAft>
              <a:defRPr/>
            </a:pPr>
            <a:endParaRPr lang="de-DE" altLang="de-DE" sz="1800">
              <a:latin typeface="Arial" charset="0"/>
            </a:endParaRPr>
          </a:p>
        </p:txBody>
      </p:sp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4479925" y="6324600"/>
            <a:ext cx="1387475" cy="217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4748" tIns="31685" rIns="64748" bIns="31685">
            <a:spAutoFit/>
          </a:bodyPr>
          <a:lstStyle/>
          <a:p>
            <a:pPr defTabSz="536575" eaLnBrk="0" hangingPunct="0">
              <a:lnSpc>
                <a:spcPts val="1213"/>
              </a:lnSpc>
              <a:tabLst>
                <a:tab pos="495300" algn="l"/>
                <a:tab pos="992188" algn="l"/>
                <a:tab pos="2071688" algn="l"/>
              </a:tabLst>
              <a:defRPr/>
            </a:pPr>
            <a:fld id="{0AD9953A-50D4-488A-87B3-AA72C7AE6338}" type="datetime3">
              <a:rPr lang="en-US" sz="1000">
                <a:solidFill>
                  <a:srgbClr val="28458F"/>
                </a:solidFill>
                <a:latin typeface="Arial" charset="0"/>
              </a:rPr>
              <a:pPr defTabSz="536575" eaLnBrk="0" hangingPunct="0">
                <a:lnSpc>
                  <a:spcPts val="1213"/>
                </a:lnSpc>
                <a:tabLst>
                  <a:tab pos="495300" algn="l"/>
                  <a:tab pos="992188" algn="l"/>
                  <a:tab pos="2071688" algn="l"/>
                </a:tabLst>
                <a:defRPr/>
              </a:pPr>
              <a:t>29 March 2017</a:t>
            </a:fld>
            <a:endParaRPr lang="de-DE" altLang="de-DE" sz="1000">
              <a:solidFill>
                <a:srgbClr val="28458F"/>
              </a:solidFill>
              <a:latin typeface="Arial" charset="0"/>
            </a:endParaRPr>
          </a:p>
        </p:txBody>
      </p:sp>
      <p:pic>
        <p:nvPicPr>
          <p:cNvPr id="3079" name="Picture 10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458200" y="6096000"/>
            <a:ext cx="10731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7" name="Rectangle 11"/>
          <p:cNvSpPr>
            <a:spLocks noChangeArrowheads="1"/>
          </p:cNvSpPr>
          <p:nvPr/>
        </p:nvSpPr>
        <p:spPr bwMode="auto">
          <a:xfrm>
            <a:off x="495300" y="6307138"/>
            <a:ext cx="1387475" cy="217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4748" tIns="31685" rIns="64748" bIns="31685">
            <a:spAutoFit/>
          </a:bodyPr>
          <a:lstStyle/>
          <a:p>
            <a:pPr defTabSz="536575" eaLnBrk="0" hangingPunct="0">
              <a:lnSpc>
                <a:spcPts val="1213"/>
              </a:lnSpc>
              <a:tabLst>
                <a:tab pos="495300" algn="l"/>
                <a:tab pos="992188" algn="l"/>
                <a:tab pos="2071688" algn="l"/>
              </a:tabLst>
              <a:defRPr/>
            </a:pPr>
            <a:r>
              <a:rPr lang="en-US" sz="1000">
                <a:solidFill>
                  <a:srgbClr val="28458F"/>
                </a:solidFill>
                <a:latin typeface="Arial" charset="0"/>
              </a:rPr>
              <a:t>Page </a:t>
            </a:r>
            <a:fld id="{BE5A1D85-BBA8-464D-997F-25DFF1B04437}" type="slidenum">
              <a:rPr lang="en-US" sz="1000">
                <a:solidFill>
                  <a:srgbClr val="28458F"/>
                </a:solidFill>
                <a:latin typeface="Arial" charset="0"/>
              </a:rPr>
              <a:pPr defTabSz="536575" eaLnBrk="0" hangingPunct="0">
                <a:lnSpc>
                  <a:spcPts val="1213"/>
                </a:lnSpc>
                <a:tabLst>
                  <a:tab pos="495300" algn="l"/>
                  <a:tab pos="992188" algn="l"/>
                  <a:tab pos="2071688" algn="l"/>
                </a:tabLst>
                <a:defRPr/>
              </a:pPr>
              <a:t>‹#›</a:t>
            </a:fld>
            <a:endParaRPr lang="de-DE" altLang="de-DE" sz="1000">
              <a:solidFill>
                <a:srgbClr val="28458F"/>
              </a:solidFill>
              <a:latin typeface="Arial" charset="0"/>
            </a:endParaRPr>
          </a:p>
        </p:txBody>
      </p:sp>
      <p:pic>
        <p:nvPicPr>
          <p:cNvPr id="3081" name="Picture 17" descr="Picture1ppt"/>
          <p:cNvPicPr>
            <a:picLocks noChangeAspect="1" noChangeArrowheads="1"/>
          </p:cNvPicPr>
          <p:nvPr userDrawn="1"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0" y="0"/>
            <a:ext cx="9906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iming>
    <p:tnLst>
      <p:par>
        <p:cTn id="1" dur="indefinite" restart="never" nodeType="tmRoot"/>
      </p:par>
    </p:tnLst>
  </p:timing>
  <p:txStyles>
    <p:titleStyle>
      <a:lvl1pPr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+mj-lt"/>
          <a:ea typeface="+mj-ea"/>
          <a:cs typeface="+mj-cs"/>
        </a:defRPr>
      </a:lvl1pPr>
      <a:lvl2pPr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2pPr>
      <a:lvl3pPr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3pPr>
      <a:lvl4pPr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4pPr>
      <a:lvl5pPr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5pPr>
      <a:lvl6pPr marL="457200"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6pPr>
      <a:lvl7pPr marL="914400"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7pPr>
      <a:lvl8pPr marL="1371600"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8pPr>
      <a:lvl9pPr marL="1828800" algn="l" defTabSz="627063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4D4D4D"/>
          </a:solidFill>
          <a:latin typeface="Tahoma" pitchFamily="34" charset="0"/>
        </a:defRPr>
      </a:lvl9pPr>
    </p:titleStyle>
    <p:bodyStyle>
      <a:lvl1pPr marL="342900" indent="-114300" algn="l" defTabSz="774700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q"/>
        <a:defRPr sz="1600">
          <a:solidFill>
            <a:srgbClr val="5F5F5F"/>
          </a:solidFill>
          <a:latin typeface="+mn-lt"/>
          <a:ea typeface="+mn-ea"/>
          <a:cs typeface="+mn-cs"/>
        </a:defRPr>
      </a:lvl1pPr>
      <a:lvl2pPr marL="457200" indent="228600" algn="l" defTabSz="774700" rtl="0" eaLnBrk="0" fontAlgn="base" hangingPunct="0">
        <a:spcBef>
          <a:spcPct val="25000"/>
        </a:spcBef>
        <a:spcAft>
          <a:spcPct val="0"/>
        </a:spcAft>
        <a:buSzPct val="60000"/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2pPr>
      <a:lvl3pPr marL="914400" indent="228600" algn="l" defTabSz="774700" rtl="0" eaLnBrk="0" fontAlgn="base" hangingPunct="0">
        <a:spcBef>
          <a:spcPct val="25000"/>
        </a:spcBef>
        <a:spcAft>
          <a:spcPct val="0"/>
        </a:spcAft>
        <a:buSzPct val="6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3pPr>
      <a:lvl4pPr marL="1371600" indent="228600" algn="l" defTabSz="774700" rtl="0" eaLnBrk="0" fontAlgn="base" hangingPunct="0">
        <a:spcBef>
          <a:spcPct val="25000"/>
        </a:spcBef>
        <a:spcAft>
          <a:spcPct val="0"/>
        </a:spcAft>
        <a:buSzPct val="60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4pPr>
      <a:lvl5pPr marL="2146300" indent="-231775" algn="l" defTabSz="7747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5pPr>
      <a:lvl6pPr marL="2603500" indent="-231775" algn="l" defTabSz="7747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6pPr>
      <a:lvl7pPr marL="3060700" indent="-231775" algn="l" defTabSz="7747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7pPr>
      <a:lvl8pPr marL="3517900" indent="-231775" algn="l" defTabSz="7747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8pPr>
      <a:lvl9pPr marL="3975100" indent="-231775" algn="l" defTabSz="774700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1447800"/>
            <a:ext cx="6781800" cy="762000"/>
          </a:xfrm>
        </p:spPr>
        <p:txBody>
          <a:bodyPr/>
          <a:lstStyle/>
          <a:p>
            <a:pPr marL="0" indent="228600" algn="ctr">
              <a:lnSpc>
                <a:spcPct val="104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4000" b="1" dirty="0" smtClean="0">
                <a:solidFill>
                  <a:srgbClr val="4D4D4D"/>
                </a:solidFill>
              </a:rPr>
              <a:t>VARA </a:t>
            </a:r>
            <a:r>
              <a:rPr lang="en-US" sz="4000" b="1" dirty="0" smtClean="0">
                <a:solidFill>
                  <a:srgbClr val="4D4D4D"/>
                </a:solidFill>
              </a:rPr>
              <a:t>2017</a:t>
            </a:r>
            <a:endParaRPr lang="en-US" sz="4000" b="1" dirty="0" smtClean="0">
              <a:solidFill>
                <a:srgbClr val="4D4D4D"/>
              </a:solidFill>
            </a:endParaRPr>
          </a:p>
          <a:p>
            <a:pPr marL="0" indent="228600" algn="ctr">
              <a:lnSpc>
                <a:spcPct val="104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ro-RO" sz="3600" b="1" dirty="0" smtClean="0">
                <a:solidFill>
                  <a:srgbClr val="4D4D4D"/>
                </a:solidFill>
              </a:rPr>
              <a:t>Insul</a:t>
            </a:r>
            <a:r>
              <a:rPr lang="en-US" sz="3600" b="1" dirty="0" err="1" smtClean="0">
                <a:solidFill>
                  <a:srgbClr val="4D4D4D"/>
                </a:solidFill>
              </a:rPr>
              <a:t>ele</a:t>
            </a:r>
            <a:r>
              <a:rPr lang="en-US" sz="3600" b="1" dirty="0" smtClean="0">
                <a:solidFill>
                  <a:srgbClr val="4D4D4D"/>
                </a:solidFill>
              </a:rPr>
              <a:t> </a:t>
            </a:r>
          </a:p>
          <a:p>
            <a:pPr marL="0" indent="228600" algn="ctr">
              <a:lnSpc>
                <a:spcPct val="104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3600" b="1" dirty="0" err="1" smtClean="0">
                <a:solidFill>
                  <a:srgbClr val="4D4D4D"/>
                </a:solidFill>
              </a:rPr>
              <a:t>Skiathos</a:t>
            </a:r>
            <a:r>
              <a:rPr lang="en-US" sz="3600" b="1" dirty="0" smtClean="0">
                <a:solidFill>
                  <a:srgbClr val="4D4D4D"/>
                </a:solidFill>
              </a:rPr>
              <a:t> &amp; </a:t>
            </a:r>
            <a:r>
              <a:rPr lang="en-US" sz="3600" b="1" dirty="0" err="1" smtClean="0">
                <a:solidFill>
                  <a:srgbClr val="4D4D4D"/>
                </a:solidFill>
              </a:rPr>
              <a:t>Skopelos</a:t>
            </a:r>
            <a:endParaRPr lang="en-US" sz="3600" b="1" dirty="0" smtClean="0">
              <a:solidFill>
                <a:srgbClr val="4D4D4D"/>
              </a:solidFill>
            </a:endParaRPr>
          </a:p>
          <a:p>
            <a:pPr marL="0" indent="228600" algn="ctr">
              <a:lnSpc>
                <a:spcPct val="104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3200" b="1" dirty="0" smtClean="0">
                <a:solidFill>
                  <a:srgbClr val="4D4D4D"/>
                </a:solidFill>
              </a:rPr>
              <a:t>Charter </a:t>
            </a:r>
            <a:r>
              <a:rPr lang="en-US" sz="3200" b="1" dirty="0" err="1" smtClean="0">
                <a:solidFill>
                  <a:srgbClr val="4D4D4D"/>
                </a:solidFill>
              </a:rPr>
              <a:t>Avion</a:t>
            </a:r>
            <a:endParaRPr lang="en-US" sz="3200" b="1" dirty="0" smtClean="0">
              <a:solidFill>
                <a:srgbClr val="4D4D4D"/>
              </a:solidFill>
            </a:endParaRPr>
          </a:p>
          <a:p>
            <a:pPr marL="0" indent="228600" algn="ctr">
              <a:lnSpc>
                <a:spcPct val="104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b="1" dirty="0" err="1" smtClean="0">
                <a:solidFill>
                  <a:srgbClr val="4D4D4D"/>
                </a:solidFill>
              </a:rPr>
              <a:t>Bucuresti</a:t>
            </a:r>
            <a:r>
              <a:rPr lang="en-US" b="1" dirty="0" smtClean="0">
                <a:solidFill>
                  <a:srgbClr val="4D4D4D"/>
                </a:solidFill>
              </a:rPr>
              <a:t> </a:t>
            </a:r>
            <a:r>
              <a:rPr lang="en-US" b="1" dirty="0" err="1" smtClean="0">
                <a:solidFill>
                  <a:srgbClr val="4D4D4D"/>
                </a:solidFill>
              </a:rPr>
              <a:t>si</a:t>
            </a:r>
            <a:r>
              <a:rPr lang="en-US" b="1" dirty="0" smtClean="0">
                <a:solidFill>
                  <a:srgbClr val="4D4D4D"/>
                </a:solidFill>
              </a:rPr>
              <a:t> Cluj </a:t>
            </a:r>
            <a:r>
              <a:rPr lang="en-US" b="1" dirty="0" err="1" smtClean="0">
                <a:solidFill>
                  <a:srgbClr val="4D4D4D"/>
                </a:solidFill>
              </a:rPr>
              <a:t>Napoca</a:t>
            </a:r>
            <a:endParaRPr lang="en-US" b="1" dirty="0" smtClean="0">
              <a:solidFill>
                <a:srgbClr val="4D4D4D"/>
              </a:solidFill>
            </a:endParaRPr>
          </a:p>
        </p:txBody>
      </p:sp>
      <p:pic>
        <p:nvPicPr>
          <p:cNvPr id="4099" name="Picture 8" descr="stampila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1000" y="1066800"/>
            <a:ext cx="19050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Activitati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 descr="D:\Backup Horea Belenes\Horea\SKIATHOS 2015\TDAT_SKIATHOS_Tomek_Giovani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6200" y="1828800"/>
            <a:ext cx="97536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5" name="Picture 3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" y="18"/>
            <a:ext cx="9894665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02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7026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142" y="-9144"/>
            <a:ext cx="9912382" cy="686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8050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9074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0"/>
            <a:ext cx="9903524" cy="686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0099" name="Picture 3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894665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0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1122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2146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3170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" y="0"/>
            <a:ext cx="9885807" cy="686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CHARTER TAROM </a:t>
            </a:r>
            <a:r>
              <a:rPr lang="en-US" sz="2000" dirty="0" err="1" smtClean="0"/>
              <a:t>Insulele</a:t>
            </a:r>
            <a:r>
              <a:rPr lang="en-US" sz="2000" dirty="0" smtClean="0"/>
              <a:t> Skiathos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Skopelos</a:t>
            </a:r>
            <a:endParaRPr lang="en-US" sz="2000" dirty="0" smtClean="0"/>
          </a:p>
        </p:txBody>
      </p:sp>
      <p:sp>
        <p:nvSpPr>
          <p:cNvPr id="38915" name="Rectangle 216"/>
          <p:cNvSpPr>
            <a:spLocks noGrp="1" noChangeArrowheads="1"/>
          </p:cNvSpPr>
          <p:nvPr>
            <p:ph type="body" idx="1"/>
          </p:nvPr>
        </p:nvSpPr>
        <p:spPr>
          <a:xfrm>
            <a:off x="742950" y="1676400"/>
            <a:ext cx="8420100" cy="4048125"/>
          </a:xfrm>
        </p:spPr>
        <p:txBody>
          <a:bodyPr/>
          <a:lstStyle/>
          <a:p>
            <a:pPr marL="0" indent="228600">
              <a:lnSpc>
                <a:spcPct val="90000"/>
              </a:lnSpc>
            </a:pPr>
            <a:r>
              <a:rPr lang="it-IT" sz="1800" b="1" dirty="0" smtClean="0">
                <a:solidFill>
                  <a:srgbClr val="FF9900"/>
                </a:solidFill>
              </a:rPr>
              <a:t>Perioada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it-IT" sz="1800" b="1" dirty="0" smtClean="0"/>
              <a:t>Bucuresti:</a:t>
            </a:r>
          </a:p>
          <a:p>
            <a:pPr lvl="1">
              <a:lnSpc>
                <a:spcPct val="90000"/>
              </a:lnSpc>
            </a:pPr>
            <a:r>
              <a:rPr lang="it-IT" sz="1800" b="1" dirty="0" smtClean="0"/>
              <a:t>27 </a:t>
            </a:r>
            <a:r>
              <a:rPr lang="it-IT" sz="1800" b="1" dirty="0" smtClean="0"/>
              <a:t>mai – </a:t>
            </a:r>
            <a:r>
              <a:rPr lang="it-IT" sz="1800" b="1" dirty="0" smtClean="0"/>
              <a:t>16/23 </a:t>
            </a:r>
            <a:r>
              <a:rPr lang="it-IT" sz="1800" b="1" dirty="0" smtClean="0"/>
              <a:t>septembrie </a:t>
            </a:r>
            <a:r>
              <a:rPr lang="it-IT" sz="1800" b="1" dirty="0" smtClean="0"/>
              <a:t>2017 </a:t>
            </a:r>
            <a:r>
              <a:rPr lang="it-IT" sz="1800" b="1" dirty="0" smtClean="0"/>
              <a:t>(ultima intoarcere)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it-IT" sz="1800" b="1" dirty="0" smtClean="0"/>
              <a:t>Cluj Napoca</a:t>
            </a:r>
          </a:p>
          <a:p>
            <a:pPr lvl="1">
              <a:lnSpc>
                <a:spcPct val="90000"/>
              </a:lnSpc>
            </a:pPr>
            <a:r>
              <a:rPr lang="it-IT" sz="1800" b="1" dirty="0" smtClean="0"/>
              <a:t>10 </a:t>
            </a:r>
            <a:r>
              <a:rPr lang="it-IT" sz="1800" b="1" dirty="0" smtClean="0"/>
              <a:t>iunie – </a:t>
            </a:r>
            <a:r>
              <a:rPr lang="it-IT" sz="1800" b="1" dirty="0" smtClean="0"/>
              <a:t>16/23 </a:t>
            </a:r>
            <a:r>
              <a:rPr lang="it-IT" sz="1800" b="1" dirty="0" smtClean="0"/>
              <a:t>septembrie </a:t>
            </a:r>
            <a:r>
              <a:rPr lang="it-IT" sz="1800" b="1" dirty="0" smtClean="0"/>
              <a:t>2017 </a:t>
            </a:r>
            <a:r>
              <a:rPr lang="it-IT" sz="1800" b="1" dirty="0" smtClean="0"/>
              <a:t>(ultima intoarcere)</a:t>
            </a:r>
          </a:p>
          <a:p>
            <a:pPr marL="0" indent="228600">
              <a:lnSpc>
                <a:spcPct val="90000"/>
              </a:lnSpc>
            </a:pPr>
            <a:r>
              <a:rPr lang="it-IT" sz="1800" b="1" dirty="0" smtClean="0">
                <a:solidFill>
                  <a:srgbClr val="FF9900"/>
                </a:solidFill>
              </a:rPr>
              <a:t>Ziua de operare</a:t>
            </a:r>
            <a:endParaRPr lang="it-IT" sz="1800" b="1" dirty="0" smtClean="0"/>
          </a:p>
          <a:p>
            <a:pPr lvl="1">
              <a:lnSpc>
                <a:spcPct val="90000"/>
              </a:lnSpc>
            </a:pPr>
            <a:r>
              <a:rPr lang="it-IT" sz="1800" b="1" dirty="0" smtClean="0"/>
              <a:t>Sambata</a:t>
            </a:r>
            <a:endParaRPr lang="en-US" sz="1900" b="1" dirty="0" smtClean="0">
              <a:solidFill>
                <a:srgbClr val="FF990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it-IT" sz="1800" b="1" dirty="0" smtClean="0"/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endParaRPr lang="it-IT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7362825" y="65088"/>
            <a:ext cx="21621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YACHT </a:t>
            </a:r>
          </a:p>
          <a:p>
            <a:pPr algn="ctr"/>
            <a:r>
              <a:rPr lang="en-US" sz="3200">
                <a:solidFill>
                  <a:schemeClr val="bg1"/>
                </a:solidFill>
              </a:rPr>
              <a:t>CHARTER</a:t>
            </a:r>
          </a:p>
        </p:txBody>
      </p:sp>
      <p:pic>
        <p:nvPicPr>
          <p:cNvPr id="206849" name="Picture 1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212"/>
            <a:ext cx="9906000" cy="69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4194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" y="3"/>
            <a:ext cx="9885807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5218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42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7266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8290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" y="3"/>
            <a:ext cx="9885807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9314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0338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" y="-9144"/>
            <a:ext cx="9885807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1362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" y="3"/>
            <a:ext cx="9885807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3" cstate="screen"/>
          <a:srcRect l="20001" t="-8000"/>
          <a:stretch>
            <a:fillRect/>
          </a:stretch>
        </p:blipFill>
        <p:spPr bwMode="auto">
          <a:xfrm>
            <a:off x="9467850" y="381000"/>
            <a:ext cx="22860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05800" y="381000"/>
            <a:ext cx="2952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OPERAREA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5276850" cy="4191000"/>
          </a:xfrm>
        </p:spPr>
        <p:txBody>
          <a:bodyPr/>
          <a:lstStyle/>
          <a:p>
            <a:pPr marL="0" indent="228600">
              <a:lnSpc>
                <a:spcPct val="90000"/>
              </a:lnSpc>
              <a:defRPr/>
            </a:pPr>
            <a:r>
              <a:rPr lang="it-IT" dirty="0" smtClean="0"/>
              <a:t>transportul va fi asigurat de o aeronava Airbus A318 cu </a:t>
            </a:r>
            <a:r>
              <a:rPr lang="it-IT" dirty="0" smtClean="0">
                <a:solidFill>
                  <a:srgbClr val="4D4D4D"/>
                </a:solidFill>
              </a:rPr>
              <a:t>capacitate 120 locuri</a:t>
            </a:r>
          </a:p>
          <a:p>
            <a:pPr marL="0" indent="228600">
              <a:lnSpc>
                <a:spcPct val="90000"/>
              </a:lnSpc>
              <a:defRPr/>
            </a:pPr>
            <a:r>
              <a:rPr lang="it-IT" dirty="0" smtClean="0"/>
              <a:t>se va decola de pe:</a:t>
            </a:r>
          </a:p>
          <a:p>
            <a:pPr lvl="1">
              <a:lnSpc>
                <a:spcPct val="90000"/>
              </a:lnSpc>
              <a:defRPr/>
            </a:pPr>
            <a:r>
              <a:rPr lang="it-IT" dirty="0" smtClean="0"/>
              <a:t>Aeroportul International Henri Coanda (Otopeni)</a:t>
            </a:r>
          </a:p>
          <a:p>
            <a:pPr lvl="1">
              <a:lnSpc>
                <a:spcPct val="90000"/>
              </a:lnSpc>
              <a:defRPr/>
            </a:pPr>
            <a:r>
              <a:rPr lang="it-IT" dirty="0" smtClean="0"/>
              <a:t>Aeroportul International din Cluj Napoca</a:t>
            </a:r>
          </a:p>
          <a:p>
            <a:pPr marL="0" indent="228600">
              <a:lnSpc>
                <a:spcPct val="90000"/>
              </a:lnSpc>
              <a:defRPr/>
            </a:pPr>
            <a:r>
              <a:rPr lang="it-IT" dirty="0" smtClean="0"/>
              <a:t>se va ateriza pe:</a:t>
            </a:r>
          </a:p>
          <a:p>
            <a:pPr lvl="1">
              <a:lnSpc>
                <a:spcPct val="90000"/>
              </a:lnSpc>
              <a:defRPr/>
            </a:pPr>
            <a:r>
              <a:rPr lang="it-IT" dirty="0" smtClean="0"/>
              <a:t>Aeroportul International Papa Diamantis (Skiathos)</a:t>
            </a:r>
          </a:p>
          <a:p>
            <a:pPr lvl="1">
              <a:lnSpc>
                <a:spcPct val="90000"/>
              </a:lnSpc>
              <a:buNone/>
              <a:defRPr/>
            </a:pPr>
            <a:endParaRPr lang="en-US" sz="1800" dirty="0" smtClean="0"/>
          </a:p>
          <a:p>
            <a:pPr algn="ctr">
              <a:buFont typeface="Wingdings" pitchFamily="2" charset="2"/>
              <a:buNone/>
              <a:defRPr/>
            </a:pPr>
            <a:r>
              <a:rPr lang="fr-F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fr-FR" sz="2000" b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Orarul</a:t>
            </a:r>
            <a:r>
              <a:rPr lang="fr-FR" sz="20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fr-FR" sz="2000" b="1" dirty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zbor</a:t>
            </a:r>
            <a:r>
              <a:rPr lang="fr-FR" sz="20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2017:</a:t>
            </a:r>
            <a:endParaRPr lang="en-US" sz="2000" dirty="0" smtClean="0">
              <a:solidFill>
                <a:schemeClr val="tx2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Bucuresti – </a:t>
            </a:r>
            <a:r>
              <a:rPr lang="fr-FR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Skiathos</a:t>
            </a: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:55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Cluj </a:t>
            </a:r>
            <a:r>
              <a:rPr lang="fr-FR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Napoca</a:t>
            </a: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fr-FR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Skiathos</a:t>
            </a: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18:15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40" name="Picture 11" descr="http://www.tarom.ro/&amp;files/boieng-800-mar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67400" y="2057400"/>
            <a:ext cx="376185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4"/>
          <p:cNvSpPr>
            <a:spLocks noChangeArrowheads="1"/>
          </p:cNvSpPr>
          <p:nvPr/>
        </p:nvSpPr>
        <p:spPr bwMode="auto">
          <a:xfrm>
            <a:off x="6019800" y="5029200"/>
            <a:ext cx="3733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28600" algn="ctr">
              <a:lnSpc>
                <a:spcPct val="90000"/>
              </a:lnSpc>
            </a:pPr>
            <a:r>
              <a:rPr lang="it-IT" sz="1600" dirty="0"/>
              <a:t>In 2011, </a:t>
            </a:r>
            <a:r>
              <a:rPr lang="it-IT" sz="1600" dirty="0" smtClean="0"/>
              <a:t>2012, 2013,2014 </a:t>
            </a:r>
            <a:r>
              <a:rPr lang="it-IT" sz="1600" dirty="0"/>
              <a:t>si </a:t>
            </a:r>
            <a:r>
              <a:rPr lang="it-IT" sz="1600" dirty="0" smtClean="0"/>
              <a:t>2015 </a:t>
            </a:r>
            <a:r>
              <a:rPr lang="it-IT" sz="1600" dirty="0"/>
              <a:t>am operat cu o aeronava Airbus A318</a:t>
            </a:r>
            <a:endParaRPr lang="it-IT" sz="16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2386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58200" y="381000"/>
            <a:ext cx="2952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3410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4434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5458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482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8530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76949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7506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" y="3"/>
            <a:ext cx="9885807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9554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0578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2626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609600" y="1600200"/>
            <a:ext cx="8610600" cy="4349750"/>
          </a:xfr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533400"/>
            <a:ext cx="8553450" cy="1219200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r>
              <a:rPr lang="it-IT" sz="1400" kern="100" dirty="0" smtClean="0"/>
              <a:t>Insulele</a:t>
            </a:r>
            <a:r>
              <a:rPr lang="it-IT" sz="1400" kern="100" dirty="0" smtClean="0">
                <a:solidFill>
                  <a:srgbClr val="FF0000"/>
                </a:solidFill>
              </a:rPr>
              <a:t> Skiathos</a:t>
            </a:r>
            <a:r>
              <a:rPr lang="it-IT" sz="1400" kern="100" dirty="0" smtClean="0"/>
              <a:t> si </a:t>
            </a:r>
            <a:r>
              <a:rPr lang="it-IT" sz="1400" kern="100" dirty="0" smtClean="0">
                <a:solidFill>
                  <a:srgbClr val="FF0000"/>
                </a:solidFill>
              </a:rPr>
              <a:t>Skopelos</a:t>
            </a:r>
            <a:r>
              <a:rPr lang="it-IT" sz="1400" kern="100" dirty="0" smtClean="0"/>
              <a:t>, impreuna cu </a:t>
            </a:r>
            <a:r>
              <a:rPr lang="it-IT" sz="1400" kern="100" dirty="0" smtClean="0">
                <a:solidFill>
                  <a:srgbClr val="FF0000"/>
                </a:solidFill>
              </a:rPr>
              <a:t>Alonissos</a:t>
            </a:r>
            <a:r>
              <a:rPr lang="it-IT" sz="1400" kern="100" dirty="0" smtClean="0"/>
              <a:t> si </a:t>
            </a:r>
            <a:r>
              <a:rPr lang="it-IT" sz="1400" kern="100" dirty="0" smtClean="0">
                <a:solidFill>
                  <a:srgbClr val="FF0000"/>
                </a:solidFill>
              </a:rPr>
              <a:t>Skyros</a:t>
            </a:r>
            <a:r>
              <a:rPr lang="it-IT" sz="1400" kern="100" dirty="0" smtClean="0"/>
              <a:t> si alte insule mai mici, formeaza Sporadele de Nord, unul dintre cele mai  incantatoare grupuri de insule din Grecia </a:t>
            </a:r>
          </a:p>
        </p:txBody>
      </p:sp>
      <p:sp>
        <p:nvSpPr>
          <p:cNvPr id="7172" name="Oval 3"/>
          <p:cNvSpPr>
            <a:spLocks noChangeArrowheads="1"/>
          </p:cNvSpPr>
          <p:nvPr/>
        </p:nvSpPr>
        <p:spPr bwMode="auto">
          <a:xfrm>
            <a:off x="3810000" y="4343400"/>
            <a:ext cx="2590800" cy="1066800"/>
          </a:xfrm>
          <a:prstGeom prst="ellipse">
            <a:avLst/>
          </a:prstGeom>
          <a:noFill/>
          <a:ln w="9525" algn="ctr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 defTabSz="774700" eaLnBrk="0" hangingPunct="0">
              <a:lnSpc>
                <a:spcPts val="2425"/>
              </a:lnSpc>
              <a:spcAft>
                <a:spcPct val="50000"/>
              </a:spcAft>
            </a:pPr>
            <a:endParaRPr lang="en-US"/>
          </a:p>
        </p:txBody>
      </p:sp>
      <p:sp>
        <p:nvSpPr>
          <p:cNvPr id="7173" name="Oval 6"/>
          <p:cNvSpPr>
            <a:spLocks noChangeArrowheads="1"/>
          </p:cNvSpPr>
          <p:nvPr/>
        </p:nvSpPr>
        <p:spPr bwMode="auto">
          <a:xfrm>
            <a:off x="3886200" y="4114800"/>
            <a:ext cx="3657600" cy="1905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defTabSz="774700" eaLnBrk="0" hangingPunct="0">
              <a:lnSpc>
                <a:spcPts val="2425"/>
              </a:lnSpc>
              <a:spcAft>
                <a:spcPct val="50000"/>
              </a:spcAft>
            </a:pPr>
            <a:endParaRPr lang="en-US"/>
          </a:p>
        </p:txBody>
      </p:sp>
      <p:cxnSp>
        <p:nvCxnSpPr>
          <p:cNvPr id="7174" name="Straight Arrow Connector 8"/>
          <p:cNvCxnSpPr>
            <a:cxnSpLocks noChangeShapeType="1"/>
            <a:stCxn id="7177" idx="2"/>
          </p:cNvCxnSpPr>
          <p:nvPr/>
        </p:nvCxnSpPr>
        <p:spPr bwMode="auto">
          <a:xfrm flipH="1">
            <a:off x="6858000" y="3817938"/>
            <a:ext cx="76200" cy="44926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7175" name="Straight Arrow Connector 12"/>
          <p:cNvCxnSpPr>
            <a:cxnSpLocks noChangeShapeType="1"/>
          </p:cNvCxnSpPr>
          <p:nvPr/>
        </p:nvCxnSpPr>
        <p:spPr bwMode="auto">
          <a:xfrm flipH="1">
            <a:off x="4343400" y="4038600"/>
            <a:ext cx="76200" cy="6858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7176" name="TextBox 14"/>
          <p:cNvSpPr txBox="1">
            <a:spLocks noChangeArrowheads="1"/>
          </p:cNvSpPr>
          <p:nvPr/>
        </p:nvSpPr>
        <p:spPr bwMode="auto">
          <a:xfrm>
            <a:off x="3886200" y="3581400"/>
            <a:ext cx="12668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Skiathos</a:t>
            </a:r>
          </a:p>
        </p:txBody>
      </p:sp>
      <p:sp>
        <p:nvSpPr>
          <p:cNvPr id="7177" name="TextBox 15"/>
          <p:cNvSpPr txBox="1">
            <a:spLocks noChangeArrowheads="1"/>
          </p:cNvSpPr>
          <p:nvPr/>
        </p:nvSpPr>
        <p:spPr bwMode="auto">
          <a:xfrm>
            <a:off x="6096000" y="3048000"/>
            <a:ext cx="1676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Arhipelagul Sporadelor</a:t>
            </a:r>
          </a:p>
        </p:txBody>
      </p:sp>
      <p:sp>
        <p:nvSpPr>
          <p:cNvPr id="7178" name="TextBox 14"/>
          <p:cNvSpPr txBox="1">
            <a:spLocks noChangeArrowheads="1"/>
          </p:cNvSpPr>
          <p:nvPr/>
        </p:nvSpPr>
        <p:spPr bwMode="auto">
          <a:xfrm>
            <a:off x="7696200" y="4724400"/>
            <a:ext cx="13446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Skopelos</a:t>
            </a:r>
          </a:p>
        </p:txBody>
      </p:sp>
      <p:sp>
        <p:nvSpPr>
          <p:cNvPr id="7179" name="TextBox 14"/>
          <p:cNvSpPr txBox="1">
            <a:spLocks noChangeArrowheads="1"/>
          </p:cNvSpPr>
          <p:nvPr/>
        </p:nvSpPr>
        <p:spPr bwMode="auto">
          <a:xfrm>
            <a:off x="7696200" y="4191000"/>
            <a:ext cx="139223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Alonissos</a:t>
            </a:r>
          </a:p>
        </p:txBody>
      </p:sp>
      <p:cxnSp>
        <p:nvCxnSpPr>
          <p:cNvPr id="7180" name="Straight Arrow Connector 12"/>
          <p:cNvCxnSpPr>
            <a:cxnSpLocks noChangeShapeType="1"/>
            <a:stCxn id="7178" idx="1"/>
          </p:cNvCxnSpPr>
          <p:nvPr/>
        </p:nvCxnSpPr>
        <p:spPr bwMode="auto">
          <a:xfrm flipH="1">
            <a:off x="5105400" y="4940300"/>
            <a:ext cx="2590800" cy="889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7181" name="Straight Arrow Connector 12"/>
          <p:cNvCxnSpPr>
            <a:cxnSpLocks noChangeShapeType="1"/>
            <a:stCxn id="7179" idx="1"/>
          </p:cNvCxnSpPr>
          <p:nvPr/>
        </p:nvCxnSpPr>
        <p:spPr bwMode="auto">
          <a:xfrm flipH="1">
            <a:off x="5562600" y="4406900"/>
            <a:ext cx="2133600" cy="2413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7182" name="TextBox 14"/>
          <p:cNvSpPr txBox="1">
            <a:spLocks noChangeArrowheads="1"/>
          </p:cNvSpPr>
          <p:nvPr/>
        </p:nvSpPr>
        <p:spPr bwMode="auto">
          <a:xfrm>
            <a:off x="7772400" y="5284788"/>
            <a:ext cx="10477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Skyros</a:t>
            </a:r>
          </a:p>
        </p:txBody>
      </p:sp>
      <p:cxnSp>
        <p:nvCxnSpPr>
          <p:cNvPr id="7183" name="Straight Arrow Connector 12"/>
          <p:cNvCxnSpPr>
            <a:cxnSpLocks noChangeShapeType="1"/>
            <a:stCxn id="7182" idx="1"/>
          </p:cNvCxnSpPr>
          <p:nvPr/>
        </p:nvCxnSpPr>
        <p:spPr bwMode="auto">
          <a:xfrm flipH="1">
            <a:off x="7010400" y="5499100"/>
            <a:ext cx="762000" cy="635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3650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4674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22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3"/>
            <a:ext cx="9894665" cy="6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1602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894665" cy="68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5698" name="Picture 2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" y="3"/>
            <a:ext cx="9903524" cy="685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3826" name="Picture 2" descr="D:\Backup Horea Belenes\Horea\SKIATHOS 2015\Poze Skiathos si Skopelos 2015\Skiathos\poze structuri skiathos\MANOS\2.JPG"/>
          <p:cNvPicPr>
            <a:picLocks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992106" cy="70732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26670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Vila Olga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3810000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Vila Manos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5638800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Vila </a:t>
            </a:r>
            <a:r>
              <a:rPr lang="en-US" b="1" dirty="0" err="1" smtClean="0">
                <a:solidFill>
                  <a:srgbClr val="FF0000"/>
                </a:solidFill>
              </a:rPr>
              <a:t>Zaharo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4267200"/>
            <a:ext cx="1676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Hotel </a:t>
            </a:r>
            <a:r>
              <a:rPr lang="en-US" b="1" dirty="0" err="1" smtClean="0">
                <a:solidFill>
                  <a:srgbClr val="FF0000"/>
                </a:solidFill>
              </a:rPr>
              <a:t>Irida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886200"/>
            <a:ext cx="2971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Hotel Tomato Beach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2209800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Hotel </a:t>
            </a:r>
            <a:r>
              <a:rPr lang="en-US" b="1" dirty="0" err="1" smtClean="0">
                <a:solidFill>
                  <a:srgbClr val="FF0000"/>
                </a:solidFill>
              </a:rPr>
              <a:t>Vigles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5" idx="2"/>
          </p:cNvCxnSpPr>
          <p:nvPr/>
        </p:nvCxnSpPr>
        <p:spPr bwMode="auto">
          <a:xfrm>
            <a:off x="4457700" y="3097887"/>
            <a:ext cx="266700" cy="55971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3" name="Straight Arrow Connector 12"/>
          <p:cNvCxnSpPr>
            <a:stCxn id="6" idx="2"/>
          </p:cNvCxnSpPr>
          <p:nvPr/>
        </p:nvCxnSpPr>
        <p:spPr bwMode="auto">
          <a:xfrm>
            <a:off x="3352800" y="4240887"/>
            <a:ext cx="190500" cy="73842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5" name="Straight Arrow Connector 14"/>
          <p:cNvCxnSpPr>
            <a:stCxn id="7" idx="0"/>
          </p:cNvCxnSpPr>
          <p:nvPr/>
        </p:nvCxnSpPr>
        <p:spPr bwMode="auto">
          <a:xfrm flipV="1">
            <a:off x="2095500" y="5105400"/>
            <a:ext cx="38100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4648200" y="3810000"/>
            <a:ext cx="457200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4876800" y="3810000"/>
            <a:ext cx="609600" cy="2286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5486400" y="2590800"/>
            <a:ext cx="457200" cy="304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7620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14363"/>
            <a:ext cx="7410450" cy="757237"/>
          </a:xfrm>
        </p:spPr>
        <p:txBody>
          <a:bodyPr/>
          <a:lstStyle/>
          <a:p>
            <a:r>
              <a:rPr lang="en-US" sz="3600" smtClean="0">
                <a:solidFill>
                  <a:srgbClr val="FF0000"/>
                </a:solidFill>
              </a:rPr>
              <a:t>Descriere Skiathos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181600" y="914400"/>
            <a:ext cx="0" cy="45720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257800" y="838200"/>
            <a:ext cx="0" cy="44958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181600" y="914400"/>
            <a:ext cx="76200" cy="46482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1066800" y="3810000"/>
            <a:ext cx="5638800" cy="76200"/>
          </a:xfrm>
          <a:prstGeom prst="straightConnector1">
            <a:avLst/>
          </a:prstGeom>
          <a:ln w="38100">
            <a:solidFill>
              <a:srgbClr val="FF0000"/>
            </a:solidFill>
            <a:prstDash val="dashDot"/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48000" y="2743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49 km</a:t>
            </a:r>
            <a:r>
              <a:rPr lang="en-US" sz="4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1559866" y="2695575"/>
            <a:ext cx="4402784" cy="2143125"/>
          </a:xfrm>
          <a:custGeom>
            <a:avLst/>
            <a:gdLst>
              <a:gd name="connsiteX0" fmla="*/ 4402784 w 4402784"/>
              <a:gd name="connsiteY0" fmla="*/ 0 h 2143125"/>
              <a:gd name="connsiteX1" fmla="*/ 4383734 w 4402784"/>
              <a:gd name="connsiteY1" fmla="*/ 28575 h 2143125"/>
              <a:gd name="connsiteX2" fmla="*/ 4374209 w 4402784"/>
              <a:gd name="connsiteY2" fmla="*/ 123825 h 2143125"/>
              <a:gd name="connsiteX3" fmla="*/ 4364684 w 4402784"/>
              <a:gd name="connsiteY3" fmla="*/ 152400 h 2143125"/>
              <a:gd name="connsiteX4" fmla="*/ 4345634 w 4402784"/>
              <a:gd name="connsiteY4" fmla="*/ 285750 h 2143125"/>
              <a:gd name="connsiteX5" fmla="*/ 4326584 w 4402784"/>
              <a:gd name="connsiteY5" fmla="*/ 314325 h 2143125"/>
              <a:gd name="connsiteX6" fmla="*/ 4336109 w 4402784"/>
              <a:gd name="connsiteY6" fmla="*/ 409575 h 2143125"/>
              <a:gd name="connsiteX7" fmla="*/ 4326584 w 4402784"/>
              <a:gd name="connsiteY7" fmla="*/ 457200 h 2143125"/>
              <a:gd name="connsiteX8" fmla="*/ 4250384 w 4402784"/>
              <a:gd name="connsiteY8" fmla="*/ 447675 h 2143125"/>
              <a:gd name="connsiteX9" fmla="*/ 4221809 w 4402784"/>
              <a:gd name="connsiteY9" fmla="*/ 428625 h 2143125"/>
              <a:gd name="connsiteX10" fmla="*/ 4193234 w 4402784"/>
              <a:gd name="connsiteY10" fmla="*/ 400050 h 2143125"/>
              <a:gd name="connsiteX11" fmla="*/ 4088459 w 4402784"/>
              <a:gd name="connsiteY11" fmla="*/ 409575 h 2143125"/>
              <a:gd name="connsiteX12" fmla="*/ 4002734 w 4402784"/>
              <a:gd name="connsiteY12" fmla="*/ 400050 h 2143125"/>
              <a:gd name="connsiteX13" fmla="*/ 3964634 w 4402784"/>
              <a:gd name="connsiteY13" fmla="*/ 342900 h 2143125"/>
              <a:gd name="connsiteX14" fmla="*/ 3936059 w 4402784"/>
              <a:gd name="connsiteY14" fmla="*/ 323850 h 2143125"/>
              <a:gd name="connsiteX15" fmla="*/ 3850334 w 4402784"/>
              <a:gd name="connsiteY15" fmla="*/ 342900 h 2143125"/>
              <a:gd name="connsiteX16" fmla="*/ 3831284 w 4402784"/>
              <a:gd name="connsiteY16" fmla="*/ 371475 h 2143125"/>
              <a:gd name="connsiteX17" fmla="*/ 3802709 w 4402784"/>
              <a:gd name="connsiteY17" fmla="*/ 514350 h 2143125"/>
              <a:gd name="connsiteX18" fmla="*/ 3774134 w 4402784"/>
              <a:gd name="connsiteY18" fmla="*/ 571500 h 2143125"/>
              <a:gd name="connsiteX19" fmla="*/ 3745559 w 4402784"/>
              <a:gd name="connsiteY19" fmla="*/ 581025 h 2143125"/>
              <a:gd name="connsiteX20" fmla="*/ 3688409 w 4402784"/>
              <a:gd name="connsiteY20" fmla="*/ 609600 h 2143125"/>
              <a:gd name="connsiteX21" fmla="*/ 3650309 w 4402784"/>
              <a:gd name="connsiteY21" fmla="*/ 638175 h 2143125"/>
              <a:gd name="connsiteX22" fmla="*/ 3593159 w 4402784"/>
              <a:gd name="connsiteY22" fmla="*/ 685800 h 2143125"/>
              <a:gd name="connsiteX23" fmla="*/ 3574109 w 4402784"/>
              <a:gd name="connsiteY23" fmla="*/ 714375 h 2143125"/>
              <a:gd name="connsiteX24" fmla="*/ 3564584 w 4402784"/>
              <a:gd name="connsiteY24" fmla="*/ 838200 h 2143125"/>
              <a:gd name="connsiteX25" fmla="*/ 3516959 w 4402784"/>
              <a:gd name="connsiteY25" fmla="*/ 857250 h 2143125"/>
              <a:gd name="connsiteX26" fmla="*/ 3355034 w 4402784"/>
              <a:gd name="connsiteY26" fmla="*/ 876300 h 2143125"/>
              <a:gd name="connsiteX27" fmla="*/ 3269309 w 4402784"/>
              <a:gd name="connsiteY27" fmla="*/ 904875 h 2143125"/>
              <a:gd name="connsiteX28" fmla="*/ 3250259 w 4402784"/>
              <a:gd name="connsiteY28" fmla="*/ 1000125 h 2143125"/>
              <a:gd name="connsiteX29" fmla="*/ 3221684 w 4402784"/>
              <a:gd name="connsiteY29" fmla="*/ 1028700 h 2143125"/>
              <a:gd name="connsiteX30" fmla="*/ 3183584 w 4402784"/>
              <a:gd name="connsiteY30" fmla="*/ 1085850 h 2143125"/>
              <a:gd name="connsiteX31" fmla="*/ 3164534 w 4402784"/>
              <a:gd name="connsiteY31" fmla="*/ 1133475 h 2143125"/>
              <a:gd name="connsiteX32" fmla="*/ 3155009 w 4402784"/>
              <a:gd name="connsiteY32" fmla="*/ 1238250 h 2143125"/>
              <a:gd name="connsiteX33" fmla="*/ 3097859 w 4402784"/>
              <a:gd name="connsiteY33" fmla="*/ 1276350 h 2143125"/>
              <a:gd name="connsiteX34" fmla="*/ 3059759 w 4402784"/>
              <a:gd name="connsiteY34" fmla="*/ 1304925 h 2143125"/>
              <a:gd name="connsiteX35" fmla="*/ 2907359 w 4402784"/>
              <a:gd name="connsiteY35" fmla="*/ 1295400 h 2143125"/>
              <a:gd name="connsiteX36" fmla="*/ 2869259 w 4402784"/>
              <a:gd name="connsiteY36" fmla="*/ 1285875 h 2143125"/>
              <a:gd name="connsiteX37" fmla="*/ 2840684 w 4402784"/>
              <a:gd name="connsiteY37" fmla="*/ 1266825 h 2143125"/>
              <a:gd name="connsiteX38" fmla="*/ 2831159 w 4402784"/>
              <a:gd name="connsiteY38" fmla="*/ 1295400 h 2143125"/>
              <a:gd name="connsiteX39" fmla="*/ 2840684 w 4402784"/>
              <a:gd name="connsiteY39" fmla="*/ 1371600 h 2143125"/>
              <a:gd name="connsiteX40" fmla="*/ 2897834 w 4402784"/>
              <a:gd name="connsiteY40" fmla="*/ 1438275 h 2143125"/>
              <a:gd name="connsiteX41" fmla="*/ 2907359 w 4402784"/>
              <a:gd name="connsiteY41" fmla="*/ 1466850 h 2143125"/>
              <a:gd name="connsiteX42" fmla="*/ 2897834 w 4402784"/>
              <a:gd name="connsiteY42" fmla="*/ 1638300 h 2143125"/>
              <a:gd name="connsiteX43" fmla="*/ 2869259 w 4402784"/>
              <a:gd name="connsiteY43" fmla="*/ 1647825 h 2143125"/>
              <a:gd name="connsiteX44" fmla="*/ 2802584 w 4402784"/>
              <a:gd name="connsiteY44" fmla="*/ 1666875 h 2143125"/>
              <a:gd name="connsiteX45" fmla="*/ 2774009 w 4402784"/>
              <a:gd name="connsiteY45" fmla="*/ 1847850 h 2143125"/>
              <a:gd name="connsiteX46" fmla="*/ 2754959 w 4402784"/>
              <a:gd name="connsiteY46" fmla="*/ 1933575 h 2143125"/>
              <a:gd name="connsiteX47" fmla="*/ 2726384 w 4402784"/>
              <a:gd name="connsiteY47" fmla="*/ 2028825 h 2143125"/>
              <a:gd name="connsiteX48" fmla="*/ 2669234 w 4402784"/>
              <a:gd name="connsiteY48" fmla="*/ 2038350 h 2143125"/>
              <a:gd name="connsiteX49" fmla="*/ 2631134 w 4402784"/>
              <a:gd name="connsiteY49" fmla="*/ 2047875 h 2143125"/>
              <a:gd name="connsiteX50" fmla="*/ 2507309 w 4402784"/>
              <a:gd name="connsiteY50" fmla="*/ 2066925 h 2143125"/>
              <a:gd name="connsiteX51" fmla="*/ 2459684 w 4402784"/>
              <a:gd name="connsiteY51" fmla="*/ 2076450 h 2143125"/>
              <a:gd name="connsiteX52" fmla="*/ 2450159 w 4402784"/>
              <a:gd name="connsiteY52" fmla="*/ 2105025 h 2143125"/>
              <a:gd name="connsiteX53" fmla="*/ 2383484 w 4402784"/>
              <a:gd name="connsiteY53" fmla="*/ 2143125 h 2143125"/>
              <a:gd name="connsiteX54" fmla="*/ 2221559 w 4402784"/>
              <a:gd name="connsiteY54" fmla="*/ 2133600 h 2143125"/>
              <a:gd name="connsiteX55" fmla="*/ 2126309 w 4402784"/>
              <a:gd name="connsiteY55" fmla="*/ 2105025 h 2143125"/>
              <a:gd name="connsiteX56" fmla="*/ 2021534 w 4402784"/>
              <a:gd name="connsiteY56" fmla="*/ 2076450 h 2143125"/>
              <a:gd name="connsiteX57" fmla="*/ 1954859 w 4402784"/>
              <a:gd name="connsiteY57" fmla="*/ 1990725 h 2143125"/>
              <a:gd name="connsiteX58" fmla="*/ 1926284 w 4402784"/>
              <a:gd name="connsiteY58" fmla="*/ 1971675 h 2143125"/>
              <a:gd name="connsiteX59" fmla="*/ 1897709 w 4402784"/>
              <a:gd name="connsiteY59" fmla="*/ 1962150 h 2143125"/>
              <a:gd name="connsiteX60" fmla="*/ 1669109 w 4402784"/>
              <a:gd name="connsiteY60" fmla="*/ 1971675 h 2143125"/>
              <a:gd name="connsiteX61" fmla="*/ 1631009 w 4402784"/>
              <a:gd name="connsiteY61" fmla="*/ 1981200 h 2143125"/>
              <a:gd name="connsiteX62" fmla="*/ 1573859 w 4402784"/>
              <a:gd name="connsiteY62" fmla="*/ 2000250 h 2143125"/>
              <a:gd name="connsiteX63" fmla="*/ 1516709 w 4402784"/>
              <a:gd name="connsiteY63" fmla="*/ 2038350 h 2143125"/>
              <a:gd name="connsiteX64" fmla="*/ 1488134 w 4402784"/>
              <a:gd name="connsiteY64" fmla="*/ 2057400 h 2143125"/>
              <a:gd name="connsiteX65" fmla="*/ 1307159 w 4402784"/>
              <a:gd name="connsiteY65" fmla="*/ 2066925 h 2143125"/>
              <a:gd name="connsiteX66" fmla="*/ 1250009 w 4402784"/>
              <a:gd name="connsiteY66" fmla="*/ 2095500 h 2143125"/>
              <a:gd name="connsiteX67" fmla="*/ 1183334 w 4402784"/>
              <a:gd name="connsiteY67" fmla="*/ 2114550 h 2143125"/>
              <a:gd name="connsiteX68" fmla="*/ 1126184 w 4402784"/>
              <a:gd name="connsiteY68" fmla="*/ 2105025 h 2143125"/>
              <a:gd name="connsiteX69" fmla="*/ 1107134 w 4402784"/>
              <a:gd name="connsiteY69" fmla="*/ 2076450 h 2143125"/>
              <a:gd name="connsiteX70" fmla="*/ 1049984 w 4402784"/>
              <a:gd name="connsiteY70" fmla="*/ 2057400 h 2143125"/>
              <a:gd name="connsiteX71" fmla="*/ 1021409 w 4402784"/>
              <a:gd name="connsiteY71" fmla="*/ 2047875 h 2143125"/>
              <a:gd name="connsiteX72" fmla="*/ 992834 w 4402784"/>
              <a:gd name="connsiteY72" fmla="*/ 2038350 h 2143125"/>
              <a:gd name="connsiteX73" fmla="*/ 735659 w 4402784"/>
              <a:gd name="connsiteY73" fmla="*/ 2047875 h 2143125"/>
              <a:gd name="connsiteX74" fmla="*/ 707084 w 4402784"/>
              <a:gd name="connsiteY74" fmla="*/ 2038350 h 2143125"/>
              <a:gd name="connsiteX75" fmla="*/ 688034 w 4402784"/>
              <a:gd name="connsiteY75" fmla="*/ 2009775 h 2143125"/>
              <a:gd name="connsiteX76" fmla="*/ 659459 w 4402784"/>
              <a:gd name="connsiteY76" fmla="*/ 1990725 h 2143125"/>
              <a:gd name="connsiteX77" fmla="*/ 630884 w 4402784"/>
              <a:gd name="connsiteY77" fmla="*/ 1895475 h 2143125"/>
              <a:gd name="connsiteX78" fmla="*/ 611834 w 4402784"/>
              <a:gd name="connsiteY78" fmla="*/ 1838325 h 2143125"/>
              <a:gd name="connsiteX79" fmla="*/ 602309 w 4402784"/>
              <a:gd name="connsiteY79" fmla="*/ 1809750 h 2143125"/>
              <a:gd name="connsiteX80" fmla="*/ 583259 w 4402784"/>
              <a:gd name="connsiteY80" fmla="*/ 1781175 h 2143125"/>
              <a:gd name="connsiteX81" fmla="*/ 573734 w 4402784"/>
              <a:gd name="connsiteY81" fmla="*/ 1752600 h 2143125"/>
              <a:gd name="connsiteX82" fmla="*/ 497534 w 4402784"/>
              <a:gd name="connsiteY82" fmla="*/ 1666875 h 2143125"/>
              <a:gd name="connsiteX83" fmla="*/ 468959 w 4402784"/>
              <a:gd name="connsiteY83" fmla="*/ 1638300 h 2143125"/>
              <a:gd name="connsiteX84" fmla="*/ 459434 w 4402784"/>
              <a:gd name="connsiteY84" fmla="*/ 1495425 h 2143125"/>
              <a:gd name="connsiteX85" fmla="*/ 421334 w 4402784"/>
              <a:gd name="connsiteY85" fmla="*/ 1438275 h 2143125"/>
              <a:gd name="connsiteX86" fmla="*/ 364184 w 4402784"/>
              <a:gd name="connsiteY86" fmla="*/ 1419225 h 2143125"/>
              <a:gd name="connsiteX87" fmla="*/ 135584 w 4402784"/>
              <a:gd name="connsiteY87" fmla="*/ 1428750 h 2143125"/>
              <a:gd name="connsiteX88" fmla="*/ 78434 w 4402784"/>
              <a:gd name="connsiteY88" fmla="*/ 1466850 h 2143125"/>
              <a:gd name="connsiteX89" fmla="*/ 59384 w 4402784"/>
              <a:gd name="connsiteY89" fmla="*/ 1495425 h 2143125"/>
              <a:gd name="connsiteX90" fmla="*/ 30809 w 4402784"/>
              <a:gd name="connsiteY90" fmla="*/ 1524000 h 2143125"/>
              <a:gd name="connsiteX91" fmla="*/ 21284 w 4402784"/>
              <a:gd name="connsiteY91" fmla="*/ 1552575 h 2143125"/>
              <a:gd name="connsiteX92" fmla="*/ 2234 w 4402784"/>
              <a:gd name="connsiteY92" fmla="*/ 1581150 h 2143125"/>
              <a:gd name="connsiteX93" fmla="*/ 11759 w 4402784"/>
              <a:gd name="connsiteY93" fmla="*/ 1647825 h 2143125"/>
              <a:gd name="connsiteX94" fmla="*/ 40334 w 4402784"/>
              <a:gd name="connsiteY94" fmla="*/ 1685925 h 2143125"/>
              <a:gd name="connsiteX95" fmla="*/ 68909 w 4402784"/>
              <a:gd name="connsiteY95" fmla="*/ 172402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4402784" h="2143125">
                <a:moveTo>
                  <a:pt x="4402784" y="0"/>
                </a:moveTo>
                <a:cubicBezTo>
                  <a:pt x="4396434" y="9525"/>
                  <a:pt x="4386308" y="17421"/>
                  <a:pt x="4383734" y="28575"/>
                </a:cubicBezTo>
                <a:cubicBezTo>
                  <a:pt x="4376559" y="59666"/>
                  <a:pt x="4379061" y="92288"/>
                  <a:pt x="4374209" y="123825"/>
                </a:cubicBezTo>
                <a:cubicBezTo>
                  <a:pt x="4372682" y="133748"/>
                  <a:pt x="4367859" y="142875"/>
                  <a:pt x="4364684" y="152400"/>
                </a:cubicBezTo>
                <a:cubicBezTo>
                  <a:pt x="4363292" y="164925"/>
                  <a:pt x="4355211" y="260211"/>
                  <a:pt x="4345634" y="285750"/>
                </a:cubicBezTo>
                <a:cubicBezTo>
                  <a:pt x="4341614" y="296469"/>
                  <a:pt x="4332934" y="304800"/>
                  <a:pt x="4326584" y="314325"/>
                </a:cubicBezTo>
                <a:cubicBezTo>
                  <a:pt x="4329759" y="346075"/>
                  <a:pt x="4336109" y="377667"/>
                  <a:pt x="4336109" y="409575"/>
                </a:cubicBezTo>
                <a:cubicBezTo>
                  <a:pt x="4336109" y="425764"/>
                  <a:pt x="4341378" y="450625"/>
                  <a:pt x="4326584" y="457200"/>
                </a:cubicBezTo>
                <a:cubicBezTo>
                  <a:pt x="4303193" y="467596"/>
                  <a:pt x="4275784" y="450850"/>
                  <a:pt x="4250384" y="447675"/>
                </a:cubicBezTo>
                <a:cubicBezTo>
                  <a:pt x="4240859" y="441325"/>
                  <a:pt x="4230603" y="435954"/>
                  <a:pt x="4221809" y="428625"/>
                </a:cubicBezTo>
                <a:cubicBezTo>
                  <a:pt x="4211461" y="420001"/>
                  <a:pt x="4206569" y="401955"/>
                  <a:pt x="4193234" y="400050"/>
                </a:cubicBezTo>
                <a:cubicBezTo>
                  <a:pt x="4158517" y="395090"/>
                  <a:pt x="4123384" y="406400"/>
                  <a:pt x="4088459" y="409575"/>
                </a:cubicBezTo>
                <a:cubicBezTo>
                  <a:pt x="4059884" y="406400"/>
                  <a:pt x="4030009" y="409142"/>
                  <a:pt x="4002734" y="400050"/>
                </a:cubicBezTo>
                <a:cubicBezTo>
                  <a:pt x="3957698" y="385038"/>
                  <a:pt x="3985397" y="368853"/>
                  <a:pt x="3964634" y="342900"/>
                </a:cubicBezTo>
                <a:cubicBezTo>
                  <a:pt x="3957483" y="333961"/>
                  <a:pt x="3945584" y="330200"/>
                  <a:pt x="3936059" y="323850"/>
                </a:cubicBezTo>
                <a:cubicBezTo>
                  <a:pt x="3935474" y="323947"/>
                  <a:pt x="3862675" y="333027"/>
                  <a:pt x="3850334" y="342900"/>
                </a:cubicBezTo>
                <a:cubicBezTo>
                  <a:pt x="3841395" y="350051"/>
                  <a:pt x="3837634" y="361950"/>
                  <a:pt x="3831284" y="371475"/>
                </a:cubicBezTo>
                <a:cubicBezTo>
                  <a:pt x="3814086" y="577852"/>
                  <a:pt x="3844979" y="429810"/>
                  <a:pt x="3802709" y="514350"/>
                </a:cubicBezTo>
                <a:cubicBezTo>
                  <a:pt x="3791205" y="537357"/>
                  <a:pt x="3796882" y="553302"/>
                  <a:pt x="3774134" y="571500"/>
                </a:cubicBezTo>
                <a:cubicBezTo>
                  <a:pt x="3766294" y="577772"/>
                  <a:pt x="3754539" y="576535"/>
                  <a:pt x="3745559" y="581025"/>
                </a:cubicBezTo>
                <a:cubicBezTo>
                  <a:pt x="3671701" y="617954"/>
                  <a:pt x="3760233" y="585659"/>
                  <a:pt x="3688409" y="609600"/>
                </a:cubicBezTo>
                <a:cubicBezTo>
                  <a:pt x="3675709" y="619125"/>
                  <a:pt x="3662362" y="627844"/>
                  <a:pt x="3650309" y="638175"/>
                </a:cubicBezTo>
                <a:cubicBezTo>
                  <a:pt x="3586137" y="693180"/>
                  <a:pt x="3656314" y="643696"/>
                  <a:pt x="3593159" y="685800"/>
                </a:cubicBezTo>
                <a:cubicBezTo>
                  <a:pt x="3586809" y="695325"/>
                  <a:pt x="3576219" y="703123"/>
                  <a:pt x="3574109" y="714375"/>
                </a:cubicBezTo>
                <a:cubicBezTo>
                  <a:pt x="3566480" y="755063"/>
                  <a:pt x="3579958" y="799764"/>
                  <a:pt x="3564584" y="838200"/>
                </a:cubicBezTo>
                <a:cubicBezTo>
                  <a:pt x="3558234" y="854075"/>
                  <a:pt x="3532968" y="851247"/>
                  <a:pt x="3516959" y="857250"/>
                </a:cubicBezTo>
                <a:cubicBezTo>
                  <a:pt x="3455832" y="880173"/>
                  <a:pt x="3455236" y="869143"/>
                  <a:pt x="3355034" y="876300"/>
                </a:cubicBezTo>
                <a:cubicBezTo>
                  <a:pt x="3341368" y="878578"/>
                  <a:pt x="3281485" y="880524"/>
                  <a:pt x="3269309" y="904875"/>
                </a:cubicBezTo>
                <a:cubicBezTo>
                  <a:pt x="3259459" y="924574"/>
                  <a:pt x="3263229" y="977427"/>
                  <a:pt x="3250259" y="1000125"/>
                </a:cubicBezTo>
                <a:cubicBezTo>
                  <a:pt x="3243576" y="1011821"/>
                  <a:pt x="3231209" y="1019175"/>
                  <a:pt x="3221684" y="1028700"/>
                </a:cubicBezTo>
                <a:cubicBezTo>
                  <a:pt x="3196503" y="1104242"/>
                  <a:pt x="3234548" y="1004308"/>
                  <a:pt x="3183584" y="1085850"/>
                </a:cubicBezTo>
                <a:cubicBezTo>
                  <a:pt x="3174522" y="1100349"/>
                  <a:pt x="3170884" y="1117600"/>
                  <a:pt x="3164534" y="1133475"/>
                </a:cubicBezTo>
                <a:cubicBezTo>
                  <a:pt x="3161359" y="1168400"/>
                  <a:pt x="3169839" y="1206471"/>
                  <a:pt x="3155009" y="1238250"/>
                </a:cubicBezTo>
                <a:cubicBezTo>
                  <a:pt x="3145327" y="1258997"/>
                  <a:pt x="3116175" y="1262613"/>
                  <a:pt x="3097859" y="1276350"/>
                </a:cubicBezTo>
                <a:lnTo>
                  <a:pt x="3059759" y="1304925"/>
                </a:lnTo>
                <a:cubicBezTo>
                  <a:pt x="3008959" y="1301750"/>
                  <a:pt x="2958006" y="1300465"/>
                  <a:pt x="2907359" y="1295400"/>
                </a:cubicBezTo>
                <a:cubicBezTo>
                  <a:pt x="2894333" y="1294097"/>
                  <a:pt x="2881291" y="1291032"/>
                  <a:pt x="2869259" y="1285875"/>
                </a:cubicBezTo>
                <a:cubicBezTo>
                  <a:pt x="2858737" y="1281366"/>
                  <a:pt x="2850209" y="1273175"/>
                  <a:pt x="2840684" y="1266825"/>
                </a:cubicBezTo>
                <a:cubicBezTo>
                  <a:pt x="2837509" y="1276350"/>
                  <a:pt x="2831159" y="1285360"/>
                  <a:pt x="2831159" y="1295400"/>
                </a:cubicBezTo>
                <a:cubicBezTo>
                  <a:pt x="2831159" y="1320998"/>
                  <a:pt x="2832589" y="1347316"/>
                  <a:pt x="2840684" y="1371600"/>
                </a:cubicBezTo>
                <a:cubicBezTo>
                  <a:pt x="2846794" y="1389929"/>
                  <a:pt x="2883954" y="1424395"/>
                  <a:pt x="2897834" y="1438275"/>
                </a:cubicBezTo>
                <a:cubicBezTo>
                  <a:pt x="2901009" y="1447800"/>
                  <a:pt x="2907359" y="1456810"/>
                  <a:pt x="2907359" y="1466850"/>
                </a:cubicBezTo>
                <a:cubicBezTo>
                  <a:pt x="2907359" y="1524088"/>
                  <a:pt x="2909626" y="1582290"/>
                  <a:pt x="2897834" y="1638300"/>
                </a:cubicBezTo>
                <a:cubicBezTo>
                  <a:pt x="2895766" y="1648125"/>
                  <a:pt x="2878913" y="1645067"/>
                  <a:pt x="2869259" y="1647825"/>
                </a:cubicBezTo>
                <a:cubicBezTo>
                  <a:pt x="2785538" y="1671745"/>
                  <a:pt x="2871097" y="1644037"/>
                  <a:pt x="2802584" y="1666875"/>
                </a:cubicBezTo>
                <a:cubicBezTo>
                  <a:pt x="2753893" y="1739912"/>
                  <a:pt x="2790505" y="1674639"/>
                  <a:pt x="2774009" y="1847850"/>
                </a:cubicBezTo>
                <a:cubicBezTo>
                  <a:pt x="2770228" y="1887555"/>
                  <a:pt x="2761690" y="1896553"/>
                  <a:pt x="2754959" y="1933575"/>
                </a:cubicBezTo>
                <a:cubicBezTo>
                  <a:pt x="2752829" y="1945293"/>
                  <a:pt x="2753291" y="2015371"/>
                  <a:pt x="2726384" y="2028825"/>
                </a:cubicBezTo>
                <a:cubicBezTo>
                  <a:pt x="2709110" y="2037462"/>
                  <a:pt x="2688172" y="2034562"/>
                  <a:pt x="2669234" y="2038350"/>
                </a:cubicBezTo>
                <a:cubicBezTo>
                  <a:pt x="2656397" y="2040917"/>
                  <a:pt x="2643971" y="2045308"/>
                  <a:pt x="2631134" y="2047875"/>
                </a:cubicBezTo>
                <a:cubicBezTo>
                  <a:pt x="2578418" y="2058418"/>
                  <a:pt x="2562205" y="2057776"/>
                  <a:pt x="2507309" y="2066925"/>
                </a:cubicBezTo>
                <a:cubicBezTo>
                  <a:pt x="2491340" y="2069587"/>
                  <a:pt x="2475559" y="2073275"/>
                  <a:pt x="2459684" y="2076450"/>
                </a:cubicBezTo>
                <a:cubicBezTo>
                  <a:pt x="2456509" y="2085975"/>
                  <a:pt x="2456587" y="2097312"/>
                  <a:pt x="2450159" y="2105025"/>
                </a:cubicBezTo>
                <a:cubicBezTo>
                  <a:pt x="2427980" y="2131640"/>
                  <a:pt x="2411970" y="2133630"/>
                  <a:pt x="2383484" y="2143125"/>
                </a:cubicBezTo>
                <a:cubicBezTo>
                  <a:pt x="2329509" y="2139950"/>
                  <a:pt x="2275384" y="2138726"/>
                  <a:pt x="2221559" y="2133600"/>
                </a:cubicBezTo>
                <a:cubicBezTo>
                  <a:pt x="2197138" y="2131274"/>
                  <a:pt x="2145013" y="2109701"/>
                  <a:pt x="2126309" y="2105025"/>
                </a:cubicBezTo>
                <a:cubicBezTo>
                  <a:pt x="2040369" y="2083540"/>
                  <a:pt x="2074947" y="2094254"/>
                  <a:pt x="2021534" y="2076450"/>
                </a:cubicBezTo>
                <a:cubicBezTo>
                  <a:pt x="1994983" y="2036624"/>
                  <a:pt x="1988432" y="2018703"/>
                  <a:pt x="1954859" y="1990725"/>
                </a:cubicBezTo>
                <a:cubicBezTo>
                  <a:pt x="1946065" y="1983396"/>
                  <a:pt x="1936523" y="1976795"/>
                  <a:pt x="1926284" y="1971675"/>
                </a:cubicBezTo>
                <a:cubicBezTo>
                  <a:pt x="1917304" y="1967185"/>
                  <a:pt x="1907234" y="1965325"/>
                  <a:pt x="1897709" y="1962150"/>
                </a:cubicBezTo>
                <a:cubicBezTo>
                  <a:pt x="1821509" y="1965325"/>
                  <a:pt x="1745181" y="1966241"/>
                  <a:pt x="1669109" y="1971675"/>
                </a:cubicBezTo>
                <a:cubicBezTo>
                  <a:pt x="1656051" y="1972608"/>
                  <a:pt x="1643548" y="1977438"/>
                  <a:pt x="1631009" y="1981200"/>
                </a:cubicBezTo>
                <a:cubicBezTo>
                  <a:pt x="1611775" y="1986970"/>
                  <a:pt x="1573859" y="2000250"/>
                  <a:pt x="1573859" y="2000250"/>
                </a:cubicBezTo>
                <a:cubicBezTo>
                  <a:pt x="1519690" y="2054419"/>
                  <a:pt x="1571848" y="2010781"/>
                  <a:pt x="1516709" y="2038350"/>
                </a:cubicBezTo>
                <a:cubicBezTo>
                  <a:pt x="1506470" y="2043470"/>
                  <a:pt x="1499477" y="2055853"/>
                  <a:pt x="1488134" y="2057400"/>
                </a:cubicBezTo>
                <a:cubicBezTo>
                  <a:pt x="1428279" y="2065562"/>
                  <a:pt x="1367484" y="2063750"/>
                  <a:pt x="1307159" y="2066925"/>
                </a:cubicBezTo>
                <a:cubicBezTo>
                  <a:pt x="1235335" y="2090866"/>
                  <a:pt x="1323867" y="2058571"/>
                  <a:pt x="1250009" y="2095500"/>
                </a:cubicBezTo>
                <a:cubicBezTo>
                  <a:pt x="1236344" y="2102332"/>
                  <a:pt x="1195541" y="2111498"/>
                  <a:pt x="1183334" y="2114550"/>
                </a:cubicBezTo>
                <a:cubicBezTo>
                  <a:pt x="1164284" y="2111375"/>
                  <a:pt x="1143458" y="2113662"/>
                  <a:pt x="1126184" y="2105025"/>
                </a:cubicBezTo>
                <a:cubicBezTo>
                  <a:pt x="1115945" y="2099905"/>
                  <a:pt x="1116842" y="2082517"/>
                  <a:pt x="1107134" y="2076450"/>
                </a:cubicBezTo>
                <a:cubicBezTo>
                  <a:pt x="1090106" y="2065807"/>
                  <a:pt x="1069034" y="2063750"/>
                  <a:pt x="1049984" y="2057400"/>
                </a:cubicBezTo>
                <a:lnTo>
                  <a:pt x="1021409" y="2047875"/>
                </a:lnTo>
                <a:lnTo>
                  <a:pt x="992834" y="2038350"/>
                </a:lnTo>
                <a:cubicBezTo>
                  <a:pt x="850277" y="2057358"/>
                  <a:pt x="867431" y="2065445"/>
                  <a:pt x="735659" y="2047875"/>
                </a:cubicBezTo>
                <a:cubicBezTo>
                  <a:pt x="725707" y="2046548"/>
                  <a:pt x="716609" y="2041525"/>
                  <a:pt x="707084" y="2038350"/>
                </a:cubicBezTo>
                <a:cubicBezTo>
                  <a:pt x="700734" y="2028825"/>
                  <a:pt x="696129" y="2017870"/>
                  <a:pt x="688034" y="2009775"/>
                </a:cubicBezTo>
                <a:cubicBezTo>
                  <a:pt x="679939" y="2001680"/>
                  <a:pt x="665526" y="2000433"/>
                  <a:pt x="659459" y="1990725"/>
                </a:cubicBezTo>
                <a:cubicBezTo>
                  <a:pt x="646507" y="1970001"/>
                  <a:pt x="638605" y="1921213"/>
                  <a:pt x="630884" y="1895475"/>
                </a:cubicBezTo>
                <a:cubicBezTo>
                  <a:pt x="625114" y="1876241"/>
                  <a:pt x="618184" y="1857375"/>
                  <a:pt x="611834" y="1838325"/>
                </a:cubicBezTo>
                <a:cubicBezTo>
                  <a:pt x="608659" y="1828800"/>
                  <a:pt x="607878" y="1818104"/>
                  <a:pt x="602309" y="1809750"/>
                </a:cubicBezTo>
                <a:cubicBezTo>
                  <a:pt x="595959" y="1800225"/>
                  <a:pt x="588379" y="1791414"/>
                  <a:pt x="583259" y="1781175"/>
                </a:cubicBezTo>
                <a:cubicBezTo>
                  <a:pt x="578769" y="1772195"/>
                  <a:pt x="578224" y="1761580"/>
                  <a:pt x="573734" y="1752600"/>
                </a:cubicBezTo>
                <a:cubicBezTo>
                  <a:pt x="556737" y="1718606"/>
                  <a:pt x="522778" y="1692119"/>
                  <a:pt x="497534" y="1666875"/>
                </a:cubicBezTo>
                <a:lnTo>
                  <a:pt x="468959" y="1638300"/>
                </a:lnTo>
                <a:cubicBezTo>
                  <a:pt x="440817" y="1553875"/>
                  <a:pt x="447691" y="1601108"/>
                  <a:pt x="459434" y="1495425"/>
                </a:cubicBezTo>
                <a:cubicBezTo>
                  <a:pt x="449953" y="1457502"/>
                  <a:pt x="458335" y="1454720"/>
                  <a:pt x="421334" y="1438275"/>
                </a:cubicBezTo>
                <a:cubicBezTo>
                  <a:pt x="402984" y="1430120"/>
                  <a:pt x="364184" y="1419225"/>
                  <a:pt x="364184" y="1419225"/>
                </a:cubicBezTo>
                <a:cubicBezTo>
                  <a:pt x="287984" y="1422400"/>
                  <a:pt x="211642" y="1423116"/>
                  <a:pt x="135584" y="1428750"/>
                </a:cubicBezTo>
                <a:cubicBezTo>
                  <a:pt x="108475" y="1430758"/>
                  <a:pt x="94996" y="1446976"/>
                  <a:pt x="78434" y="1466850"/>
                </a:cubicBezTo>
                <a:cubicBezTo>
                  <a:pt x="71105" y="1475644"/>
                  <a:pt x="66713" y="1486631"/>
                  <a:pt x="59384" y="1495425"/>
                </a:cubicBezTo>
                <a:cubicBezTo>
                  <a:pt x="50760" y="1505773"/>
                  <a:pt x="40334" y="1514475"/>
                  <a:pt x="30809" y="1524000"/>
                </a:cubicBezTo>
                <a:cubicBezTo>
                  <a:pt x="27634" y="1533525"/>
                  <a:pt x="25774" y="1543595"/>
                  <a:pt x="21284" y="1552575"/>
                </a:cubicBezTo>
                <a:cubicBezTo>
                  <a:pt x="16164" y="1562814"/>
                  <a:pt x="3373" y="1569759"/>
                  <a:pt x="2234" y="1581150"/>
                </a:cubicBezTo>
                <a:cubicBezTo>
                  <a:pt x="0" y="1603489"/>
                  <a:pt x="4087" y="1626726"/>
                  <a:pt x="11759" y="1647825"/>
                </a:cubicBezTo>
                <a:cubicBezTo>
                  <a:pt x="17184" y="1662744"/>
                  <a:pt x="30003" y="1673872"/>
                  <a:pt x="40334" y="1685925"/>
                </a:cubicBezTo>
                <a:cubicBezTo>
                  <a:pt x="71154" y="1721882"/>
                  <a:pt x="68909" y="1699819"/>
                  <a:pt x="68909" y="1724025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74700" rtl="0" eaLnBrk="0" fontAlgn="base" latinLnBrk="0" hangingPunct="0">
              <a:lnSpc>
                <a:spcPts val="2425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1676400" y="2667000"/>
            <a:ext cx="4343400" cy="175260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0318836">
            <a:off x="2751032" y="3560170"/>
            <a:ext cx="205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14 km (20 min)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6980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86400" y="3124200"/>
            <a:ext cx="381000" cy="381000"/>
          </a:xfrm>
          <a:prstGeom prst="rect">
            <a:avLst/>
          </a:prstGeom>
          <a:noFill/>
        </p:spPr>
      </p:pic>
      <p:pic>
        <p:nvPicPr>
          <p:cNvPr id="27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81600" y="3200400"/>
            <a:ext cx="381000" cy="381000"/>
          </a:xfrm>
          <a:prstGeom prst="rect">
            <a:avLst/>
          </a:prstGeom>
          <a:noFill/>
        </p:spPr>
      </p:pic>
      <p:pic>
        <p:nvPicPr>
          <p:cNvPr id="28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76800" y="3276600"/>
            <a:ext cx="381000" cy="381000"/>
          </a:xfrm>
          <a:prstGeom prst="rect">
            <a:avLst/>
          </a:prstGeom>
          <a:noFill/>
        </p:spPr>
      </p:pic>
      <p:pic>
        <p:nvPicPr>
          <p:cNvPr id="29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72000" y="3505200"/>
            <a:ext cx="381000" cy="381000"/>
          </a:xfrm>
          <a:prstGeom prst="rect">
            <a:avLst/>
          </a:prstGeom>
          <a:noFill/>
        </p:spPr>
      </p:pic>
      <p:pic>
        <p:nvPicPr>
          <p:cNvPr id="30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62400" y="4648200"/>
            <a:ext cx="381000" cy="381000"/>
          </a:xfrm>
          <a:prstGeom prst="rect">
            <a:avLst/>
          </a:prstGeom>
          <a:noFill/>
        </p:spPr>
      </p:pic>
      <p:pic>
        <p:nvPicPr>
          <p:cNvPr id="31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67200" y="4038600"/>
            <a:ext cx="381000" cy="381000"/>
          </a:xfrm>
          <a:prstGeom prst="rect">
            <a:avLst/>
          </a:prstGeom>
          <a:noFill/>
        </p:spPr>
      </p:pic>
      <p:pic>
        <p:nvPicPr>
          <p:cNvPr id="32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876800" y="3505200"/>
            <a:ext cx="381000" cy="381000"/>
          </a:xfrm>
          <a:prstGeom prst="rect">
            <a:avLst/>
          </a:prstGeom>
          <a:noFill/>
        </p:spPr>
      </p:pic>
      <p:pic>
        <p:nvPicPr>
          <p:cNvPr id="33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200400" y="4419600"/>
            <a:ext cx="381000" cy="381000"/>
          </a:xfrm>
          <a:prstGeom prst="rect">
            <a:avLst/>
          </a:prstGeom>
          <a:noFill/>
        </p:spPr>
      </p:pic>
      <p:pic>
        <p:nvPicPr>
          <p:cNvPr id="34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5000" y="3962400"/>
            <a:ext cx="381000" cy="381000"/>
          </a:xfrm>
          <a:prstGeom prst="rect">
            <a:avLst/>
          </a:prstGeom>
          <a:noFill/>
        </p:spPr>
      </p:pic>
      <p:pic>
        <p:nvPicPr>
          <p:cNvPr id="35" name="Picture 4" descr="http://cdn.flaticon.com/png/256/14323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362200" y="4419600"/>
            <a:ext cx="381000" cy="38100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4495800" y="4038600"/>
            <a:ext cx="19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6.000 </a:t>
            </a:r>
            <a:r>
              <a:rPr lang="en-US" sz="3200" b="1" dirty="0" err="1" smtClean="0">
                <a:solidFill>
                  <a:srgbClr val="FF0000"/>
                </a:solidFill>
              </a:rPr>
              <a:t>locuitori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26982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371600" y="3505200"/>
            <a:ext cx="990600" cy="571937"/>
          </a:xfrm>
          <a:prstGeom prst="rect">
            <a:avLst/>
          </a:prstGeom>
          <a:noFill/>
        </p:spPr>
      </p:pic>
      <p:pic>
        <p:nvPicPr>
          <p:cNvPr id="48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09800" y="3886200"/>
            <a:ext cx="990600" cy="571937"/>
          </a:xfrm>
          <a:prstGeom prst="rect">
            <a:avLst/>
          </a:prstGeom>
          <a:noFill/>
        </p:spPr>
      </p:pic>
      <p:pic>
        <p:nvPicPr>
          <p:cNvPr id="49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0" y="4267200"/>
            <a:ext cx="990600" cy="571937"/>
          </a:xfrm>
          <a:prstGeom prst="rect">
            <a:avLst/>
          </a:prstGeom>
          <a:noFill/>
        </p:spPr>
      </p:pic>
      <p:pic>
        <p:nvPicPr>
          <p:cNvPr id="50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09800" y="3048000"/>
            <a:ext cx="990600" cy="571937"/>
          </a:xfrm>
          <a:prstGeom prst="rect">
            <a:avLst/>
          </a:prstGeom>
          <a:noFill/>
        </p:spPr>
      </p:pic>
      <p:pic>
        <p:nvPicPr>
          <p:cNvPr id="51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71800" y="3352800"/>
            <a:ext cx="990600" cy="571937"/>
          </a:xfrm>
          <a:prstGeom prst="rect">
            <a:avLst/>
          </a:prstGeom>
          <a:noFill/>
        </p:spPr>
      </p:pic>
      <p:pic>
        <p:nvPicPr>
          <p:cNvPr id="52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81400" y="3810000"/>
            <a:ext cx="990600" cy="571937"/>
          </a:xfrm>
          <a:prstGeom prst="rect">
            <a:avLst/>
          </a:prstGeom>
          <a:noFill/>
        </p:spPr>
      </p:pic>
      <p:pic>
        <p:nvPicPr>
          <p:cNvPr id="53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48000" y="2514600"/>
            <a:ext cx="990600" cy="571937"/>
          </a:xfrm>
          <a:prstGeom prst="rect">
            <a:avLst/>
          </a:prstGeom>
          <a:noFill/>
        </p:spPr>
      </p:pic>
      <p:pic>
        <p:nvPicPr>
          <p:cNvPr id="54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86200" y="2819400"/>
            <a:ext cx="990600" cy="571937"/>
          </a:xfrm>
          <a:prstGeom prst="rect">
            <a:avLst/>
          </a:prstGeom>
          <a:noFill/>
        </p:spPr>
      </p:pic>
      <p:pic>
        <p:nvPicPr>
          <p:cNvPr id="55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657600" y="1828800"/>
            <a:ext cx="990600" cy="571937"/>
          </a:xfrm>
          <a:prstGeom prst="rect">
            <a:avLst/>
          </a:prstGeom>
          <a:noFill/>
        </p:spPr>
      </p:pic>
      <p:pic>
        <p:nvPicPr>
          <p:cNvPr id="56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62400" y="1219200"/>
            <a:ext cx="990600" cy="571937"/>
          </a:xfrm>
          <a:prstGeom prst="rect">
            <a:avLst/>
          </a:prstGeom>
          <a:noFill/>
        </p:spPr>
      </p:pic>
      <p:pic>
        <p:nvPicPr>
          <p:cNvPr id="57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648200" y="1524000"/>
            <a:ext cx="990600" cy="571937"/>
          </a:xfrm>
          <a:prstGeom prst="rect">
            <a:avLst/>
          </a:prstGeom>
          <a:noFill/>
        </p:spPr>
      </p:pic>
      <p:pic>
        <p:nvPicPr>
          <p:cNvPr id="58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95800" y="2209800"/>
            <a:ext cx="990600" cy="571937"/>
          </a:xfrm>
          <a:prstGeom prst="rect">
            <a:avLst/>
          </a:prstGeom>
          <a:noFill/>
        </p:spPr>
      </p:pic>
      <p:pic>
        <p:nvPicPr>
          <p:cNvPr id="59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34000" y="1981200"/>
            <a:ext cx="990600" cy="571937"/>
          </a:xfrm>
          <a:prstGeom prst="rect">
            <a:avLst/>
          </a:prstGeom>
          <a:noFill/>
        </p:spPr>
      </p:pic>
      <p:pic>
        <p:nvPicPr>
          <p:cNvPr id="60" name="Picture 6" descr="http://img4.wikia.nocookie.net/__cb20130411075357/clubpenguin/images/archive/8/8f/20140903125635%21Acacia_Tre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34000" y="2667000"/>
            <a:ext cx="990600" cy="571937"/>
          </a:xfrm>
          <a:prstGeom prst="rect">
            <a:avLst/>
          </a:prstGeom>
          <a:noFill/>
        </p:spPr>
      </p:pic>
      <p:sp>
        <p:nvSpPr>
          <p:cNvPr id="61" name="TextBox 60"/>
          <p:cNvSpPr txBox="1"/>
          <p:nvPr/>
        </p:nvSpPr>
        <p:spPr>
          <a:xfrm>
            <a:off x="4648200" y="4191000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2"/>
                </a:solidFill>
              </a:rPr>
              <a:t>Luxurianta</a:t>
            </a:r>
            <a:r>
              <a:rPr lang="en-US" sz="3200" b="1" dirty="0" smtClean="0">
                <a:solidFill>
                  <a:schemeClr val="accent2"/>
                </a:solidFill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</a:rPr>
              <a:t>si</a:t>
            </a:r>
            <a:r>
              <a:rPr lang="en-US" sz="3200" b="1" dirty="0" smtClean="0">
                <a:solidFill>
                  <a:schemeClr val="accent2"/>
                </a:solidFill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</a:rPr>
              <a:t>verde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781800" y="22098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2"/>
                </a:solidFill>
              </a:rPr>
              <a:t>Peste</a:t>
            </a:r>
            <a:r>
              <a:rPr lang="en-US" sz="3200" b="1" dirty="0" smtClean="0">
                <a:solidFill>
                  <a:schemeClr val="accent2"/>
                </a:solidFill>
              </a:rPr>
              <a:t> 70% </a:t>
            </a:r>
            <a:r>
              <a:rPr lang="en-US" sz="3200" b="1" dirty="0" err="1" smtClean="0">
                <a:solidFill>
                  <a:schemeClr val="accent2"/>
                </a:solidFill>
              </a:rPr>
              <a:t>padure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0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19" grpId="0"/>
      <p:bldP spid="19" grpId="1"/>
      <p:bldP spid="21" grpId="0" animBg="1"/>
      <p:bldP spid="21" grpId="1" animBg="1"/>
      <p:bldP spid="25" grpId="0"/>
      <p:bldP spid="25" grpId="1"/>
      <p:bldP spid="36" grpId="0"/>
      <p:bldP spid="36" grpId="1"/>
      <p:bldP spid="61" grpId="0"/>
      <p:bldP spid="61" grpId="1"/>
      <p:bldP spid="62" grpId="0"/>
      <p:bldP spid="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9600" y="7620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57600" y="457200"/>
            <a:ext cx="537702" cy="866776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14363"/>
            <a:ext cx="7410450" cy="757237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Descriere</a:t>
            </a:r>
            <a:r>
              <a:rPr lang="en-US" sz="3600" dirty="0" smtClean="0">
                <a:solidFill>
                  <a:srgbClr val="FF0000"/>
                </a:solidFill>
              </a:rPr>
              <a:t> Skiathos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181600" y="914400"/>
            <a:ext cx="0" cy="45720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257800" y="838200"/>
            <a:ext cx="0" cy="44958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pic>
        <p:nvPicPr>
          <p:cNvPr id="252934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48200" y="3124200"/>
            <a:ext cx="537702" cy="866776"/>
          </a:xfrm>
          <a:prstGeom prst="rect">
            <a:avLst/>
          </a:prstGeom>
          <a:noFill/>
        </p:spPr>
      </p:pic>
      <p:pic>
        <p:nvPicPr>
          <p:cNvPr id="42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343400" y="3505200"/>
            <a:ext cx="537702" cy="866776"/>
          </a:xfrm>
          <a:prstGeom prst="rect">
            <a:avLst/>
          </a:prstGeom>
          <a:noFill/>
        </p:spPr>
      </p:pic>
      <p:pic>
        <p:nvPicPr>
          <p:cNvPr id="43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62400" y="3962400"/>
            <a:ext cx="537702" cy="866776"/>
          </a:xfrm>
          <a:prstGeom prst="rect">
            <a:avLst/>
          </a:prstGeom>
          <a:noFill/>
        </p:spPr>
      </p:pic>
      <p:pic>
        <p:nvPicPr>
          <p:cNvPr id="44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14800" y="4419600"/>
            <a:ext cx="537702" cy="866776"/>
          </a:xfrm>
          <a:prstGeom prst="rect">
            <a:avLst/>
          </a:prstGeom>
          <a:noFill/>
        </p:spPr>
      </p:pic>
      <p:pic>
        <p:nvPicPr>
          <p:cNvPr id="45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10000" y="4191000"/>
            <a:ext cx="537702" cy="866776"/>
          </a:xfrm>
          <a:prstGeom prst="rect">
            <a:avLst/>
          </a:prstGeom>
          <a:noFill/>
        </p:spPr>
      </p:pic>
      <p:pic>
        <p:nvPicPr>
          <p:cNvPr id="46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29000" y="4724400"/>
            <a:ext cx="537702" cy="866776"/>
          </a:xfrm>
          <a:prstGeom prst="rect">
            <a:avLst/>
          </a:prstGeom>
          <a:noFill/>
        </p:spPr>
      </p:pic>
      <p:pic>
        <p:nvPicPr>
          <p:cNvPr id="47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24200" y="4038600"/>
            <a:ext cx="537702" cy="866776"/>
          </a:xfrm>
          <a:prstGeom prst="rect">
            <a:avLst/>
          </a:prstGeom>
          <a:noFill/>
        </p:spPr>
      </p:pic>
      <p:pic>
        <p:nvPicPr>
          <p:cNvPr id="63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67000" y="4343400"/>
            <a:ext cx="537702" cy="866776"/>
          </a:xfrm>
          <a:prstGeom prst="rect">
            <a:avLst/>
          </a:prstGeom>
          <a:noFill/>
        </p:spPr>
      </p:pic>
      <p:pic>
        <p:nvPicPr>
          <p:cNvPr id="64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33600" y="4343400"/>
            <a:ext cx="537702" cy="866776"/>
          </a:xfrm>
          <a:prstGeom prst="rect">
            <a:avLst/>
          </a:prstGeom>
          <a:noFill/>
        </p:spPr>
      </p:pic>
      <p:pic>
        <p:nvPicPr>
          <p:cNvPr id="65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52600" y="4038600"/>
            <a:ext cx="537702" cy="866776"/>
          </a:xfrm>
          <a:prstGeom prst="rect">
            <a:avLst/>
          </a:prstGeom>
          <a:noFill/>
        </p:spPr>
      </p:pic>
      <p:pic>
        <p:nvPicPr>
          <p:cNvPr id="70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90600" y="3124200"/>
            <a:ext cx="537702" cy="866776"/>
          </a:xfrm>
          <a:prstGeom prst="rect">
            <a:avLst/>
          </a:prstGeom>
          <a:noFill/>
        </p:spPr>
      </p:pic>
      <p:pic>
        <p:nvPicPr>
          <p:cNvPr id="67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14400" y="3657600"/>
            <a:ext cx="537702" cy="866776"/>
          </a:xfrm>
          <a:prstGeom prst="rect">
            <a:avLst/>
          </a:prstGeom>
          <a:noFill/>
        </p:spPr>
      </p:pic>
      <p:pic>
        <p:nvPicPr>
          <p:cNvPr id="69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90600" y="4038600"/>
            <a:ext cx="537702" cy="866776"/>
          </a:xfrm>
          <a:prstGeom prst="rect">
            <a:avLst/>
          </a:prstGeom>
          <a:noFill/>
        </p:spPr>
      </p:pic>
      <p:pic>
        <p:nvPicPr>
          <p:cNvPr id="71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24200" y="1752600"/>
            <a:ext cx="537702" cy="866776"/>
          </a:xfrm>
          <a:prstGeom prst="rect">
            <a:avLst/>
          </a:prstGeom>
          <a:noFill/>
        </p:spPr>
      </p:pic>
      <p:pic>
        <p:nvPicPr>
          <p:cNvPr id="72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90800" y="2057400"/>
            <a:ext cx="537702" cy="866776"/>
          </a:xfrm>
          <a:prstGeom prst="rect">
            <a:avLst/>
          </a:prstGeom>
          <a:noFill/>
        </p:spPr>
      </p:pic>
      <p:pic>
        <p:nvPicPr>
          <p:cNvPr id="73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7400" y="2362200"/>
            <a:ext cx="537702" cy="866776"/>
          </a:xfrm>
          <a:prstGeom prst="rect">
            <a:avLst/>
          </a:prstGeom>
          <a:noFill/>
        </p:spPr>
      </p:pic>
      <p:pic>
        <p:nvPicPr>
          <p:cNvPr id="74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24000" y="2667000"/>
            <a:ext cx="537702" cy="866776"/>
          </a:xfrm>
          <a:prstGeom prst="rect">
            <a:avLst/>
          </a:prstGeom>
          <a:noFill/>
        </p:spPr>
      </p:pic>
      <p:pic>
        <p:nvPicPr>
          <p:cNvPr id="66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295400" y="4114800"/>
            <a:ext cx="537702" cy="866776"/>
          </a:xfrm>
          <a:prstGeom prst="rect">
            <a:avLst/>
          </a:prstGeom>
          <a:noFill/>
        </p:spPr>
      </p:pic>
      <p:pic>
        <p:nvPicPr>
          <p:cNvPr id="75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52800" y="1066800"/>
            <a:ext cx="537702" cy="866776"/>
          </a:xfrm>
          <a:prstGeom prst="rect">
            <a:avLst/>
          </a:prstGeom>
          <a:noFill/>
        </p:spPr>
      </p:pic>
      <p:pic>
        <p:nvPicPr>
          <p:cNvPr id="77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24400" y="381000"/>
            <a:ext cx="537702" cy="866776"/>
          </a:xfrm>
          <a:prstGeom prst="rect">
            <a:avLst/>
          </a:prstGeom>
          <a:noFill/>
        </p:spPr>
      </p:pic>
      <p:pic>
        <p:nvPicPr>
          <p:cNvPr id="78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181600" y="685800"/>
            <a:ext cx="537702" cy="866776"/>
          </a:xfrm>
          <a:prstGeom prst="rect">
            <a:avLst/>
          </a:prstGeom>
          <a:noFill/>
        </p:spPr>
      </p:pic>
      <p:pic>
        <p:nvPicPr>
          <p:cNvPr id="79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638800" y="990600"/>
            <a:ext cx="537702" cy="866776"/>
          </a:xfrm>
          <a:prstGeom prst="rect">
            <a:avLst/>
          </a:prstGeom>
          <a:noFill/>
        </p:spPr>
      </p:pic>
      <p:pic>
        <p:nvPicPr>
          <p:cNvPr id="80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96000" y="1371600"/>
            <a:ext cx="537702" cy="866776"/>
          </a:xfrm>
          <a:prstGeom prst="rect">
            <a:avLst/>
          </a:prstGeom>
          <a:noFill/>
        </p:spPr>
      </p:pic>
      <p:pic>
        <p:nvPicPr>
          <p:cNvPr id="81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324600" y="1828800"/>
            <a:ext cx="537702" cy="866776"/>
          </a:xfrm>
          <a:prstGeom prst="rect">
            <a:avLst/>
          </a:prstGeom>
          <a:noFill/>
        </p:spPr>
      </p:pic>
      <p:pic>
        <p:nvPicPr>
          <p:cNvPr id="82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53200" y="2286000"/>
            <a:ext cx="537702" cy="866776"/>
          </a:xfrm>
          <a:prstGeom prst="rect">
            <a:avLst/>
          </a:prstGeom>
          <a:noFill/>
        </p:spPr>
      </p:pic>
      <p:pic>
        <p:nvPicPr>
          <p:cNvPr id="83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19800" y="3048000"/>
            <a:ext cx="537702" cy="866776"/>
          </a:xfrm>
          <a:prstGeom prst="rect">
            <a:avLst/>
          </a:prstGeom>
          <a:noFill/>
        </p:spPr>
      </p:pic>
      <p:pic>
        <p:nvPicPr>
          <p:cNvPr id="84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10200" y="4724400"/>
            <a:ext cx="537702" cy="866776"/>
          </a:xfrm>
          <a:prstGeom prst="rect">
            <a:avLst/>
          </a:prstGeom>
          <a:noFill/>
        </p:spPr>
      </p:pic>
      <p:pic>
        <p:nvPicPr>
          <p:cNvPr id="85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334000" y="5257800"/>
            <a:ext cx="537702" cy="866776"/>
          </a:xfrm>
          <a:prstGeom prst="rect">
            <a:avLst/>
          </a:prstGeom>
          <a:noFill/>
        </p:spPr>
      </p:pic>
      <p:pic>
        <p:nvPicPr>
          <p:cNvPr id="86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0" y="5181600"/>
            <a:ext cx="537702" cy="866776"/>
          </a:xfrm>
          <a:prstGeom prst="rect">
            <a:avLst/>
          </a:prstGeom>
          <a:noFill/>
        </p:spPr>
      </p:pic>
      <p:pic>
        <p:nvPicPr>
          <p:cNvPr id="87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5000" y="5410200"/>
            <a:ext cx="537702" cy="866776"/>
          </a:xfrm>
          <a:prstGeom prst="rect">
            <a:avLst/>
          </a:prstGeom>
          <a:noFill/>
        </p:spPr>
      </p:pic>
      <p:pic>
        <p:nvPicPr>
          <p:cNvPr id="88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77000" y="3581400"/>
            <a:ext cx="537702" cy="866776"/>
          </a:xfrm>
          <a:prstGeom prst="rect">
            <a:avLst/>
          </a:prstGeom>
          <a:noFill/>
        </p:spPr>
      </p:pic>
      <p:pic>
        <p:nvPicPr>
          <p:cNvPr id="89" name="Picture 6" descr="http://img4.wikia.nocookie.net/__cb20120214024311/mlp/images/9/93/AiP_CM_Beach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486400" y="3505200"/>
            <a:ext cx="537702" cy="866776"/>
          </a:xfrm>
          <a:prstGeom prst="rect">
            <a:avLst/>
          </a:prstGeom>
          <a:noFill/>
        </p:spPr>
      </p:pic>
      <p:sp>
        <p:nvSpPr>
          <p:cNvPr id="90" name="TextBox 89"/>
          <p:cNvSpPr txBox="1"/>
          <p:nvPr/>
        </p:nvSpPr>
        <p:spPr>
          <a:xfrm>
            <a:off x="3733800" y="1143000"/>
            <a:ext cx="220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69 </a:t>
            </a:r>
            <a:r>
              <a:rPr lang="en-US" sz="4000" dirty="0" err="1" smtClean="0">
                <a:solidFill>
                  <a:srgbClr val="FF0000"/>
                </a:solidFill>
              </a:rPr>
              <a:t>plaje</a:t>
            </a:r>
            <a:r>
              <a:rPr lang="en-US" sz="4000" dirty="0" smtClean="0">
                <a:solidFill>
                  <a:srgbClr val="FF0000"/>
                </a:solidFill>
              </a:rPr>
              <a:t> cu </a:t>
            </a:r>
            <a:r>
              <a:rPr lang="en-US" sz="4000" dirty="0" err="1" smtClean="0">
                <a:solidFill>
                  <a:srgbClr val="FF0000"/>
                </a:solidFill>
              </a:rPr>
              <a:t>nisip</a:t>
            </a:r>
            <a:r>
              <a:rPr lang="en-US" sz="4000" dirty="0" smtClean="0">
                <a:solidFill>
                  <a:srgbClr val="FF0000"/>
                </a:solidFill>
              </a:rPr>
              <a:t> fin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52936" name="Picture 8" descr="http://www.keepcalmandposters.com/posters/32011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620000" y="838200"/>
            <a:ext cx="1734496" cy="2314576"/>
          </a:xfrm>
          <a:prstGeom prst="rect">
            <a:avLst/>
          </a:prstGeom>
          <a:noFill/>
        </p:spPr>
      </p:pic>
      <p:sp>
        <p:nvSpPr>
          <p:cNvPr id="252940" name="AutoShape 12" descr="data:image/jpeg;base64,/9j/4AAQSkZJRgABAQAAAQABAAD/2wCEAAkGBxQTEhUUEhQVFRQXFxkXFxQWGBkXHBseHRgYGhkXHBoaHCggGBolGxoYITEiJSkrLi4uGiEzODMsNyguLi0BCgoKDg0OGxAQGy8mICY2LCwsNCwsLCwsLCwsLCwsLCwsLCwsLCwsLCwsLCwsLCwsLCwsLCwsLCwsLCwsLCwsLP/AABEIAMIBAwMBEQACEQEDEQH/xAAbAAEAAQUBAAAAAAAAAAAAAAAABgEDBAUHAv/EAEcQAAEDAgQDBgMFBAYIBwAAAAEAAgMEEQUSITEGQVETImFxgZEHMqEUQlKxwSNysvAkM2JzgtEVJTRTkqLh8RYXVJPC0uL/xAAbAQEAAgMBAQAAAAAAAAAAAAAAAQQCAwUGB//EADURAAICAgEDAwIEBQMEAwAAAAABAgMEESEFEjETQVFhcSIygZEGFCOhsRVC8CQ0wfEWM1L/2gAMAwEAAhEDEQA/AOyqQEAQBAEAQBAEAQBAEAQBAEAQBAEAQBAEAQBAEAQBAEAQBAEAQBAFi+eAVAWOgUWwBAeHutubeeihtIlJviJZFdGTYSMv0zNv+awU0vqbPRsXhP8AYyGlZppmuSaKqUDCxPFYoGF8rgweO58ANyfBa52KK2zbTRO6XbBEVm+JEANmxSkde6L+l1UefWn4OxHoF8o9zaNpg/GdNO4MDnMedmyC3oCDYnwutteVCfgpZPS76Ftx4+hI1ZOdoEo3oab8GF/paC+Xto83TO2/tdYeqvk3+hYltJ/sZbCs1t86NPuelJBanlDRdxAaNyTYD1Khy0ZKMn48lYpQ4Aggg7EG4PkUTTXBHbp6/wAlxSyEEAQBAEAQBAEAQBAEAQBAEAQBAEAQGLiVc2GJ8jzZrBc/oB4k2Cwskox7jZTVK2ajH38HG+IOIZqp5L3Fsf3YwdAPH8R8SuLfkzn9j3mD0umiHjbNOGqqm09nRdcNa1sk3CfFElPI1j3F0BIBaTfLf7w6W6bK7jZTjLTOH1Tpdc63KpakdVxCtbFE+V5sxrbn/IdSV1ZT1yzyFVTssVcfL4OKY7jD6mUySaD7rb6NHQfqea4t10rOWe+wMGONWlFbl7laPAqmZuaKF729dAPqRf0URosfMRd1DGqk4ymtmFPC5ji14LXDcEWIWvTg+eGWVOu6G4vaOqfD7HXTwlkhvJFYXO5aflcfG9wuviX+pHn2PFdYwlRfuPhmt+J2NOaGU7CW5m5nkaaXsG+W5WGbb2rtXuWehYkZydli8eCIYTwxUVEZkiYCwEjUgXI3DRzsqUMedq7kd3J6njUT9J+f8fc3nAGPvjmbTyOJjecrQT8jtbW8Da1uttlYxbmpKDOd1jBrnV69a015+Dqd11N8nk3rwcu+JGN55BTtPcj7z7bF3Txt+ZPRcrMu2+xHq+h4XbX68vsvt8kw4EpDHRxB17uBfY8g4kgeGn6q9jRca9HE6pZGzKk4+z0SFWDnBAEAQBAEAQBAEAQBAEAQBAEAQBAEBAPiniJDYoAfmJe7yGjR76+i52dNxSij0nQMdTnKx/7fBGuCcFZVTkSXLGNzFoNi7WwF+n/RVsWlTk0zq9ZzLcetKLSb9/g6BVcGUj2ZREGHk5mhB6+PquhLGrlxo8vV1bJjLffv7kVofh5N2/7Rzexa4HMN3AcsvK/NVq8LU+Xwdi7rylS4xjyzf/EskUWm2dgPluPrZbs3fpFHomnlruOVc9dlxo8tHtLG4wlrytnfKKBrGMa0Wa1oAA6AaL0cEu1aPmtsn3ts558VKZolheAA5zXB3jlLbfxH3XNzorez038O2yalDZrfhzU5KwNvpI1zT6d4fkVrwpam18lvr1ffQpPhxZd+J0RFWCdnRNt6F1/58VOamppmv+HrN47j772yQ8GcQU7aRjZJGsfHcEONudw4dbj63VrFug61FvRyep9Pu/mJKK2m0/uQTDLvrIywauna4Dw7S/5Ln16dqS9mejvXZhNWey/udc4kxcU1O+U7/KwdXHb/AD8gV17bFXByPG4WNLIuUF7/AODkmA0BqqpjCSczs0jvC+Zx9dvVcilO21fuexzZrExfw+3B2+NgAAAsANF3IrSPBye238+T0sjEIAgCAIAgCAIAgCAIAgCAIAgCAICqA5H8Spb1tuTY2j3uT+a42c/x6Pbfw9HVLb+TQYZiMlPIJIjZwuNrix5EKtVZKD7onSysSu+vtsNnJxjWk3ExHg1rAP4VteZbvyVF0XE1pokvDPHpc4R1eUXNhKBb0cNh5hWqMvufbZ+5x+odE9KLnV+xK+I8N+000kQ+Zwu0/wBoG7fqFcuh31uP7HExL3Rap/DOKSxlpIcCCCQQdwdiFw3HtlqR9ErtjbFNEowzj2oijDC2OQNADS64NuV7HVWoZ0orRxcnoVVk3KLa+TR4xi8tTJ2kpBNrAAWAHQBVrr5WPk6eHg140WoeX8mZwWf6dB++f4Ss8R/1UaOspfykt+TqfEfD8dWzK+4cNWPG7T+o8F2LqY2LTPF4ebPFn3RILJ8OKi+kkRHU5gfbX81QeBJe56FfxDV/uiSXhbg1lK/tHu7SUCzTazW3FjYdbaXVqrFVbb8nK6h1WzKXZrUfJEviLjBlqOyB7kOnm82ufQWHuqubYnLsR2uh4np1eq/f/BIPhpg+SN07x3pNG+DRz9T+QW/Dq7Y978s5vXct22quPhE2D1e38nn0/Y9Aoh9SqklhCAgCAIAgCAIAgCAIAgCAIAgCAIDkPxHYRXP8WMI9iP0K4+YtXb+T2/Qpf9M19TB4VwT7XOIySGAZnkdL7eZ/zWjGoVstFrquc8Snuj5J9X8CUr47RtMb7d1wc46+IJ1XSliQ7XryeVq61lQs7py2jlk8JY5zHCzmuLT5g2K5Mk4S7We3rnG2Cn7NHWeAK8zUbc5uYyYzfmBYtJ8cpHsuviT760/g8L1bGVWS1HjfJ74h4Qhqjn1jl/G3n+8Pvee/isrseFnngjB6tdjcJ7XwRr/y0k/9Qz/gP/2VR4Db/Mdf/wCRcfkI9xNw4+jcwOeHh4JBAI2tcanxH1Va/H9NeTr9O6ksxvjWi/wDFmr4v7OZ3s0j8yFniR3avoaety7cV/U7JddpHhWE0iODVcR4mKaB8nMCzR1cdGj3+i13WKuDky1iUetcof8ANHI8Aw51XUiM3OYl73eG7net7eq49MHbYl+v6Htc6+OFjfh9uCacdcROpslNTHIcgLnD7rdmtHTY+XqrmTe6/wAC8nA6V05ZTlZPxsgbJZ35nNdM/Lq5wc91udyb6KgpWSe02eklDFq/A0l9NIl/AvFchlbTzvL2v0Y924NtG35g+P8A2uYmU3LtkzidY6VXCHr1Lx7HSguoeX9whAQBAEAQBAEAQBAEAQBAEAQBAEBzv4qYebxTgaf1bvqWn8x6hczOg2lJex6f+Hshd0qn9yPcFY2KWozP/q3jK89NdHeQO/n4KriWxrnydXrGG8mrcfzI6nPjEDWZ3TMy2vcOH06ldeVkEt7PGV4lvetR58HFcUqu1mlkGge9zgPAnT1XDtl3Scj6FhUuqmNb8nSvhhTltK5x0D5CR5ABt/oV1cGDjXtnjuvWKWR9iH47xLUGpkLZntDHuaxrTYANJGo2O3NUrcq3vfJ3MLpmO6U5R3tb2b7CfiPYWqYyT+OO1j5tJ09Fvr6gv9yKF/8ADs0/6T/c0XGfEorHMyNc1jL2zWuSba6bCw+q0ZOSrGkvB0eldNli7lNrbN38LMNJMk5GluzaevN36D3VjAra3N+/g538Q5Sk1UjowC6OuNHmd7W/kFGRo5Z8ScZ7WYQNPdiPe8X/AP5GnqVys23b7T13QsPsr9afv4JD8OMG7ODtXDvy6jwb9331PqrGHTqO5Ll/4OX1rMd93YvCIn8Roi2tJP3mMI8rW/MFVM2P9Tuf6Hb6DOLx3v5JfwC+JtACLCxf2pPW53/w5fRW8ZL0m0cXq0bHmNfbRzbCm5qiIM5yst/xD9FzaebuD0+RqOJ+L4O8LvrwfPQpAQBAEAQBAEAQBAEAQBAEAQBAEBiYpQNnidG8Xa4WP6EeINisJQUotG2m11TUo+xyDHuF56Zxu0vj+7I0Ei39oD5T5+641uPKt8Lg9thdYqvgu56kjSNjvsLnoBqq/a/ZM6Ltp/M2iS8PcHT1DgZGuiivq5ws4jo1p19Tp5q3RiSm05Lg5Gf1muuPbXyzrNJTNjjbGwZWtAaB4BdftSWkeOstc5Ocvc53xbwVL2r5qcZ2uJc5lwHAnU2B0I8N/NczJw233RPS9M6zXCCrtf2Ik7CagaGCb/23/oFS9GfjR3lnY7/EpL9zd4FwTUTOBkaYY+Zdo4+Td7+asVYcpfm8HNzOuUwi1DlnVMOomQxtjjGVjRYD9fErsQgoxSR4+26VsnOb5ZkrI1FChG3vg5xDwFK6qJlc0wZy8uvcuBN8pHLxXM/k+6zb8Hpn1uP8t2QX4vB0VkdhYaBdFLg83Jtvf7mh4u4aFXGNQ2Vl8juWu7XeBt6e61X0q2KS9jodP6hLDn3ez8nPJuDq5pLRFmB3yvbY+7h9VzHi3J8HpYdWxJcy/wAEr4L4OdC8TT2zj5GA3tyJJ2J5abflbxsVxfdI4/VOrK5elX4JyAr5wefcIAgCAIAgCAIAgCAIAgCAIAgCAIAngfQ8kLFr29iU/qeQ0dB7BNGSnNntqnX1MSqkCyNDwLKP0CFlOh9wgb2EI5BCaJ0UATjQbfyVTyyEmFGifoFOiBZPYLjwEAQBAEAQBAEAQBAEAQBAEAQBAEATfANPifE9LA7LLKA78IBcR55QbLTK6EX2t8lujBvuTlGPBSvx+JtM+dj2uYGnK4HQu5N8yeSSth29++CKcWbtVbXP9yG8FYlUVM95Ku2U3MBA77edtrAaaqrj2Ssltv8AQ7XVcWvFrUVDz7nSmK+jzYc4DdNk8+xr58dpmGzp4gbX1e3/ADWDtivc3xxLpLuUWXpsRjZGZXPaIwL576W5FS7EltmtVTlPt1yYGHcVUs78kUt3cgWlt/AXAuVhHIrk+Gb7cK6uPdKJlYpjUNOAZpAy+w1JPkBqVlOyMOZM1041l3EEUwrHIKgEwyB1txsR5g6hIWxs/KTfi20/nTR6qcap49HzRtPQuF/ZS7Ix9yI4t0/ypmm4u4jMNKJqZ7HEva0O+Zut77HwWm65xhtFvAxPWu7JrRmRcQxx08UtS9rC9jTYAm5IucoGpWfqqME58Gp4lk7ZV1rejLwnHYKm5hkDrWuLEEeh1WUbYS/K9mu7Etof9RaNithWCAIAgCAIAgCAIAgCAIAgCAIAgCAIDHrZS2N7m6kNc4DqQDYe6wlxFmdcU7Evr/Y538PaCKo7eWoAlkzD5xf5hmLrdSb6+Co48FPcp6bPRdWtnQoV1PS1vj5MTDIw2XEKdozQCORwB1ALDZp8DqRfwWEdbnH2/wDJuubcKbnxLevqbz4WUjDA6TKO07Rzc9hcDKzug9OfqVtwox7N65KXXpy9fTb1r+5Owr5wEtI1fFH+yVFv9zJ/CVru4g2WsRJ3R342QDhbhmCahkmkB7Tv2de2TKNNNj116rn1VQlVtnoc7OtpylXHhIjk1bIaKOMk9mJX288rSB6Xdp4rQ5S9LXsX66af5nv1p6/4yRVuB1cpgfFTRQFgBBY9upu0gnpa22u5Vr05ycWkkc2GVTBTjOblvjku08QqcWe2qGbIHBrTscoFh5alyxS9S3Uvb9iW/Q6cp0+75ZcxiFtNikH2cBmcNztbtqSDp5AFZWbjdxwRjTeRhy9bnXjZicA8PwVLZTMLkENABItfXNp4/ksceqNm3LknqOZbT2Kvjhf+jRvkIp54rksZOwjz77b+ZACrtvsa9jp19s7q7UtOSLwmkfPSgsEhbHEGRO+UixPoN/YdFkm5SXv9/BqSrhTbp623t+5KcFwWqbXifsmQxm+djXgjKW2tYdXAHZWa6pqzvS0mcfJyseWL6Tfc14Z0MK+uDghSAgCAIAgCAIAgCAIAgCAIAgCAIAgPJan0YTIRW8EObK6SknMAfe7bO5nWxBGl9bHb6KjLH1L8D0duvq8XWoXw7teGbHCOFGQQSxtcXSTMLXyuHUEDS+2pPvrstteP2RfyVb+oyttUtaS8JGTwfgho4TG54kLnl5cBYDutFt/D6qaKnSmmYZ+W8qzv1rSN+rGikarik/0So/uX/wAJWq7bg2WcFpXwb+Uc84W4cmqKZxZUmJj3lpZZxDrbnRw8lz8euyUfwy0ej6hnU03r8Hc0t7Jk/g+E0gpjewOYSAa5ubv+nTRXFjRUO1f8Zw/9StV7tXv9eNGBRcFyCWN09U+RsRBjYG2tY3GuY+Cwjjz2nN70bL+oQnBqNem/LMriLg/t5RPDIYpha7wDY8gdDcOtpfposrqO+Xcm0/oMPqSqg65w3F+x5wThHsXunnlM01iA4g2Glr6m5Nv55rGNDT7pPbM8jqTt7a4R1H4X/khfBuDTztlMM5htZpsCc17nWxFrdfFVaK5Tb09cs6/UcqmpwjZDu4/YlcnAgFGYGPGdzw90rgdSOVgdBY/zdWHi7rUF5OVHq8pZHqvn2S9kjKxPhFsrIcjzFNC1rWygbgDmL+2umqznjxk0/daNFHUZQlJTW4ve0y7w/wALuhmdPNO+aVzS25FhYkHa56BZ11uM3NybZry8uNtfpwgopP8AUk4Vj7lD6hBvT0LoAgCDYQBAEAQBAEAuiGwgCAIAgCAIChcj8Dzpr3IS3jWSSodFT0xlDHEF2axsDYutsPUqoslyn2Q2zsS6Wq6vUsnruXCNvhmLTvqpYpIckTRdkutnajnsb3vptZbIzm56ceCpbRXCqMovbe9/Q3xNvJbdopKv/wDKKgjqp3vyOeeDV8QYtDTxZpz3HHJYDNe97i3S17rXZOMV+LwWcaq62SUFyZWG0sccYbC1rWbgN211us4pa8GqyU5Tbm+fBlJrZqXwUc8DchRtL2M+2T8FQ4dVlvg1tteRoVHCNjiYlDQRxBwjY1gc4udlAFyeaiMUuEjKyycmtmWVkto1qO18nlqjyTr44PRKb40+SNNlHORNe5kt92mafCuI4ql0rIsxMW5IsDvq3XUaFaoXqTf0LVuHbT2OfG/Bovhzjk1QZu2fny5S24AtfNcaDawWnFsnNybL/VcOFKh2LXySnFql7IXviYJHht2s/Een89FYsl+DaOVXWnYlPhf4LPD2ISTQh8sfZvN8zTfSxI56672PVKpNxTcdGeTWq56i9r5NnmWe9vRoabWwXDqp2h2v2KkqSOV5CEJ7CBniSQAEnYAlHwSouT0Rar4rc+ATUURn/aZHghwIsAdhrrce6rSt7knCO1vk6MMHtn2XS7eNok8MhcASLG2o6abKwnxyc+S02l7ePqazHuIY6RrXS37xsA0XOm532C1zuhBLfks42JZkbUPY2weCLjZbFJNFWW09M9AomQFICAxq+l7SNzMxbmaW5m/MLi1weRWE1uL50zOt6mn9nr2OY/DrCe0qJHdo5nYkfKbZ9XCzvDu7Lm0Vbk1t7Xweq6xlJURh2+V+32LdPM811Y9riC2OoNwelgPb9FlGe7JPnWjGVUFi1x0ttrkvcM4C6spZZJppTkuIml5IBDQ4kgnXU29PFKq3ZDulsjNyYY18a64rnzx+hj4PxXLBQua03f2lmF2uUFtz52N7efgsa75xhpcsyyem1WZO2tR1s8cXUdYyGJ1TN2jXH5fwOy7HTXS/16rXfCxQXc+Db06zFnbKNMGmt/sdUwY3giJ/3bP4QurV+VHlchasl92ZT1m/JoT3wzjmOOvXvFd2vZ5nZct9G/dLfDYm3P1XJserNWb0evxox/k0sdR7vr5JTw3VR01JUSRzmdjDdrCC0t00BB2uemn1VquUYRcovaOVlVTuvjCUFFv/ACazA8Bmr43VMtQ9r7uDA0kAEabX7rb8h0WqFTtXe3r4Lt+TVhzVEYJ/LfuYcnEEz6BzXPeJYpWDtGuIcWm4sSN7EetgsJXSdWvDRshg1LKi9LtktjHsFkZSw1jppXSvyF2Z3yhwu3KdxY2HqllcowU03s2YuRTZkSx/TXat6+SuMYXKKOKtdUSulJbu490OvaxGoO3uUsg1WptvZjjW0yyZY/Yu3T++ymN4+6Z1PHLI+OHs4zK5l7kkXLjbcbabb81MrnJxi3x/cxxsJVV2WpJvwt+xXh+tH2l9LFLK+nmBaHEnM05L52k7agjxUwk1JwT3Exyqo+jG1pKa+C58PcJD5pXlzx2OwabZr5h3vDS9ljjV7be/GzPqmT/Trikufn2MPgjh8VbpQ972sa0A5Da5cToeo0WOPV373v8ARm/qeZ6EYaSb+qK4dUSQwYhT53WY2zRfQftAx1ulwdbLOubUJRfhGu6mu22mxL83ksSTyMoKfJI5t5pSA0kbWAGh8z6rX3SVcWm/Js9OmWXY3HhRRseK8ENJHBUMlkMxPfeXE97LcEdNiFtug64qSfO/3KuDfHJnOpxWvbgvl0mJ1Yie9zImRtcQ3mcrSTba93ew8VO/Vn2rwa3GvAx/UUdyk/JWippabFYqcTyPjbq0OcSMpY42I2Ot1C7q7VGLejKz07sCVvYk/B08LpLg8y3zwizWziON7zs1pcfQXUWSUVszrh3ySOa09RiFbFNOyURxgOAiFrGwuQNN7aX69Fzt22JyT4PROGHiTjXOLcvdkVM5FHlF7GckjqRGLfmqqeq9cp7O3KmLyN8P8O0mSubE60VMdLTy2vFE27gCP6sOL7kXv7q052Oagn7I4cMXE9GV9q8N619/GjC44wuSNtOZpjLM4OaTy3uLD1APksciDWtvksdJyYSc+yGkbviahloaaF9PLLljf3w5xNw7YEfhvpb+0t9qlVBOPt5Ofizryb5RtS53r7l/i7GHvNJDTuc107mvLmmxy6WHgNSf8PipssbcYp+TDDxIQ9Sc1tRT/cnLRori8HGfkqpIKObdQ1w38mUfK+hBvh5hc0MtUZY3Ma4gNLtL2c/b0I91Sxq5Qk2zs9Tya7YVqHlLk1VNgs/2utIifldHOGm1g4uLS0NJ+a/gsI1NTk2uCzZl1fy9S3yvP2JBwJh8sVG9krCxznPLWne2Vo9NQVtx4TjW1IpdSya7clTg+Fr9SG0vCdS6kkJic2RkjXNYdC4BtnEfzrY+tWNE+1t+fY61vUqFdHb3FrT+hl8Q1tXXRMjFHK3Iczjldq6xGlwLblTa52wUVHn3MMSvGxbJTdm/g6XhMeWGNpFiGNBB5GwuF0q46SPN3y7rHIynrNv3NXdp7ZA8aZWsneTA2rgdfKzKDl2sOoI111uqM/UUuI7OziPFlUl3uMl/f6njhfhSQRVP2hoiE7cojBBLRdxBPIWuLDw1spox2lL22bM7qEZTgq+e33+TBw4YjRNfTsp+1aXEseNWgncg9OdjZa4erWu3RvueJltXOen7lqu4UmhoCMrnzSStc9rBnsAHWGm+u56n1WE6Gq+FyZUZ9U8pNPUEuNm84qoJThcUYY5z2iLM1oLiLAX0Gui33Qk6El5KnT8iuGa5t6XPJbx2hmdhMUbY3GQNizMAu4W30520UXQbo7UueBiX1xznOUuG3ya2p4cnY2kqYo8z2Rs7SE2BuBobHnbTqDbfVYumacZa2yxHPrl6lMnpSb0yQcPSVskznVELYYMtmtsMxPW416728Ftq75SfdFaOfk+hXFKublL+xqOGcMq6SqkZ2OaGU2MgIsAL5XedjYjr7nVXXOubXsy3lZGPfTBqT7omV8OcJmp3T9rG5gOUNLra2Lr2spxoSh3dy9zX1LKrujWovbXk00/D9QX4g4xPs4OyaXz3lDhYDfuhYOqW5trz4Laz6lGlJ+PP0MebAql1FTNbC8uEkpLbatuQWkg7fzssPSn2Rjrw9m15tCyLG3xrRKPiJQyzU0bYo3PcHi7W6n5XC/urORXJw48nN6VkwoyJSm9cGnOF1NJPFUU8faudExssVxcENAN9du6NeoWnslTJSjyW/wCYqya3Va9JPhmLhdVLJjDHTsySXsWXvYCM2F+ehWMJSd67vJvurqh059j4OqhdP2PK+GWK6nEkb2HQOaWk+Ysomtozqm4STRzbDKqso4pKX7LJISXZHtDsveFr6CxHPcLnQc69xcT0N0cbJmr+9LxtPztGnk4eqRSAdhLm7c93Lc2MYAdpyuLarU6J+nrXO9nR/wBRx/Xb7uO3X67JfSYJM3Eo5iz9mIWhz7iwcI8pG9738FbVT9VP2SX7nEnl1vEda8uTf6F/4i4HLUMidC3M6Mm452NtRfc3A0WWVVKxceTDpOXVRJxtfDXlGxgZJVUTmVMfZSPY5pbe9rXyu8NgVktyr1L9So5Rpye6uW0mtfJDPhvQOkqDK+7hA3K25vZxuAB0AGb3VXDr3Lb9jvdZuUKVCHHdyzqgXTPJoISE9tAWUew8GNX1TYY3yPNmMFyQLn25lRKSSe/BnXXKxqMVyy3hOJx1EQliJLTfcWOh1BCxjNT00ZX1Sqs7Zrky7LI0/OkVsstGXsVAUJaGgVJjv2KEKGtkthQ17IOOlz5+hVZfUPn5KKNoBR9yO5ALLgnXvwVAQjytCyglgBT4MtvQUbMfBRGyF44AQlgtUaD2uSJ8TcMNkl+0/aHU7wA0uGg021uLb/zz0XVbe4vR0sLN9OHpdnci5w3wmyGTt3SumkI0e7xG41N7jnfYpXQoTb5f3Jy+pTurVfb2pN8EoAVnRzF9SpUPWuQ/B5soX0MlJ/mR6WT5ZiLf91CRjtcBHzyZ+FwafiPDZZ48kM/Y3PeIbfMPw3uCPRabYTlHUf1LWHfVXPvnHuHDOBNpIuzacxJu5xFrny5C2imqpVrSJzcmeRPvl7eEbhbimEAQBAaniypMdJM8AEhh0cLg3sLEcxrstN0nGEmWsKv1MiMfkgNFxZPBRRuYyIXmkb8thlAaTZrSNcxOvhsqcb2q9pHen0yqzJlBt+EZuK8RYjTtjnk7Ls5CCIwNri+UncEjpz9lNt1sV3tGrGwsO9yrjvuX9zoFBUCSNkg2e0OHqLq/F7Wzz9kHCTReJWX0MV8EGxDiepmqXwUQjHZ3zPk55TZ1tdrmypyunObhXr9TuU9PqhSrr96fwY9PxpO+mmIaz7RCQToS0tzWcQL3uPPoiyZOD15XkmXS4Rtik32S8G4xHioMw9tU0DM8ANab2zHcG3IWPss5Xar7v2KdfTnLJdL8L/BrcQ4tnAghiawVMrGueXfK0u2Fr7211PusJXT/AApfmLlHTq25zk32R/dlcK4snZO+nrAwva0ua6PYkNzZfUc9NlEL5KXZZ5Mcjp0JVq2htJ8clMM46kqHRtjpHElzRIQ4lrQTa98vIa62UV5E567URd0qNMe6yevg2vC3Ejqh88UzAySJx0F9sxHPncfVbK7+5uMuNFXLwfRjGcOe7/Jd4Zx91VLUANAiicGsdc3d8wNx6A+qyrt75NL2McvDWPGLb/E1tr4JErD8lAivHvED6WNnZAZ3uIzHUADfTmf51sq2Tc64/X2Or0rBjlW9svBq8ExPES6F5Mc8Mpbny2uwHe5FrEDz6abrXGdzalw/sWMnHxI9y5jJePqX8d4mn+1CkowztPvOfte2aw6WHPVTbdJz7K/JjjYEHR6929caLGG8YzWqYp2s+0Qsc5uXRrsu4OvLQ6bi+1tYjkPlPyjPI6ZD8FlW+yT19UYtJxBiNRA+aLsWNiBzd03dYXNgSdh+awV1047Rnbg4VFqrm2zV49js9VQscQ0NbLklI0LnWDmEDkLHUdQFpstlZX5LmHg04+b2v7okGF4zNSYe2SfKe6wU7RoS0tFg47bDlyCtQtddW5nNvxK8nLcKfrtsw38WV0LYp5mwuhlOjGaOta/U2Nut1reRZGKnLWn40b/9Nx7O6uG+6Pn4MnEuL6g1Ygpmxua9rMhde93NzZib7DpbkspZE+9RgaqenUqh22Se09aFHxFVw1raasLHB1hmYLbi7XA9Lggg+aRumrOywWYGPbjerTta87PcvF1TNJIKGnbJHHu517nxAuOh01U/zE5NuC4RjHp1VcIvInrfgy8Q4tdDRsmkicyZ92iJ19xe5I3y2F/UDxWc73GG3+ZmijAV17jCX4fk1X/iuspzE+rERhl17mjmjS535A3trfqtKusg13e/1L/+m49sZKne4+d+DojHAgEdNFeXKPPPiWj0sjHXuEJYQgIAgNDx029BP+6D7Oaf0VfIW65HQ6XLtyoP6nMaw/6vp/76b/4rnNv0o6+T0q/7u179iY/Ew/0OL99v8Dlby/8A69/Jyej/APdb38ko4X/2Om/uY/4ArNX5Ujk5mnfPXyzZrPn2K2/Y5BLh0MFdK2tL2xnO5jmlwvd1xq3Xa481zfTUbH3+GeseTK7FgqfK40SbgyjpJROaeKRrSOyJkdmzA66XOnL6KzSq5J9q17HLzrcmuUY2vlc8EWoMHlNayieXGOOQuynbLuX/AOIWHqfG9SNerPTb4R2bcml4ryEvxSSRseOsMEdayWXN9nky5nN3FhYjTbSx97LZkVpWKb8FbpuT6mNKqP5v8l3DIaGSaQU0crnMie4Sue4tvly7E3O+l+iygqpP8KZXtsyq4R9VpJvx7m0+FAH2R5HOU69e61Z4a1A09clu9c+yNXxu59HV9vDYdvE5huNLiwcfO2X2Wq/dc3KPvwXelQhlU+nY/wAr2Sb4fYZ2NI3MLPk/aOHnt/ygKziw1A5PVLlZc9flXCZJlZZzmRX4hTsbTjtIDM0vAJBy5NPmvyPL1VbIkorua2dPpkZu38EtMgLRG2eH/R8kznFwJYRYjUaaAZhqQdwqPau5ek/qzuynKVU/5pLhPTNjxBhzIsSzVOcQSEvztJH3eo10d06hZ2Q7bO6e+fg0497swfTq/MvZlynjonRVjqWOW8cLgJXucQc29gTodOeqzSrak17f3NM5ZMbK1c0k34RueCXf6rl05zfks8bmjg0dS1/PJ7+CHUcLjhspAJDZ2F1v3AP1CqRTlS3H5OvZNRzIp8PRIMReKzDIxBd0lPkzstro2xt10NxborE2rKV286OfV/0uc/V8M1NO7DuxhDmzSzusHMa9wAJ3tyt0tusIOrtXDb9/obbf5xTnODSj7fU29PC2PGo2MFmtbZo6AQG36LJR/rprxo0zk59Nbcud8lOMGF2KwNGhLYx/zP1TJXdctmzAmo4M2/HsWeF8bjw9lRDOHCUPu0ZT3u7YC9tNRe/ioqsVe4y2n7GOdjSzHCdbWmvnweuJXVFbRMqXwlhje7QX1YQP2gB1tf6C6m/dkEycCVOJkuHdva/uYdM3DninZknllfkY4B7hlJsDztvrZvRYr0mlHTbFssyEZzTXb+m2dAoMfidUPpWB2eJvTu2FtAfUK9CyLl2I4luLONaulrTN2Ft3sqJhSAgCAIC3PA17S14DmnQtOoI6FQ4prTMoycXtGOMJgyNZ2TMjNWtyiw8QLbrH0461ozd1jbe/JdqqOORuWRjXt/C4Bw020KmUE1pmMbJxe4vTLzGgAAaAaAdFKMW2/JVCNFiopI5BZ7GuH9oA/molHZlCycX+F6LkcLWizQABsAAAiREpSb22U7FubNYZrWvbW3S/RSor4Jbfb27E0LXCzmhwO4IB/NQ1vgRlKPhniGjYwWYxrR0aAB9Aijonvm3ts9xQhos0ADoAAPoiikYOW/zECx2hq66oZG+DsoI3m7yQczb778wNB4qlYp2zUWtJe538W7HxaW1LcmuET+KPKABsBZXo+NHBk9vZ6UkFHsB0Oo6I0miU2vBjU2GwxkmONjCdy1oH5Ba1XFeEbJXTktNlyelY8We1rh0cAR9Vm1tcmEbJxf4WG0cYbkDGhh0LQBY+nNY9q1oydknLu3yIaVjG5GMa1v4WgAewU9qIc5OXc3tnmmoY2NysjY1p3a1oAN9DcDdR2rwkTKyUnuT2z1DSMYLMa1o3s0AeuilR14MZTlJ7bPDKCJrszY2B34g0A+9k7edkuybj2t8FfsUeftMje0tbPlGa3TNvZR2LzrkepLXb7CWhjc8Pcxpe35XkDMPI7hFFb3olWzS0nx8ex6kpGOILmNJHMgE+5UuOyFZJLSZcyBQlow53ssw0ETDdkbGnmWtAJ9QFKivY2StnLhs9R0zA4uDWhx3cALnoCbXKdmnwQ5NrReCyZh9wgCAIAgCAIAgCAIAgCAIAgCDYKDyUyp9BqXgqiYXAQBAEAQBAEAQBAE2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942" name="AutoShape 14" descr="data:image/jpeg;base64,/9j/4AAQSkZJRgABAQAAAQABAAD/2wCEAAkGBxQTEhUUEhQVFRQXFxkXFxQWGBkXHBseHRgYGhkXHBoaHCggGBolGxoYITEiJSkrLi4uGiEzODMsNyguLi0BCgoKDg0OGxAQGy8mICY2LCwsNCwsLCwsLCwsLCwsLCwsLCwsLCwsLCwsLCwsLCwsLCwsLCwsLCwsLCwsLCwsLP/AABEIAMIBAwMBEQACEQEDEQH/xAAbAAEAAQUBAAAAAAAAAAAAAAAABgEDBAUHAv/EAEcQAAEDAgQDBgMFBAYIBwAAAAEAAgMEEQUSITEGQVETImFxgZEHMqEUQlKxwSNysvAkM2JzgtEVJTRTkqLh8RYXVJPC0uL/xAAbAQEAAgMBAQAAAAAAAAAAAAAAAQQCAwUGB//EADURAAICAgEDAwIEBQMEAwAAAAABAgMEESEFEjETQVFhcSIygZEGFCOhsRVC8CQ0wfEWM1L/2gAMAwEAAhEDEQA/AOyqQEAQBAEAQBAEAQBAEAQBAEAQBAEAQBAEAQBAEAQBAEAQBAEAQBAFi+eAVAWOgUWwBAeHutubeeihtIlJviJZFdGTYSMv0zNv+awU0vqbPRsXhP8AYyGlZppmuSaKqUDCxPFYoGF8rgweO58ANyfBa52KK2zbTRO6XbBEVm+JEANmxSkde6L+l1UefWn4OxHoF8o9zaNpg/GdNO4MDnMedmyC3oCDYnwutteVCfgpZPS76Ftx4+hI1ZOdoEo3oab8GF/paC+Xto83TO2/tdYeqvk3+hYltJ/sZbCs1t86NPuelJBanlDRdxAaNyTYD1Khy0ZKMn48lYpQ4Aggg7EG4PkUTTXBHbp6/wAlxSyEEAQBAEAQBAEAQBAEAQBAEAQBAEAQGLiVc2GJ8jzZrBc/oB4k2Cwskox7jZTVK2ajH38HG+IOIZqp5L3Fsf3YwdAPH8R8SuLfkzn9j3mD0umiHjbNOGqqm09nRdcNa1sk3CfFElPI1j3F0BIBaTfLf7w6W6bK7jZTjLTOH1Tpdc63KpakdVxCtbFE+V5sxrbn/IdSV1ZT1yzyFVTssVcfL4OKY7jD6mUySaD7rb6NHQfqea4t10rOWe+wMGONWlFbl7laPAqmZuaKF729dAPqRf0URosfMRd1DGqk4ymtmFPC5ji14LXDcEWIWvTg+eGWVOu6G4vaOqfD7HXTwlkhvJFYXO5aflcfG9wuviX+pHn2PFdYwlRfuPhmt+J2NOaGU7CW5m5nkaaXsG+W5WGbb2rtXuWehYkZydli8eCIYTwxUVEZkiYCwEjUgXI3DRzsqUMedq7kd3J6njUT9J+f8fc3nAGPvjmbTyOJjecrQT8jtbW8Da1uttlYxbmpKDOd1jBrnV69a015+Dqd11N8nk3rwcu+JGN55BTtPcj7z7bF3Txt+ZPRcrMu2+xHq+h4XbX68vsvt8kw4EpDHRxB17uBfY8g4kgeGn6q9jRca9HE6pZGzKk4+z0SFWDnBAEAQBAEAQBAEAQBAEAQBAEAQBAEBAPiniJDYoAfmJe7yGjR76+i52dNxSij0nQMdTnKx/7fBGuCcFZVTkSXLGNzFoNi7WwF+n/RVsWlTk0zq9ZzLcetKLSb9/g6BVcGUj2ZREGHk5mhB6+PquhLGrlxo8vV1bJjLffv7kVofh5N2/7Rzexa4HMN3AcsvK/NVq8LU+Xwdi7rylS4xjyzf/EskUWm2dgPluPrZbs3fpFHomnlruOVc9dlxo8tHtLG4wlrytnfKKBrGMa0Wa1oAA6AaL0cEu1aPmtsn3ts558VKZolheAA5zXB3jlLbfxH3XNzorez038O2yalDZrfhzU5KwNvpI1zT6d4fkVrwpam18lvr1ffQpPhxZd+J0RFWCdnRNt6F1/58VOamppmv+HrN47j772yQ8GcQU7aRjZJGsfHcEONudw4dbj63VrFug61FvRyep9Pu/mJKK2m0/uQTDLvrIywauna4Dw7S/5Ln16dqS9mejvXZhNWey/udc4kxcU1O+U7/KwdXHb/AD8gV17bFXByPG4WNLIuUF7/AODkmA0BqqpjCSczs0jvC+Zx9dvVcilO21fuexzZrExfw+3B2+NgAAAsANF3IrSPBye238+T0sjEIAgCAIAgCAIAgCAIAgCAIAgCAICqA5H8Spb1tuTY2j3uT+a42c/x6Pbfw9HVLb+TQYZiMlPIJIjZwuNrix5EKtVZKD7onSysSu+vtsNnJxjWk3ExHg1rAP4VteZbvyVF0XE1pokvDPHpc4R1eUXNhKBb0cNh5hWqMvufbZ+5x+odE9KLnV+xK+I8N+000kQ+Zwu0/wBoG7fqFcuh31uP7HExL3Rap/DOKSxlpIcCCCQQdwdiFw3HtlqR9ErtjbFNEowzj2oijDC2OQNADS64NuV7HVWoZ0orRxcnoVVk3KLa+TR4xi8tTJ2kpBNrAAWAHQBVrr5WPk6eHg140WoeX8mZwWf6dB++f4Ss8R/1UaOspfykt+TqfEfD8dWzK+4cNWPG7T+o8F2LqY2LTPF4ebPFn3RILJ8OKi+kkRHU5gfbX81QeBJe56FfxDV/uiSXhbg1lK/tHu7SUCzTazW3FjYdbaXVqrFVbb8nK6h1WzKXZrUfJEviLjBlqOyB7kOnm82ufQWHuqubYnLsR2uh4np1eq/f/BIPhpg+SN07x3pNG+DRz9T+QW/Dq7Y978s5vXct22quPhE2D1e38nn0/Y9Aoh9SqklhCAgCAIAgCAIAgCAIAgCAIAgCAIDkPxHYRXP8WMI9iP0K4+YtXb+T2/Qpf9M19TB4VwT7XOIySGAZnkdL7eZ/zWjGoVstFrquc8Snuj5J9X8CUr47RtMb7d1wc46+IJ1XSliQ7XryeVq61lQs7py2jlk8JY5zHCzmuLT5g2K5Mk4S7We3rnG2Cn7NHWeAK8zUbc5uYyYzfmBYtJ8cpHsuviT760/g8L1bGVWS1HjfJ74h4Qhqjn1jl/G3n+8Pvee/isrseFnngjB6tdjcJ7XwRr/y0k/9Qz/gP/2VR4Db/Mdf/wCRcfkI9xNw4+jcwOeHh4JBAI2tcanxH1Va/H9NeTr9O6ksxvjWi/wDFmr4v7OZ3s0j8yFniR3avoaety7cV/U7JddpHhWE0iODVcR4mKaB8nMCzR1cdGj3+i13WKuDky1iUetcof8ANHI8Aw51XUiM3OYl73eG7net7eq49MHbYl+v6Htc6+OFjfh9uCacdcROpslNTHIcgLnD7rdmtHTY+XqrmTe6/wAC8nA6V05ZTlZPxsgbJZ35nNdM/Lq5wc91udyb6KgpWSe02eklDFq/A0l9NIl/AvFchlbTzvL2v0Y924NtG35g+P8A2uYmU3LtkzidY6VXCHr1Lx7HSguoeX9whAQBAEAQBAEAQBAEAQBAEAQBAEBzv4qYebxTgaf1bvqWn8x6hczOg2lJex6f+Hshd0qn9yPcFY2KWozP/q3jK89NdHeQO/n4KriWxrnydXrGG8mrcfzI6nPjEDWZ3TMy2vcOH06ldeVkEt7PGV4lvetR58HFcUqu1mlkGge9zgPAnT1XDtl3Scj6FhUuqmNb8nSvhhTltK5x0D5CR5ABt/oV1cGDjXtnjuvWKWR9iH47xLUGpkLZntDHuaxrTYANJGo2O3NUrcq3vfJ3MLpmO6U5R3tb2b7CfiPYWqYyT+OO1j5tJ09Fvr6gv9yKF/8ADs0/6T/c0XGfEorHMyNc1jL2zWuSba6bCw+q0ZOSrGkvB0eldNli7lNrbN38LMNJMk5GluzaevN36D3VjAra3N+/g538Q5Sk1UjowC6OuNHmd7W/kFGRo5Z8ScZ7WYQNPdiPe8X/AP5GnqVys23b7T13QsPsr9afv4JD8OMG7ODtXDvy6jwb9331PqrGHTqO5Ll/4OX1rMd93YvCIn8Roi2tJP3mMI8rW/MFVM2P9Tuf6Hb6DOLx3v5JfwC+JtACLCxf2pPW53/w5fRW8ZL0m0cXq0bHmNfbRzbCm5qiIM5yst/xD9FzaebuD0+RqOJ+L4O8LvrwfPQpAQBAEAQBAEAQBAEAQBAEAQBAEBiYpQNnidG8Xa4WP6EeINisJQUotG2m11TUo+xyDHuF56Zxu0vj+7I0Ei39oD5T5+641uPKt8Lg9thdYqvgu56kjSNjvsLnoBqq/a/ZM6Ltp/M2iS8PcHT1DgZGuiivq5ws4jo1p19Tp5q3RiSm05Lg5Gf1muuPbXyzrNJTNjjbGwZWtAaB4BdftSWkeOstc5Ocvc53xbwVL2r5qcZ2uJc5lwHAnU2B0I8N/NczJw233RPS9M6zXCCrtf2Ik7CagaGCb/23/oFS9GfjR3lnY7/EpL9zd4FwTUTOBkaYY+Zdo4+Td7+asVYcpfm8HNzOuUwi1DlnVMOomQxtjjGVjRYD9fErsQgoxSR4+26VsnOb5ZkrI1FChG3vg5xDwFK6qJlc0wZy8uvcuBN8pHLxXM/k+6zb8Hpn1uP8t2QX4vB0VkdhYaBdFLg83Jtvf7mh4u4aFXGNQ2Vl8juWu7XeBt6e61X0q2KS9jodP6hLDn3ez8nPJuDq5pLRFmB3yvbY+7h9VzHi3J8HpYdWxJcy/wAEr4L4OdC8TT2zj5GA3tyJJ2J5abflbxsVxfdI4/VOrK5elX4JyAr5wefcIAgCAIAgCAIAgCAIAgCAIAgCAIAngfQ8kLFr29iU/qeQ0dB7BNGSnNntqnX1MSqkCyNDwLKP0CFlOh9wgb2EI5BCaJ0UATjQbfyVTyyEmFGifoFOiBZPYLjwEAQBAEAQBAEAQBAEAQBAEAQBAEATfANPifE9LA7LLKA78IBcR55QbLTK6EX2t8lujBvuTlGPBSvx+JtM+dj2uYGnK4HQu5N8yeSSth29++CKcWbtVbXP9yG8FYlUVM95Ku2U3MBA77edtrAaaqrj2Ssltv8AQ7XVcWvFrUVDz7nSmK+jzYc4DdNk8+xr58dpmGzp4gbX1e3/ADWDtivc3xxLpLuUWXpsRjZGZXPaIwL576W5FS7EltmtVTlPt1yYGHcVUs78kUt3cgWlt/AXAuVhHIrk+Gb7cK6uPdKJlYpjUNOAZpAy+w1JPkBqVlOyMOZM1041l3EEUwrHIKgEwyB1txsR5g6hIWxs/KTfi20/nTR6qcap49HzRtPQuF/ZS7Ix9yI4t0/ypmm4u4jMNKJqZ7HEva0O+Zut77HwWm65xhtFvAxPWu7JrRmRcQxx08UtS9rC9jTYAm5IucoGpWfqqME58Gp4lk7ZV1rejLwnHYKm5hkDrWuLEEeh1WUbYS/K9mu7Etof9RaNithWCAIAgCAIAgCAIAgCAIAgCAIAgCAIDHrZS2N7m6kNc4DqQDYe6wlxFmdcU7Evr/Y538PaCKo7eWoAlkzD5xf5hmLrdSb6+Co48FPcp6bPRdWtnQoV1PS1vj5MTDIw2XEKdozQCORwB1ALDZp8DqRfwWEdbnH2/wDJuubcKbnxLevqbz4WUjDA6TKO07Rzc9hcDKzug9OfqVtwox7N65KXXpy9fTb1r+5Owr5wEtI1fFH+yVFv9zJ/CVru4g2WsRJ3R342QDhbhmCahkmkB7Tv2de2TKNNNj116rn1VQlVtnoc7OtpylXHhIjk1bIaKOMk9mJX288rSB6Xdp4rQ5S9LXsX66af5nv1p6/4yRVuB1cpgfFTRQFgBBY9upu0gnpa22u5Vr05ycWkkc2GVTBTjOblvjku08QqcWe2qGbIHBrTscoFh5alyxS9S3Uvb9iW/Q6cp0+75ZcxiFtNikH2cBmcNztbtqSDp5AFZWbjdxwRjTeRhy9bnXjZicA8PwVLZTMLkENABItfXNp4/ksceqNm3LknqOZbT2Kvjhf+jRvkIp54rksZOwjz77b+ZACrtvsa9jp19s7q7UtOSLwmkfPSgsEhbHEGRO+UixPoN/YdFkm5SXv9/BqSrhTbp623t+5KcFwWqbXifsmQxm+djXgjKW2tYdXAHZWa6pqzvS0mcfJyseWL6Tfc14Z0MK+uDghSAgCAIAgCAIAgCAIAgCAIAgCAIAgPJan0YTIRW8EObK6SknMAfe7bO5nWxBGl9bHb6KjLH1L8D0duvq8XWoXw7teGbHCOFGQQSxtcXSTMLXyuHUEDS+2pPvrstteP2RfyVb+oyttUtaS8JGTwfgho4TG54kLnl5cBYDutFt/D6qaKnSmmYZ+W8qzv1rSN+rGikarik/0So/uX/wAJWq7bg2WcFpXwb+Uc84W4cmqKZxZUmJj3lpZZxDrbnRw8lz8euyUfwy0ej6hnU03r8Hc0t7Jk/g+E0gpjewOYSAa5ubv+nTRXFjRUO1f8Zw/9StV7tXv9eNGBRcFyCWN09U+RsRBjYG2tY3GuY+Cwjjz2nN70bL+oQnBqNem/LMriLg/t5RPDIYpha7wDY8gdDcOtpfposrqO+Xcm0/oMPqSqg65w3F+x5wThHsXunnlM01iA4g2Glr6m5Nv55rGNDT7pPbM8jqTt7a4R1H4X/khfBuDTztlMM5htZpsCc17nWxFrdfFVaK5Tb09cs6/UcqmpwjZDu4/YlcnAgFGYGPGdzw90rgdSOVgdBY/zdWHi7rUF5OVHq8pZHqvn2S9kjKxPhFsrIcjzFNC1rWygbgDmL+2umqznjxk0/daNFHUZQlJTW4ve0y7w/wALuhmdPNO+aVzS25FhYkHa56BZ11uM3NybZry8uNtfpwgopP8AUk4Vj7lD6hBvT0LoAgCDYQBAEAQBAEAuiGwgCAIAgCAIChcj8Dzpr3IS3jWSSodFT0xlDHEF2axsDYutsPUqoslyn2Q2zsS6Wq6vUsnruXCNvhmLTvqpYpIckTRdkutnajnsb3vptZbIzm56ceCpbRXCqMovbe9/Q3xNvJbdopKv/wDKKgjqp3vyOeeDV8QYtDTxZpz3HHJYDNe97i3S17rXZOMV+LwWcaq62SUFyZWG0sccYbC1rWbgN211us4pa8GqyU5Tbm+fBlJrZqXwUc8DchRtL2M+2T8FQ4dVlvg1tteRoVHCNjiYlDQRxBwjY1gc4udlAFyeaiMUuEjKyycmtmWVkto1qO18nlqjyTr44PRKb40+SNNlHORNe5kt92mafCuI4ql0rIsxMW5IsDvq3XUaFaoXqTf0LVuHbT2OfG/Bovhzjk1QZu2fny5S24AtfNcaDawWnFsnNybL/VcOFKh2LXySnFql7IXviYJHht2s/Een89FYsl+DaOVXWnYlPhf4LPD2ISTQh8sfZvN8zTfSxI56672PVKpNxTcdGeTWq56i9r5NnmWe9vRoabWwXDqp2h2v2KkqSOV5CEJ7CBniSQAEnYAlHwSouT0Rar4rc+ATUURn/aZHghwIsAdhrrce6rSt7knCO1vk6MMHtn2XS7eNok8MhcASLG2o6abKwnxyc+S02l7ePqazHuIY6RrXS37xsA0XOm532C1zuhBLfks42JZkbUPY2weCLjZbFJNFWW09M9AomQFICAxq+l7SNzMxbmaW5m/MLi1weRWE1uL50zOt6mn9nr2OY/DrCe0qJHdo5nYkfKbZ9XCzvDu7Lm0Vbk1t7Xweq6xlJURh2+V+32LdPM811Y9riC2OoNwelgPb9FlGe7JPnWjGVUFi1x0ttrkvcM4C6spZZJppTkuIml5IBDQ4kgnXU29PFKq3ZDulsjNyYY18a64rnzx+hj4PxXLBQua03f2lmF2uUFtz52N7efgsa75xhpcsyyem1WZO2tR1s8cXUdYyGJ1TN2jXH5fwOy7HTXS/16rXfCxQXc+Db06zFnbKNMGmt/sdUwY3giJ/3bP4QurV+VHlchasl92ZT1m/JoT3wzjmOOvXvFd2vZ5nZct9G/dLfDYm3P1XJserNWb0evxox/k0sdR7vr5JTw3VR01JUSRzmdjDdrCC0t00BB2uemn1VquUYRcovaOVlVTuvjCUFFv/ACazA8Bmr43VMtQ9r7uDA0kAEabX7rb8h0WqFTtXe3r4Lt+TVhzVEYJ/LfuYcnEEz6BzXPeJYpWDtGuIcWm4sSN7EetgsJXSdWvDRshg1LKi9LtktjHsFkZSw1jppXSvyF2Z3yhwu3KdxY2HqllcowU03s2YuRTZkSx/TXat6+SuMYXKKOKtdUSulJbu490OvaxGoO3uUsg1WptvZjjW0yyZY/Yu3T++ymN4+6Z1PHLI+OHs4zK5l7kkXLjbcbabb81MrnJxi3x/cxxsJVV2WpJvwt+xXh+tH2l9LFLK+nmBaHEnM05L52k7agjxUwk1JwT3Exyqo+jG1pKa+C58PcJD5pXlzx2OwabZr5h3vDS9ljjV7be/GzPqmT/Trikufn2MPgjh8VbpQ972sa0A5Da5cToeo0WOPV373v8ARm/qeZ6EYaSb+qK4dUSQwYhT53WY2zRfQftAx1ulwdbLOubUJRfhGu6mu22mxL83ksSTyMoKfJI5t5pSA0kbWAGh8z6rX3SVcWm/Js9OmWXY3HhRRseK8ENJHBUMlkMxPfeXE97LcEdNiFtug64qSfO/3KuDfHJnOpxWvbgvl0mJ1Yie9zImRtcQ3mcrSTba93ew8VO/Vn2rwa3GvAx/UUdyk/JWippabFYqcTyPjbq0OcSMpY42I2Ot1C7q7VGLejKz07sCVvYk/B08LpLg8y3zwizWziON7zs1pcfQXUWSUVszrh3ySOa09RiFbFNOyURxgOAiFrGwuQNN7aX69Fzt22JyT4PROGHiTjXOLcvdkVM5FHlF7GckjqRGLfmqqeq9cp7O3KmLyN8P8O0mSubE60VMdLTy2vFE27gCP6sOL7kXv7q052Oagn7I4cMXE9GV9q8N619/GjC44wuSNtOZpjLM4OaTy3uLD1APksciDWtvksdJyYSc+yGkbviahloaaF9PLLljf3w5xNw7YEfhvpb+0t9qlVBOPt5Ofizryb5RtS53r7l/i7GHvNJDTuc107mvLmmxy6WHgNSf8PipssbcYp+TDDxIQ9Sc1tRT/cnLRori8HGfkqpIKObdQ1w38mUfK+hBvh5hc0MtUZY3Ma4gNLtL2c/b0I91Sxq5Qk2zs9Tya7YVqHlLk1VNgs/2utIifldHOGm1g4uLS0NJ+a/gsI1NTk2uCzZl1fy9S3yvP2JBwJh8sVG9krCxznPLWne2Vo9NQVtx4TjW1IpdSya7clTg+Fr9SG0vCdS6kkJic2RkjXNYdC4BtnEfzrY+tWNE+1t+fY61vUqFdHb3FrT+hl8Q1tXXRMjFHK3Iczjldq6xGlwLblTa52wUVHn3MMSvGxbJTdm/g6XhMeWGNpFiGNBB5GwuF0q46SPN3y7rHIynrNv3NXdp7ZA8aZWsneTA2rgdfKzKDl2sOoI111uqM/UUuI7OziPFlUl3uMl/f6njhfhSQRVP2hoiE7cojBBLRdxBPIWuLDw1spox2lL22bM7qEZTgq+e33+TBw4YjRNfTsp+1aXEseNWgncg9OdjZa4erWu3RvueJltXOen7lqu4UmhoCMrnzSStc9rBnsAHWGm+u56n1WE6Gq+FyZUZ9U8pNPUEuNm84qoJThcUYY5z2iLM1oLiLAX0Gui33Qk6El5KnT8iuGa5t6XPJbx2hmdhMUbY3GQNizMAu4W30520UXQbo7UueBiX1xznOUuG3ya2p4cnY2kqYo8z2Rs7SE2BuBobHnbTqDbfVYumacZa2yxHPrl6lMnpSb0yQcPSVskznVELYYMtmtsMxPW416728Ftq75SfdFaOfk+hXFKublL+xqOGcMq6SqkZ2OaGU2MgIsAL5XedjYjr7nVXXOubXsy3lZGPfTBqT7omV8OcJmp3T9rG5gOUNLra2Lr2spxoSh3dy9zX1LKrujWovbXk00/D9QX4g4xPs4OyaXz3lDhYDfuhYOqW5trz4Laz6lGlJ+PP0MebAql1FTNbC8uEkpLbatuQWkg7fzssPSn2Rjrw9m15tCyLG3xrRKPiJQyzU0bYo3PcHi7W6n5XC/urORXJw48nN6VkwoyJSm9cGnOF1NJPFUU8faudExssVxcENAN9du6NeoWnslTJSjyW/wCYqya3Va9JPhmLhdVLJjDHTsySXsWXvYCM2F+ehWMJSd67vJvurqh059j4OqhdP2PK+GWK6nEkb2HQOaWk+Ysomtozqm4STRzbDKqso4pKX7LJISXZHtDsveFr6CxHPcLnQc69xcT0N0cbJmr+9LxtPztGnk4eqRSAdhLm7c93Lc2MYAdpyuLarU6J+nrXO9nR/wBRx/Xb7uO3X67JfSYJM3Eo5iz9mIWhz7iwcI8pG9738FbVT9VP2SX7nEnl1vEda8uTf6F/4i4HLUMidC3M6Mm452NtRfc3A0WWVVKxceTDpOXVRJxtfDXlGxgZJVUTmVMfZSPY5pbe9rXyu8NgVktyr1L9So5Rpye6uW0mtfJDPhvQOkqDK+7hA3K25vZxuAB0AGb3VXDr3Lb9jvdZuUKVCHHdyzqgXTPJoISE9tAWUew8GNX1TYY3yPNmMFyQLn25lRKSSe/BnXXKxqMVyy3hOJx1EQliJLTfcWOh1BCxjNT00ZX1Sqs7Zrky7LI0/OkVsstGXsVAUJaGgVJjv2KEKGtkthQ17IOOlz5+hVZfUPn5KKNoBR9yO5ALLgnXvwVAQjytCyglgBT4MtvQUbMfBRGyF44AQlgtUaD2uSJ8TcMNkl+0/aHU7wA0uGg021uLb/zz0XVbe4vR0sLN9OHpdnci5w3wmyGTt3SumkI0e7xG41N7jnfYpXQoTb5f3Jy+pTurVfb2pN8EoAVnRzF9SpUPWuQ/B5soX0MlJ/mR6WT5ZiLf91CRjtcBHzyZ+FwafiPDZZ48kM/Y3PeIbfMPw3uCPRabYTlHUf1LWHfVXPvnHuHDOBNpIuzacxJu5xFrny5C2imqpVrSJzcmeRPvl7eEbhbimEAQBAaniypMdJM8AEhh0cLg3sLEcxrstN0nGEmWsKv1MiMfkgNFxZPBRRuYyIXmkb8thlAaTZrSNcxOvhsqcb2q9pHen0yqzJlBt+EZuK8RYjTtjnk7Ls5CCIwNri+UncEjpz9lNt1sV3tGrGwsO9yrjvuX9zoFBUCSNkg2e0OHqLq/F7Wzz9kHCTReJWX0MV8EGxDiepmqXwUQjHZ3zPk55TZ1tdrmypyunObhXr9TuU9PqhSrr96fwY9PxpO+mmIaz7RCQToS0tzWcQL3uPPoiyZOD15XkmXS4Rtik32S8G4xHioMw9tU0DM8ANab2zHcG3IWPss5Xar7v2KdfTnLJdL8L/BrcQ4tnAghiawVMrGueXfK0u2Fr7211PusJXT/AApfmLlHTq25zk32R/dlcK4snZO+nrAwva0ua6PYkNzZfUc9NlEL5KXZZ5Mcjp0JVq2htJ8clMM46kqHRtjpHElzRIQ4lrQTa98vIa62UV5E567URd0qNMe6yevg2vC3Ejqh88UzAySJx0F9sxHPncfVbK7+5uMuNFXLwfRjGcOe7/Jd4Zx91VLUANAiicGsdc3d8wNx6A+qyrt75NL2McvDWPGLb/E1tr4JErD8lAivHvED6WNnZAZ3uIzHUADfTmf51sq2Tc64/X2Or0rBjlW9svBq8ExPES6F5Mc8Mpbny2uwHe5FrEDz6abrXGdzalw/sWMnHxI9y5jJePqX8d4mn+1CkowztPvOfte2aw6WHPVTbdJz7K/JjjYEHR6929caLGG8YzWqYp2s+0Qsc5uXRrsu4OvLQ6bi+1tYjkPlPyjPI6ZD8FlW+yT19UYtJxBiNRA+aLsWNiBzd03dYXNgSdh+awV1047Rnbg4VFqrm2zV49js9VQscQ0NbLklI0LnWDmEDkLHUdQFpstlZX5LmHg04+b2v7okGF4zNSYe2SfKe6wU7RoS0tFg47bDlyCtQtddW5nNvxK8nLcKfrtsw38WV0LYp5mwuhlOjGaOta/U2Nut1reRZGKnLWn40b/9Nx7O6uG+6Pn4MnEuL6g1Ygpmxua9rMhde93NzZib7DpbkspZE+9RgaqenUqh22Se09aFHxFVw1raasLHB1hmYLbi7XA9Lggg+aRumrOywWYGPbjerTta87PcvF1TNJIKGnbJHHu517nxAuOh01U/zE5NuC4RjHp1VcIvInrfgy8Q4tdDRsmkicyZ92iJ19xe5I3y2F/UDxWc73GG3+ZmijAV17jCX4fk1X/iuspzE+rERhl17mjmjS535A3trfqtKusg13e/1L/+m49sZKne4+d+DojHAgEdNFeXKPPPiWj0sjHXuEJYQgIAgNDx029BP+6D7Oaf0VfIW65HQ6XLtyoP6nMaw/6vp/76b/4rnNv0o6+T0q/7u179iY/Ew/0OL99v8Dlby/8A69/Jyej/APdb38ko4X/2Om/uY/4ArNX5Ujk5mnfPXyzZrPn2K2/Y5BLh0MFdK2tL2xnO5jmlwvd1xq3Xa481zfTUbH3+GeseTK7FgqfK40SbgyjpJROaeKRrSOyJkdmzA66XOnL6KzSq5J9q17HLzrcmuUY2vlc8EWoMHlNayieXGOOQuynbLuX/AOIWHqfG9SNerPTb4R2bcml4ryEvxSSRseOsMEdayWXN9nky5nN3FhYjTbSx97LZkVpWKb8FbpuT6mNKqP5v8l3DIaGSaQU0crnMie4Sue4tvly7E3O+l+iygqpP8KZXtsyq4R9VpJvx7m0+FAH2R5HOU69e61Z4a1A09clu9c+yNXxu59HV9vDYdvE5huNLiwcfO2X2Wq/dc3KPvwXelQhlU+nY/wAr2Sb4fYZ2NI3MLPk/aOHnt/ygKziw1A5PVLlZc9flXCZJlZZzmRX4hTsbTjtIDM0vAJBy5NPmvyPL1VbIkorua2dPpkZu38EtMgLRG2eH/R8kznFwJYRYjUaaAZhqQdwqPau5ek/qzuynKVU/5pLhPTNjxBhzIsSzVOcQSEvztJH3eo10d06hZ2Q7bO6e+fg0497swfTq/MvZlynjonRVjqWOW8cLgJXucQc29gTodOeqzSrak17f3NM5ZMbK1c0k34RueCXf6rl05zfks8bmjg0dS1/PJ7+CHUcLjhspAJDZ2F1v3AP1CqRTlS3H5OvZNRzIp8PRIMReKzDIxBd0lPkzstro2xt10NxborE2rKV286OfV/0uc/V8M1NO7DuxhDmzSzusHMa9wAJ3tyt0tusIOrtXDb9/obbf5xTnODSj7fU29PC2PGo2MFmtbZo6AQG36LJR/rprxo0zk59Nbcud8lOMGF2KwNGhLYx/zP1TJXdctmzAmo4M2/HsWeF8bjw9lRDOHCUPu0ZT3u7YC9tNRe/ioqsVe4y2n7GOdjSzHCdbWmvnweuJXVFbRMqXwlhje7QX1YQP2gB1tf6C6m/dkEycCVOJkuHdva/uYdM3DninZknllfkY4B7hlJsDztvrZvRYr0mlHTbFssyEZzTXb+m2dAoMfidUPpWB2eJvTu2FtAfUK9CyLl2I4luLONaulrTN2Ft3sqJhSAgCAIC3PA17S14DmnQtOoI6FQ4prTMoycXtGOMJgyNZ2TMjNWtyiw8QLbrH0461ozd1jbe/JdqqOORuWRjXt/C4Bw020KmUE1pmMbJxe4vTLzGgAAaAaAdFKMW2/JVCNFiopI5BZ7GuH9oA/molHZlCycX+F6LkcLWizQABsAAAiREpSb22U7FubNYZrWvbW3S/RSor4Jbfb27E0LXCzmhwO4IB/NQ1vgRlKPhniGjYwWYxrR0aAB9Aijonvm3ts9xQhos0ADoAAPoiikYOW/zECx2hq66oZG+DsoI3m7yQczb778wNB4qlYp2zUWtJe538W7HxaW1LcmuET+KPKABsBZXo+NHBk9vZ6UkFHsB0Oo6I0miU2vBjU2GwxkmONjCdy1oH5Ba1XFeEbJXTktNlyelY8We1rh0cAR9Vm1tcmEbJxf4WG0cYbkDGhh0LQBY+nNY9q1oydknLu3yIaVjG5GMa1v4WgAewU9qIc5OXc3tnmmoY2NysjY1p3a1oAN9DcDdR2rwkTKyUnuT2z1DSMYLMa1o3s0AeuilR14MZTlJ7bPDKCJrszY2B34g0A+9k7edkuybj2t8FfsUeftMje0tbPlGa3TNvZR2LzrkepLXb7CWhjc8Pcxpe35XkDMPI7hFFb3olWzS0nx8ex6kpGOILmNJHMgE+5UuOyFZJLSZcyBQlow53ssw0ETDdkbGnmWtAJ9QFKivY2StnLhs9R0zA4uDWhx3cALnoCbXKdmnwQ5NrReCyZh9wgCAIAgCAIAgCAIAgCAIAgCDYKDyUyp9BqXgqiYXAQBAEAQBAEAQBAE2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2944" name="Picture 16" descr="http://www.jokesie.com/funny-jokes/69-percent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00800" y="4191000"/>
            <a:ext cx="2946400" cy="2209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8600" y="1219200"/>
            <a:ext cx="9525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Transfer Skiathos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5276850" cy="4191000"/>
          </a:xfrm>
        </p:spPr>
        <p:txBody>
          <a:bodyPr/>
          <a:lstStyle/>
          <a:p>
            <a:pPr lvl="1">
              <a:lnSpc>
                <a:spcPct val="90000"/>
              </a:lnSpc>
            </a:pPr>
            <a:endParaRPr lang="it-IT" smtClean="0"/>
          </a:p>
        </p:txBody>
      </p:sp>
      <p:pic>
        <p:nvPicPr>
          <p:cNvPr id="7" name="Picture 4" descr="C:\Users\hbelenes\AppData\Local\Microsoft\Windows\Temporary Internet Files\Content.IE5\GVZ1D4P0\MC900320932[1].wm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903103" flipH="1">
            <a:off x="714750" y="1181398"/>
            <a:ext cx="1170478" cy="315456"/>
          </a:xfrm>
          <a:prstGeom prst="rect">
            <a:avLst/>
          </a:prstGeom>
          <a:noFill/>
        </p:spPr>
      </p:pic>
      <p:pic>
        <p:nvPicPr>
          <p:cNvPr id="12" name="Picture 3" descr="C:\Users\hbelenes\AppData\Local\Microsoft\Windows\Temporary Internet Files\Content.IE5\VU5B2R19\MC900383850[1]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093252" y="3250539"/>
            <a:ext cx="317192" cy="178461"/>
          </a:xfrm>
          <a:prstGeom prst="rect">
            <a:avLst/>
          </a:prstGeom>
          <a:noFill/>
        </p:spPr>
      </p:pic>
      <p:pic>
        <p:nvPicPr>
          <p:cNvPr id="9" name="Picture 3" descr="C:\Users\hbelenes\AppData\Local\Microsoft\Windows\Temporary Internet Files\Content.IE5\VU5B2R19\MC900383850[1]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98008" y="3305719"/>
            <a:ext cx="317192" cy="178461"/>
          </a:xfrm>
          <a:prstGeom prst="rect">
            <a:avLst/>
          </a:prstGeom>
          <a:noFill/>
        </p:spPr>
      </p:pic>
      <p:pic>
        <p:nvPicPr>
          <p:cNvPr id="10" name="Picture 3" descr="C:\Users\hbelenes\AppData\Local\Microsoft\Windows\Temporary Internet Files\Content.IE5\VU5B2R19\MC900383850[1].wm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21808" y="3402939"/>
            <a:ext cx="317192" cy="178461"/>
          </a:xfrm>
          <a:prstGeom prst="rect">
            <a:avLst/>
          </a:prstGeom>
          <a:noFill/>
        </p:spPr>
      </p:pic>
      <p:pic>
        <p:nvPicPr>
          <p:cNvPr id="8" name="Picture 7" descr="C:\Users\hbelenes\AppData\Local\Microsoft\Windows\Temporary Internet Files\Content.IE5\VM85ONGO\MC900383826[1].wm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58000" y="3429000"/>
            <a:ext cx="256817" cy="171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9369E-6 2.64168E-6 C 0.16818 -0.01943 0.33653 -0.03886 0.45266 -0.03678 C 0.56895 -0.0347 0.63751 -0.04094 0.69677 0.01226 C 0.75604 0.06546 0.78984 0.1684 0.8081 0.28175 C 0.8262 0.3951 0.81675 0.59912 0.80601 0.69211 C 0.79512 0.7851 0.79048 0.82188 0.7421 0.83923 C 0.69405 0.85658 0.54668 0.85357 0.51641 0.79644 C 0.48598 0.7393 0.54364 0.57923 0.56094 0.49618 C 0.57824 0.41314 0.61044 0.33148 0.62037 0.29864 " pathEditMode="relative" ptsTypes="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3521E-6 1.12885E-6 C 0.00513 0.00671 0.01025 0.01365 0.01073 0.02152 C 0.01121 0.02938 0.00945 0.03979 0.0032 0.04742 C -0.00304 0.05506 -0.02002 0.06685 -0.02643 0.06732 C -0.03284 0.06778 -0.03268 0.05645 -0.03492 0.05066 C -0.03716 0.04488 -0.03716 0.03378 -0.0402 0.03216 C -0.04325 0.03054 -0.04949 0.03493 -0.05302 0.04141 C -0.05654 0.04789 -0.0583 0.06431 -0.06151 0.07056 C -0.06471 0.0768 -0.0692 0.07264 -0.07208 0.07958 C -0.07496 0.08652 -0.07224 0.10572 -0.07849 0.11173 C -0.08473 0.11775 -0.10267 0.11243 -0.10924 0.11636 C -0.11581 0.12029 -0.11244 0.127 -0.11773 0.13486 C -0.12302 0.14273 -0.13423 0.15383 -0.14096 0.16378 C -0.14768 0.17373 -0.15409 0.18599 -0.15794 0.19454 C -0.16178 0.2031 -0.1621 0.20773 -0.16434 0.21444 C -0.16659 0.22115 -0.16947 0.22994 -0.17171 0.23433 C -0.17395 0.23873 -0.17491 0.2378 -0.17812 0.24035 C -0.18132 0.24289 -0.18853 0.24289 -0.19077 0.2496 C -0.19302 0.25631 -0.19237 0.27296 -0.19189 0.28036 C -0.19141 0.28777 -0.18565 0.29147 -0.18757 0.29401 C -0.18949 0.29656 -0.1999 0.29609 -0.20359 0.29563 C -0.20727 0.29517 -0.20791 0.28823 -0.20999 0.291 C -0.21208 0.29378 -0.21304 0.30812 -0.21624 0.31252 C -0.21944 0.31691 -0.22249 0.31391 -0.22906 0.31714 C -0.23562 0.32038 -0.24956 0.33426 -0.25549 0.33241 C -0.26141 0.33056 -0.25933 0.31252 -0.2651 0.30627 C -0.27086 0.30003 -0.28191 0.29679 -0.29056 0.29563 C -0.29921 0.29447 -0.31219 0.29864 -0.31699 0.29864 " pathEditMode="relative" ptsTypes="aaaaaaaaaaaaaaaaaaaaaaaaaa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7.12959E-6 3.9579E-6 C 0.00513 0.01226 0.01026 0.02475 0.00641 0.03516 C 0.00257 0.04557 -0.01601 0.05829 -0.02338 0.06269 C -0.03075 0.06708 -0.03475 0.06454 -0.03812 0.0613 C -0.04148 0.05806 -0.04132 0.04811 -0.04356 0.04279 C -0.04581 0.03747 -0.04917 0.02868 -0.05205 0.02915 C -0.05494 0.02961 -0.05782 0.03979 -0.06054 0.04603 C -0.06327 0.05228 -0.06551 0.06037 -0.06791 0.06593 C -0.07031 0.07148 -0.0732 0.07379 -0.07528 0.07957 C -0.07736 0.08536 -0.07832 0.0953 -0.08056 0.10109 C -0.08281 0.10687 -0.08425 0.11219 -0.08905 0.11473 C -0.09386 0.11728 -0.10331 0.1145 -0.10924 0.11635 C -0.11516 0.1182 -0.12093 0.12052 -0.12509 0.12561 C -0.12926 0.1307 -0.1307 0.13972 -0.13471 0.14712 C -0.13871 0.15452 -0.14528 0.16331 -0.1496 0.17002 C -0.15393 0.17673 -0.15809 0.18228 -0.16113 0.18691 C -0.16418 0.19153 -0.1645 0.19153 -0.16754 0.19755 C -0.17059 0.20356 -0.17635 0.21605 -0.17923 0.22369 C -0.18212 0.23132 -0.18132 0.23919 -0.18452 0.24358 C -0.18772 0.24798 -0.19685 0.24219 -0.1983 0.24959 C -0.19974 0.257 -0.19333 0.27967 -0.19301 0.28799 C -0.19269 0.29632 -0.19317 0.2991 -0.19621 0.30025 C -0.19926 0.30141 -0.20759 0.29748 -0.21111 0.29563 C -0.21463 0.29378 -0.2164 0.28869 -0.21736 0.28938 C -0.21832 0.29008 -0.21528 0.29563 -0.21736 0.30025 C -0.21944 0.30488 -0.22505 0.31344 -0.23017 0.31691 C -0.2353 0.32038 -0.24315 0.32061 -0.24811 0.32154 C -0.25308 0.32246 -0.25596 0.32385 -0.25981 0.32315 C -0.26365 0.32246 -0.26637 0.32061 -0.2715 0.31691 C -0.27662 0.31321 -0.28351 0.30465 -0.29056 0.30164 C -0.29761 0.29863 -0.30802 0.29863 -0.31395 0.29863 C -0.31987 0.29863 -0.32195 0.29979 -0.3266 0.30164 C -0.33125 0.30349 -0.33733 0.30696 -0.3415 0.30928 C -0.34566 0.31159 -0.34919 0.31436 -0.35207 0.31552 C -0.35495 0.31668 -0.35463 0.31529 -0.35848 0.31691 C -0.36232 0.31853 -0.37225 0.32339 -0.37545 0.32477 " pathEditMode="relative" ptsTypes="aaaaaaaaaaaaaaaaaaaaaaaaaaaaaaaaaa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706 0.01412 C -0.00321 0.02916 0.00064 0.04421 -0.00289 0.05393 C -0.00641 0.06365 -0.02068 0.06782 -0.02837 0.07245 C -0.03606 0.07708 -0.0444 0.08426 -0.04952 0.08148 C -0.05465 0.0787 -0.05609 0.06041 -0.05914 0.05555 C -0.06218 0.05069 -0.06411 0.04768 -0.06779 0.05254 C -0.07116 0.0574 -0.07645 0.07615 -0.08045 0.08472 C -0.08446 0.09328 -0.08879 0.09653 -0.09199 0.10463 C -0.0952 0.11273 -0.09423 0.12893 -0.09936 0.13356 C -0.10449 0.13819 -0.11635 0.13125 -0.12276 0.13217 C -0.12933 0.1331 -0.13494 0.13541 -0.13879 0.13981 C -0.14247 0.14421 -0.14119 0.14861 -0.14632 0.1581 C -0.15145 0.16759 -0.16411 0.18657 -0.16956 0.19653 C -0.17468 0.20648 -0.17468 0.20949 -0.17789 0.21805 C -0.18141 0.22662 -0.18734 0.24074 -0.18975 0.24861 C -0.19199 0.25648 -0.19007 0.26273 -0.19279 0.26551 C -0.19568 0.26828 -0.20353 0.26342 -0.20657 0.26551 C -0.20978 0.26759 -0.2117 0.27245 -0.21186 0.27778 C -0.21218 0.2831 -0.20946 0.2919 -0.20786 0.29768 C -0.20593 0.30347 -0.19952 0.30972 -0.20129 0.31296 C -0.20305 0.3162 -0.21427 0.31828 -0.21827 0.31759 C -0.22244 0.3169 -0.22324 0.30787 -0.22565 0.30833 C -0.22837 0.30879 -0.22789 0.31551 -0.23414 0.3206 C -0.24039 0.32569 -0.25545 0.33403 -0.26282 0.33912 C -0.2702 0.34421 -0.27484 0.3537 -0.27869 0.35139 C -0.28254 0.34907 -0.27869 0.33217 -0.28622 0.32523 C -0.29375 0.31828 -0.31459 0.3118 -0.32436 0.30995 C -0.33414 0.3081 -0.33558 0.30972 -0.34456 0.31458 C -0.35353 0.31944 -0.36635 0.33634 -0.37853 0.33912 C -0.39071 0.3419 -0.40593 0.33148 -0.41779 0.33148 C -0.42965 0.33148 -0.44103 0.33819 -0.44952 0.33912 C -0.45802 0.34004 -0.46298 0.34305 -0.46859 0.3375 C -0.4742 0.33194 -0.47965 0.31528 -0.4835 0.30532 C -0.48734 0.29537 -0.48879 0.28703 -0.49199 0.27778 C -0.4952 0.26852 -0.49936 0.25856 -0.50257 0.25023 C -0.50577 0.2419 -0.50738 0.23148 -0.51106 0.22708 C -0.51475 0.22268 -0.51972 0.22245 -0.52484 0.22407 C -0.52997 0.22569 -0.53686 0.23125 -0.54183 0.23634 C -0.5468 0.24143 -0.55145 0.25023 -0.55465 0.25486 C -0.55786 0.25949 -0.55994 0.2625 -0.5609 0.26389 " pathEditMode="relative" rAng="0" ptsTypes="aaaaaaaaaaaaaaaaaaaaaaaaaaaaaaaaaaaaaa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202 0.03148 C -0.01026 0.03912 -0.00833 0.04699 -0.00993 0.0544 C -0.01154 0.0618 -0.0141 0.0699 -0.02163 0.07592 C -0.02917 0.08194 -0.04872 0.09444 -0.05561 0.0912 C -0.0625 0.08796 -0.05865 0.06018 -0.06298 0.05602 C -0.06731 0.05185 -0.07676 0.05833 -0.08205 0.06666 C -0.08734 0.075 -0.09151 0.09467 -0.09487 0.10648 C -0.09824 0.11828 -0.09471 0.13148 -0.10224 0.13727 C -0.10977 0.14305 -0.13141 0.13426 -0.14038 0.14166 C -0.14936 0.14907 -0.15 0.16852 -0.15641 0.18171 C -0.16282 0.1949 -0.17195 0.2081 -0.17868 0.22129 C -0.18542 0.23449 -0.19118 0.25301 -0.19663 0.26111 C -0.20208 0.26921 -0.20801 0.26736 -0.21154 0.27037 C -0.21474 0.27338 -0.21667 0.27916 -0.21667 0.2794 C -0.21667 0.27963 -0.21266 0.27407 -0.21154 0.27176 " pathEditMode="relative" rAng="0" ptsTypes="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6" name="Picture 6" descr="http://www.theconsul.org/wp-content/uploads/2013/11/MyFlagCollage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67400" y="762000"/>
            <a:ext cx="4267200" cy="3200401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838200" y="175260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Insula</a:t>
            </a:r>
            <a:r>
              <a:rPr lang="en-US" b="1" dirty="0" smtClean="0">
                <a:solidFill>
                  <a:srgbClr val="FF0000"/>
                </a:solidFill>
              </a:rPr>
              <a:t> Skiathos </a:t>
            </a:r>
            <a:r>
              <a:rPr lang="en-US" b="1" dirty="0" err="1" smtClean="0">
                <a:solidFill>
                  <a:srgbClr val="FF0000"/>
                </a:solidFill>
              </a:rPr>
              <a:t>este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cea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cosmopolita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dintre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Sporade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6007" name="Picture 7" descr="C:\Users\hbelenes\AppData\Local\Temp\8027976797_124a06322e_o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8200" y="2971800"/>
            <a:ext cx="6400800" cy="2960370"/>
          </a:xfrm>
          <a:prstGeom prst="rect">
            <a:avLst/>
          </a:prstGeom>
          <a:noFill/>
        </p:spPr>
      </p:pic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Activitati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228600"/>
            <a:r>
              <a:rPr lang="en-US" sz="2000" b="1" smtClean="0"/>
              <a:t>Croaziere de 1 zi</a:t>
            </a:r>
          </a:p>
          <a:p>
            <a:pPr marL="0" indent="228600"/>
            <a:r>
              <a:rPr lang="en-US" sz="2000" b="1" smtClean="0">
                <a:solidFill>
                  <a:srgbClr val="FF9900"/>
                </a:solidFill>
              </a:rPr>
              <a:t>Plajele amenajate din partea de sud a insulei</a:t>
            </a:r>
          </a:p>
          <a:p>
            <a:pPr marL="0" indent="228600"/>
            <a:r>
              <a:rPr lang="en-US" sz="2000" b="1" smtClean="0"/>
              <a:t>Pajele virgine din partea de nord a insulei</a:t>
            </a:r>
          </a:p>
          <a:p>
            <a:pPr marL="0" indent="228600"/>
            <a:r>
              <a:rPr lang="en-US" sz="2000" b="1" smtClean="0">
                <a:solidFill>
                  <a:srgbClr val="FF9900"/>
                </a:solidFill>
              </a:rPr>
              <a:t>Scufundari</a:t>
            </a:r>
          </a:p>
          <a:p>
            <a:pPr marL="0" indent="228600"/>
            <a:r>
              <a:rPr lang="en-US" sz="2000" b="1" smtClean="0"/>
              <a:t>Jeep safari</a:t>
            </a:r>
          </a:p>
          <a:p>
            <a:pPr marL="0" indent="228600"/>
            <a:r>
              <a:rPr lang="en-US" sz="2000" b="1" smtClean="0">
                <a:solidFill>
                  <a:srgbClr val="FF9900"/>
                </a:solidFill>
              </a:rPr>
              <a:t>Calarie</a:t>
            </a:r>
          </a:p>
          <a:p>
            <a:pPr marL="0" indent="228600"/>
            <a:r>
              <a:rPr lang="en-US" sz="2000" b="1" smtClean="0"/>
              <a:t>Viata de noapte</a:t>
            </a:r>
          </a:p>
          <a:p>
            <a:pPr marL="0" indent="228600"/>
            <a:r>
              <a:rPr lang="en-US" sz="2000" b="1" smtClean="0">
                <a:solidFill>
                  <a:srgbClr val="FF9900"/>
                </a:solidFill>
              </a:rPr>
              <a:t>Inchirieri ambarcatiuni</a:t>
            </a:r>
          </a:p>
          <a:p>
            <a:pPr marL="0" indent="228600"/>
            <a:r>
              <a:rPr lang="en-US" sz="2000" b="1" smtClean="0"/>
              <a:t>Turul manastirilor</a:t>
            </a:r>
          </a:p>
          <a:p>
            <a:pPr marL="0" indent="228600"/>
            <a:r>
              <a:rPr lang="en-US" sz="2000" b="1" smtClean="0">
                <a:solidFill>
                  <a:srgbClr val="FF9900"/>
                </a:solidFill>
              </a:rPr>
              <a:t>Seara greceasca</a:t>
            </a:r>
          </a:p>
          <a:p>
            <a:pPr marL="0" indent="228600"/>
            <a:r>
              <a:rPr lang="en-US" sz="2000" b="1" smtClean="0">
                <a:solidFill>
                  <a:srgbClr val="4D4D4D"/>
                </a:solidFill>
              </a:rPr>
              <a:t>Cina romantica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amer_LCR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Beamer_LC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4700" rtl="0" eaLnBrk="0" fontAlgn="base" latinLnBrk="0" hangingPunct="0">
          <a:lnSpc>
            <a:spcPts val="2425"/>
          </a:lnSpc>
          <a:spcBef>
            <a:spcPct val="0"/>
          </a:spcBef>
          <a:spcAft>
            <a:spcPct val="5000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74700" rtl="0" eaLnBrk="0" fontAlgn="base" latinLnBrk="0" hangingPunct="0">
          <a:lnSpc>
            <a:spcPts val="2425"/>
          </a:lnSpc>
          <a:spcBef>
            <a:spcPct val="0"/>
          </a:spcBef>
          <a:spcAft>
            <a:spcPct val="5000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eamer_LC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_LC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er_LC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_LC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_LC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_LC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amer_LC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LCC</Template>
  <TotalTime>19038</TotalTime>
  <Words>239</Words>
  <Application>Microsoft Office PowerPoint</Application>
  <PresentationFormat>A4 Paper (210x297 mm)</PresentationFormat>
  <Paragraphs>69</Paragraphs>
  <Slides>45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Tahoma</vt:lpstr>
      <vt:lpstr>Wingdings</vt:lpstr>
      <vt:lpstr>Beamer_LCR</vt:lpstr>
      <vt:lpstr>Clip</vt:lpstr>
      <vt:lpstr>PowerPoint Presentation</vt:lpstr>
      <vt:lpstr>CHARTER TAROM Insulele Skiathos si Skopelos</vt:lpstr>
      <vt:lpstr>OPERAREA</vt:lpstr>
      <vt:lpstr>Insulele Skiathos si Skopelos, impreuna cu Alonissos si Skyros si alte insule mai mici, formeaza Sporadele de Nord, unul dintre cele mai  incantatoare grupuri de insule din Grecia </vt:lpstr>
      <vt:lpstr>Descriere Skiathos</vt:lpstr>
      <vt:lpstr>Descriere Skiathos</vt:lpstr>
      <vt:lpstr>Transfer Skiathos</vt:lpstr>
      <vt:lpstr>PowerPoint Presentation</vt:lpstr>
      <vt:lpstr>Activitati</vt:lpstr>
      <vt:lpstr>Activitati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Aerotravel Chartere 2005</dc:title>
  <dc:creator>Raluca Radu</dc:creator>
  <cp:lastModifiedBy>Alina Nicolae</cp:lastModifiedBy>
  <cp:revision>748</cp:revision>
  <dcterms:created xsi:type="dcterms:W3CDTF">2004-07-30T20:17:29Z</dcterms:created>
  <dcterms:modified xsi:type="dcterms:W3CDTF">2017-03-29T09:24:31Z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TC011428491033</vt:lpwstr>
  </property>
</Properties>
</file>