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1"/>
  </p:notesMasterIdLst>
  <p:sldIdLst>
    <p:sldId id="256" r:id="rId2"/>
    <p:sldId id="257" r:id="rId3"/>
    <p:sldId id="271" r:id="rId4"/>
    <p:sldId id="258" r:id="rId5"/>
    <p:sldId id="278" r:id="rId6"/>
    <p:sldId id="260" r:id="rId7"/>
    <p:sldId id="279" r:id="rId8"/>
    <p:sldId id="280" r:id="rId9"/>
    <p:sldId id="261" r:id="rId10"/>
    <p:sldId id="274" r:id="rId11"/>
    <p:sldId id="262" r:id="rId12"/>
    <p:sldId id="275" r:id="rId13"/>
    <p:sldId id="263" r:id="rId14"/>
    <p:sldId id="264" r:id="rId15"/>
    <p:sldId id="265" r:id="rId16"/>
    <p:sldId id="272" r:id="rId17"/>
    <p:sldId id="277" r:id="rId18"/>
    <p:sldId id="281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26C727-9F65-498B-9AF0-3FDD9C96B0FF}">
          <p14:sldIdLst>
            <p14:sldId id="256"/>
            <p14:sldId id="257"/>
            <p14:sldId id="271"/>
            <p14:sldId id="258"/>
            <p14:sldId id="278"/>
            <p14:sldId id="260"/>
            <p14:sldId id="279"/>
            <p14:sldId id="280"/>
            <p14:sldId id="261"/>
            <p14:sldId id="274"/>
            <p14:sldId id="262"/>
            <p14:sldId id="275"/>
            <p14:sldId id="263"/>
            <p14:sldId id="264"/>
            <p14:sldId id="265"/>
            <p14:sldId id="272"/>
            <p14:sldId id="277"/>
            <p14:sldId id="281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2F8B4-BBF3-4A60-A065-938E065E852C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1A98E-C8B9-4CA7-9A29-42A9F91C4AD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2464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A3748-34FE-43D1-84F0-1EF71B2F6D8D}" type="slidenum">
              <a:rPr lang="ro-RO" smtClean="0"/>
              <a:t>3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742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5886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17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3045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8667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2905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7112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0490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380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4177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79271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195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7362191-6981-4E34-A485-D06B3E787B33}" type="datetimeFigureOut">
              <a:rPr lang="ro-RO" smtClean="0"/>
              <a:t>23.12.2019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DE16C8-B202-40BC-8A9E-AEE367FD04C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07538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angelica.purcea@aerovacante.r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tel:+34%20971%2044809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202C-FF0B-4989-B6F9-54BCE10F86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INFORMATII UTILE CARAIBE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5272D-794D-4C8C-A420-6B678FB6B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8765"/>
            <a:ext cx="4695062" cy="158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AC6FF2-DEF2-4837-AEE7-F1150636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711"/>
            <a:ext cx="2085975" cy="657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9392C9-EB5A-4DD1-985A-B9E369AD8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74" y="3905711"/>
            <a:ext cx="5099409" cy="29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D2739B-D26E-4ECD-A6E8-5115425A3B54}"/>
              </a:ext>
            </a:extLst>
          </p:cNvPr>
          <p:cNvSpPr/>
          <p:nvPr/>
        </p:nvSpPr>
        <p:spPr>
          <a:xfrm>
            <a:off x="82654" y="1508823"/>
            <a:ext cx="51261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Republica</a:t>
            </a:r>
            <a:r>
              <a:rPr lang="en-US" dirty="0"/>
              <a:t> </a:t>
            </a:r>
            <a:r>
              <a:rPr lang="en-US" dirty="0" err="1"/>
              <a:t>Dominicana</a:t>
            </a:r>
            <a:r>
              <a:rPr lang="en-US" dirty="0"/>
              <a:t> </a:t>
            </a:r>
            <a:r>
              <a:rPr lang="en-US" dirty="0" err="1"/>
              <a:t>turistii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intampinati</a:t>
            </a:r>
            <a:r>
              <a:rPr lang="en-US" dirty="0"/>
              <a:t> de  </a:t>
            </a:r>
            <a:r>
              <a:rPr lang="en-US" dirty="0" err="1"/>
              <a:t>ghid</a:t>
            </a:r>
            <a:r>
              <a:rPr lang="en-US" dirty="0"/>
              <a:t> cu o </a:t>
            </a:r>
            <a:r>
              <a:rPr lang="en-US" dirty="0" err="1"/>
              <a:t>pancarta</a:t>
            </a:r>
            <a:r>
              <a:rPr lang="en-US" dirty="0"/>
              <a:t> Jolidey/Quelonea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TurAvia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directionati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autocarul</a:t>
            </a:r>
            <a:r>
              <a:rPr lang="en-US" dirty="0"/>
              <a:t>/ </a:t>
            </a:r>
            <a:r>
              <a:rPr lang="en-US" dirty="0" err="1"/>
              <a:t>microbuzul</a:t>
            </a:r>
            <a:r>
              <a:rPr lang="en-US" dirty="0"/>
              <a:t> cu care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hotel.</a:t>
            </a:r>
          </a:p>
          <a:p>
            <a:endParaRPr lang="en-US" dirty="0"/>
          </a:p>
          <a:p>
            <a:r>
              <a:rPr lang="en-US" dirty="0"/>
              <a:t>In Cuba </a:t>
            </a:r>
            <a:r>
              <a:rPr lang="en-US" dirty="0" err="1"/>
              <a:t>turistii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intampinati</a:t>
            </a:r>
            <a:r>
              <a:rPr lang="en-US" dirty="0"/>
              <a:t> de </a:t>
            </a:r>
            <a:r>
              <a:rPr lang="en-US" dirty="0" err="1"/>
              <a:t>ghid</a:t>
            </a:r>
            <a:r>
              <a:rPr lang="en-US" dirty="0"/>
              <a:t> cu o </a:t>
            </a:r>
            <a:r>
              <a:rPr lang="en-US" dirty="0" err="1"/>
              <a:t>pancarta</a:t>
            </a:r>
            <a:r>
              <a:rPr lang="en-US" dirty="0"/>
              <a:t> Jolidey/ Quelonea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TurAvia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directionati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autocarul</a:t>
            </a:r>
            <a:r>
              <a:rPr lang="en-US" dirty="0"/>
              <a:t>/ </a:t>
            </a:r>
            <a:r>
              <a:rPr lang="en-US" dirty="0" err="1"/>
              <a:t>microbuzul</a:t>
            </a:r>
            <a:r>
              <a:rPr lang="en-US" dirty="0"/>
              <a:t> cu care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hotel.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Mexic</a:t>
            </a:r>
            <a:r>
              <a:rPr lang="en-US" dirty="0"/>
              <a:t> </a:t>
            </a:r>
            <a:r>
              <a:rPr lang="en-US" dirty="0" err="1"/>
              <a:t>turistii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intampinati</a:t>
            </a:r>
            <a:r>
              <a:rPr lang="en-US" dirty="0"/>
              <a:t> de </a:t>
            </a:r>
            <a:r>
              <a:rPr lang="en-US" dirty="0" err="1"/>
              <a:t>ghid</a:t>
            </a:r>
            <a:r>
              <a:rPr lang="en-US" dirty="0"/>
              <a:t> cu o </a:t>
            </a:r>
            <a:r>
              <a:rPr lang="en-US" dirty="0" err="1"/>
              <a:t>pancarta</a:t>
            </a:r>
            <a:r>
              <a:rPr lang="en-US" dirty="0"/>
              <a:t> Jolidey/ Quelonea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CubaTur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directionati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autocarul</a:t>
            </a:r>
            <a:r>
              <a:rPr lang="en-US" dirty="0"/>
              <a:t>/ </a:t>
            </a:r>
            <a:r>
              <a:rPr lang="en-US" dirty="0" err="1"/>
              <a:t>microbuzul</a:t>
            </a:r>
            <a:r>
              <a:rPr lang="en-US" dirty="0"/>
              <a:t> cu care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efectua</a:t>
            </a:r>
            <a:r>
              <a:rPr lang="en-US" dirty="0"/>
              <a:t> </a:t>
            </a:r>
            <a:r>
              <a:rPr lang="en-US" dirty="0" err="1"/>
              <a:t>transferul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hotel.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A048CD-891C-45D6-A82B-B3D94F119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4" y="212585"/>
            <a:ext cx="4431321" cy="14961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921248-C04E-479C-903F-F9A749E88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76" y="1817832"/>
            <a:ext cx="6720224" cy="504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60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7A17A-87CE-47C5-A798-0A066DB7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PENTRU PARTENERI: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77317-1EAC-4B8C-A367-73E95145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Rezervarea</a:t>
            </a:r>
            <a:r>
              <a:rPr lang="en-US" dirty="0"/>
              <a:t> </a:t>
            </a:r>
            <a:r>
              <a:rPr lang="en-US" dirty="0" err="1"/>
              <a:t>pachetului</a:t>
            </a:r>
            <a:r>
              <a:rPr lang="en-US" dirty="0"/>
              <a:t> </a:t>
            </a:r>
            <a:r>
              <a:rPr lang="en-US" dirty="0" err="1"/>
              <a:t>turistic</a:t>
            </a:r>
            <a:r>
              <a:rPr lang="en-US" dirty="0"/>
              <a:t> din </a:t>
            </a:r>
            <a:r>
              <a:rPr lang="en-US" dirty="0" err="1"/>
              <a:t>sistemul</a:t>
            </a:r>
            <a:r>
              <a:rPr lang="en-US" dirty="0"/>
              <a:t> Jolidey.ro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tinuta</a:t>
            </a:r>
            <a:r>
              <a:rPr lang="en-US" dirty="0"/>
              <a:t> in option conform </a:t>
            </a:r>
            <a:r>
              <a:rPr lang="en-US" dirty="0" err="1"/>
              <a:t>graficului</a:t>
            </a:r>
            <a:r>
              <a:rPr lang="en-US" dirty="0"/>
              <a:t> de </a:t>
            </a:r>
            <a:r>
              <a:rPr lang="en-US" dirty="0" err="1"/>
              <a:t>penalizari</a:t>
            </a:r>
            <a:r>
              <a:rPr lang="en-US" dirty="0"/>
              <a:t> din </a:t>
            </a:r>
            <a:r>
              <a:rPr lang="en-US" dirty="0" err="1"/>
              <a:t>confirmare</a:t>
            </a:r>
            <a:r>
              <a:rPr lang="en-US" dirty="0"/>
              <a:t>, </a:t>
            </a:r>
            <a:r>
              <a:rPr lang="en-US" dirty="0" err="1"/>
              <a:t>insa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trimiteti</a:t>
            </a:r>
            <a:r>
              <a:rPr lang="en-US" dirty="0"/>
              <a:t> un email la </a:t>
            </a:r>
            <a:r>
              <a:rPr lang="en-US" dirty="0" err="1"/>
              <a:t>adresa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angelica.purcea@aerovacante.ro</a:t>
            </a:r>
            <a:r>
              <a:rPr lang="en-US" dirty="0"/>
              <a:t>,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anuntati</a:t>
            </a:r>
            <a:r>
              <a:rPr lang="en-US" dirty="0"/>
              <a:t> </a:t>
            </a:r>
            <a:r>
              <a:rPr lang="en-US" dirty="0" err="1"/>
              <a:t>intentia</a:t>
            </a:r>
            <a:r>
              <a:rPr lang="en-US" dirty="0"/>
              <a:t>; in </a:t>
            </a:r>
            <a:r>
              <a:rPr lang="en-US" dirty="0" err="1"/>
              <a:t>caz</a:t>
            </a:r>
            <a:r>
              <a:rPr lang="en-US" dirty="0"/>
              <a:t> </a:t>
            </a:r>
            <a:r>
              <a:rPr lang="en-US" dirty="0" err="1"/>
              <a:t>contrar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 48 de ore </a:t>
            </a:r>
            <a:r>
              <a:rPr lang="en-US" dirty="0" err="1"/>
              <a:t>rezervarea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facturata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C367-1A5F-4E66-867E-81028498A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521"/>
            <a:ext cx="3863649" cy="130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19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A4BC2-C716-44F5-B92F-5DD2A4371118}"/>
              </a:ext>
            </a:extLst>
          </p:cNvPr>
          <p:cNvSpPr/>
          <p:nvPr/>
        </p:nvSpPr>
        <p:spPr>
          <a:xfrm>
            <a:off x="423321" y="2404009"/>
            <a:ext cx="4941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Documentele de calatorie pot fi descarcate direct din sistem cu 7 zile inainte de plecare (de la </a:t>
            </a:r>
            <a:r>
              <a:rPr lang="en-US" dirty="0"/>
              <a:t>“</a:t>
            </a:r>
            <a:r>
              <a:rPr lang="ro-RO" dirty="0"/>
              <a:t>descargar bono</a:t>
            </a:r>
            <a:r>
              <a:rPr lang="en-US" dirty="0"/>
              <a:t>”</a:t>
            </a:r>
            <a:r>
              <a:rPr lang="ro-RO" dirty="0"/>
              <a:t>), dupa ce s</a:t>
            </a:r>
            <a:r>
              <a:rPr lang="en-US" dirty="0"/>
              <a:t>-</a:t>
            </a:r>
            <a:r>
              <a:rPr lang="ro-RO" dirty="0"/>
              <a:t>au introdus datele de pe pasapoartele turistilor (la </a:t>
            </a:r>
            <a:r>
              <a:rPr lang="en-US" dirty="0"/>
              <a:t>“</a:t>
            </a:r>
            <a:r>
              <a:rPr lang="ro-RO" dirty="0"/>
              <a:t>faltan datos</a:t>
            </a:r>
            <a:r>
              <a:rPr lang="en-US" dirty="0"/>
              <a:t> de </a:t>
            </a:r>
            <a:r>
              <a:rPr lang="en-US" dirty="0" err="1"/>
              <a:t>pasajeros</a:t>
            </a:r>
            <a:r>
              <a:rPr lang="en-US" dirty="0"/>
              <a:t>”</a:t>
            </a:r>
            <a:r>
              <a:rPr lang="ro-RO" dirty="0"/>
              <a:t>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rezervare</a:t>
            </a:r>
            <a:r>
              <a:rPr lang="en-US" dirty="0"/>
              <a:t>  se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intai</a:t>
            </a:r>
            <a:r>
              <a:rPr lang="en-US" dirty="0"/>
              <a:t> </a:t>
            </a:r>
            <a:r>
              <a:rPr lang="en-US" dirty="0" err="1"/>
              <a:t>prenumele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apoi</a:t>
            </a:r>
            <a:r>
              <a:rPr lang="en-US" dirty="0"/>
              <a:t> </a:t>
            </a:r>
            <a:r>
              <a:rPr lang="en-US" dirty="0" err="1"/>
              <a:t>numele</a:t>
            </a:r>
            <a:r>
              <a:rPr lang="en-US" dirty="0"/>
              <a:t> de </a:t>
            </a:r>
            <a:r>
              <a:rPr lang="en-US" dirty="0" err="1"/>
              <a:t>familie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E62D6-86E1-440F-9A57-85C6CE970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47" y="324430"/>
            <a:ext cx="4375598" cy="1477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17D58-D5AA-42E7-81C0-82879126B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76" y="1851370"/>
            <a:ext cx="6827223" cy="50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6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D3D3E-C8AE-47FA-A25D-51896E576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719" y="2048625"/>
            <a:ext cx="3849372" cy="46477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Rezervarile</a:t>
            </a:r>
            <a:r>
              <a:rPr lang="en-US" dirty="0"/>
              <a:t> </a:t>
            </a:r>
            <a:r>
              <a:rPr lang="en-US" dirty="0" err="1"/>
              <a:t>efectuate</a:t>
            </a:r>
            <a:r>
              <a:rPr lang="en-US" dirty="0"/>
              <a:t> in </a:t>
            </a:r>
            <a:r>
              <a:rPr lang="en-US" dirty="0" err="1"/>
              <a:t>sistem</a:t>
            </a:r>
            <a:r>
              <a:rPr lang="en-US" dirty="0"/>
              <a:t> pot fi </a:t>
            </a:r>
            <a:r>
              <a:rPr lang="en-US" dirty="0" err="1"/>
              <a:t>cautate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intr</a:t>
            </a:r>
            <a:r>
              <a:rPr lang="en-US" dirty="0"/>
              <a:t>-un interval de 15 </a:t>
            </a:r>
            <a:r>
              <a:rPr lang="en-US" dirty="0" err="1"/>
              <a:t>zile</a:t>
            </a:r>
            <a:r>
              <a:rPr lang="en-US" dirty="0"/>
              <a:t>, in </a:t>
            </a:r>
            <a:r>
              <a:rPr lang="en-US" dirty="0" err="1"/>
              <a:t>perioada</a:t>
            </a:r>
            <a:r>
              <a:rPr lang="en-US" dirty="0"/>
              <a:t> in care s-a </a:t>
            </a:r>
            <a:r>
              <a:rPr lang="en-US" dirty="0" err="1"/>
              <a:t>facut</a:t>
            </a:r>
            <a:r>
              <a:rPr lang="en-US" dirty="0"/>
              <a:t> </a:t>
            </a:r>
            <a:r>
              <a:rPr lang="en-US" dirty="0" err="1"/>
              <a:t>rezervarea</a:t>
            </a:r>
            <a:r>
              <a:rPr lang="en-US" dirty="0"/>
              <a:t>.</a:t>
            </a:r>
          </a:p>
          <a:p>
            <a:r>
              <a:rPr lang="en-US" dirty="0" err="1"/>
              <a:t>Daca</a:t>
            </a:r>
            <a:r>
              <a:rPr lang="en-US" dirty="0"/>
              <a:t> in </a:t>
            </a:r>
            <a:r>
              <a:rPr lang="en-US" dirty="0" err="1"/>
              <a:t>momentul</a:t>
            </a:r>
            <a:r>
              <a:rPr lang="en-US" dirty="0"/>
              <a:t> </a:t>
            </a:r>
            <a:r>
              <a:rPr lang="en-US" dirty="0" err="1"/>
              <a:t>cautarii</a:t>
            </a:r>
            <a:r>
              <a:rPr lang="en-US" dirty="0"/>
              <a:t> </a:t>
            </a:r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RQ</a:t>
            </a:r>
            <a:r>
              <a:rPr lang="en-US" dirty="0"/>
              <a:t> pe </a:t>
            </a:r>
            <a:r>
              <a:rPr lang="en-US" dirty="0" err="1"/>
              <a:t>vreun</a:t>
            </a:r>
            <a:r>
              <a:rPr lang="en-US" dirty="0"/>
              <a:t> segment de </a:t>
            </a:r>
            <a:r>
              <a:rPr lang="en-US" dirty="0" err="1"/>
              <a:t>zbor</a:t>
            </a:r>
            <a:r>
              <a:rPr lang="en-US" dirty="0"/>
              <a:t> al </a:t>
            </a:r>
            <a:r>
              <a:rPr lang="en-US" dirty="0" err="1"/>
              <a:t>companiei</a:t>
            </a:r>
            <a:r>
              <a:rPr lang="en-US" dirty="0"/>
              <a:t> </a:t>
            </a:r>
            <a:r>
              <a:rPr lang="en-US" dirty="0" err="1"/>
              <a:t>aeriene</a:t>
            </a:r>
            <a:r>
              <a:rPr lang="en-US" dirty="0"/>
              <a:t> </a:t>
            </a:r>
            <a:r>
              <a:rPr lang="en-US" dirty="0" err="1"/>
              <a:t>Evelop</a:t>
            </a:r>
            <a:r>
              <a:rPr lang="en-US" dirty="0"/>
              <a:t>, </a:t>
            </a:r>
            <a:r>
              <a:rPr lang="en-US" dirty="0" err="1"/>
              <a:t>rezervarea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intra cu </a:t>
            </a:r>
            <a:r>
              <a:rPr lang="en-US" dirty="0" err="1"/>
              <a:t>statusul</a:t>
            </a:r>
            <a:r>
              <a:rPr lang="en-US" dirty="0"/>
              <a:t> “in </a:t>
            </a:r>
            <a:r>
              <a:rPr lang="en-US" dirty="0" err="1"/>
              <a:t>asteptare</a:t>
            </a:r>
            <a:r>
              <a:rPr lang="en-US" dirty="0"/>
              <a:t>”, cu </a:t>
            </a:r>
            <a:r>
              <a:rPr lang="en-US" dirty="0" err="1"/>
              <a:t>sanse</a:t>
            </a:r>
            <a:r>
              <a:rPr lang="en-US" dirty="0"/>
              <a:t> </a:t>
            </a:r>
            <a:r>
              <a:rPr lang="en-US" dirty="0" err="1"/>
              <a:t>minime</a:t>
            </a:r>
            <a:r>
              <a:rPr lang="en-US" dirty="0"/>
              <a:t> de </a:t>
            </a:r>
            <a:r>
              <a:rPr lang="en-US" dirty="0" err="1"/>
              <a:t>confirmare</a:t>
            </a:r>
            <a:r>
              <a:rPr lang="en-US" dirty="0"/>
              <a:t>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A80FB-4B6A-432B-A962-1E77BC1D9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27" y="640080"/>
            <a:ext cx="2365453" cy="798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90B6F-A971-4396-8581-1B70E549F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86" y="2537879"/>
            <a:ext cx="6809624" cy="292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1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FC3C-106B-4B90-9685-BFE87F2E2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CONDITIILE DE PLATA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0A684-1E85-4724-A396-FE4889B0B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996590"/>
            <a:ext cx="9784080" cy="4206240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 err="1"/>
              <a:t>Conditiile</a:t>
            </a:r>
            <a:r>
              <a:rPr lang="en-US" b="1" dirty="0"/>
              <a:t> de </a:t>
            </a:r>
            <a:r>
              <a:rPr lang="en-US" b="1" dirty="0" err="1"/>
              <a:t>plata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rezervarile</a:t>
            </a:r>
            <a:r>
              <a:rPr lang="en-US" dirty="0"/>
              <a:t> cu </a:t>
            </a:r>
            <a:r>
              <a:rPr lang="en-US" dirty="0" err="1"/>
              <a:t>reducere</a:t>
            </a:r>
            <a:r>
              <a:rPr lang="en-US" dirty="0"/>
              <a:t> de early booking, </a:t>
            </a:r>
            <a:r>
              <a:rPr lang="en-US" dirty="0" err="1"/>
              <a:t>conditiile</a:t>
            </a:r>
            <a:r>
              <a:rPr lang="en-US" dirty="0"/>
              <a:t> sunt:</a:t>
            </a:r>
            <a:endParaRPr lang="ro-RO" dirty="0"/>
          </a:p>
          <a:p>
            <a:pPr lvl="0"/>
            <a:r>
              <a:rPr lang="en-US" dirty="0"/>
              <a:t>30% la </a:t>
            </a:r>
            <a:r>
              <a:rPr lang="en-US" dirty="0" err="1"/>
              <a:t>confirmarea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;</a:t>
            </a:r>
            <a:endParaRPr lang="ro-RO" dirty="0"/>
          </a:p>
          <a:p>
            <a:pPr lvl="0"/>
            <a:r>
              <a:rPr lang="en-US" dirty="0"/>
              <a:t>30% la </a:t>
            </a:r>
            <a:r>
              <a:rPr lang="en-US" dirty="0" err="1"/>
              <a:t>sfarsitul</a:t>
            </a:r>
            <a:r>
              <a:rPr lang="en-US" dirty="0"/>
              <a:t> </a:t>
            </a:r>
            <a:r>
              <a:rPr lang="en-US" dirty="0" err="1"/>
              <a:t>perioadei</a:t>
            </a:r>
            <a:r>
              <a:rPr lang="en-US" dirty="0"/>
              <a:t> de early booking; </a:t>
            </a:r>
            <a:endParaRPr lang="ro-RO" dirty="0"/>
          </a:p>
          <a:p>
            <a:pPr lvl="0"/>
            <a:r>
              <a:rPr lang="en-US" dirty="0"/>
              <a:t>40 % cu 31 de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</a:t>
            </a:r>
            <a:r>
              <a:rPr lang="en-US" dirty="0"/>
              <a:t> de </a:t>
            </a:r>
            <a:r>
              <a:rPr lang="en-US" dirty="0" err="1"/>
              <a:t>inceperea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rezervarile</a:t>
            </a:r>
            <a:r>
              <a:rPr lang="en-US" dirty="0"/>
              <a:t> cu </a:t>
            </a:r>
            <a:r>
              <a:rPr lang="en-US" dirty="0" err="1"/>
              <a:t>conditii</a:t>
            </a:r>
            <a:r>
              <a:rPr lang="en-US" dirty="0"/>
              <a:t> de </a:t>
            </a:r>
            <a:r>
              <a:rPr lang="en-US" dirty="0" err="1"/>
              <a:t>plata</a:t>
            </a:r>
            <a:r>
              <a:rPr lang="en-US" dirty="0"/>
              <a:t> standard:</a:t>
            </a:r>
            <a:endParaRPr lang="ro-RO" dirty="0"/>
          </a:p>
          <a:p>
            <a:pPr lvl="0"/>
            <a:r>
              <a:rPr lang="en-US" dirty="0"/>
              <a:t>30% </a:t>
            </a:r>
            <a:r>
              <a:rPr lang="en-US" dirty="0" err="1"/>
              <a:t>odata</a:t>
            </a:r>
            <a:r>
              <a:rPr lang="en-US" dirty="0"/>
              <a:t> </a:t>
            </a:r>
            <a:r>
              <a:rPr lang="en-US" dirty="0" err="1"/>
              <a:t>confirmarea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; </a:t>
            </a:r>
            <a:endParaRPr lang="ro-RO" dirty="0"/>
          </a:p>
          <a:p>
            <a:pPr lvl="0"/>
            <a:r>
              <a:rPr lang="en-US" dirty="0"/>
              <a:t>70% cu 30 de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</a:t>
            </a:r>
            <a:r>
              <a:rPr lang="en-US" dirty="0"/>
              <a:t> de </a:t>
            </a:r>
            <a:r>
              <a:rPr lang="en-US" dirty="0" err="1"/>
              <a:t>inceperea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0823A9-ED41-4091-B55C-E379B4C1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19" y="461968"/>
            <a:ext cx="2365453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C471F-1DE5-459A-8D3F-B545CC14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 err="1"/>
              <a:t>ConDITII</a:t>
            </a:r>
            <a:r>
              <a:rPr lang="en-US" dirty="0"/>
              <a:t> DE ANULARE SI PENALIZARE: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BEA76-FF0C-46FF-A4A8-A7035F6E0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r>
              <a:rPr lang="en-US" b="1" dirty="0"/>
              <a:t>Taxa de </a:t>
            </a:r>
            <a:r>
              <a:rPr lang="en-US" b="1" dirty="0" err="1"/>
              <a:t>anulare</a:t>
            </a:r>
            <a:r>
              <a:rPr lang="en-US" b="1" dirty="0"/>
              <a:t> /</a:t>
            </a:r>
            <a:r>
              <a:rPr lang="en-US" b="1" dirty="0" err="1"/>
              <a:t>rezervare</a:t>
            </a:r>
            <a:r>
              <a:rPr lang="en-US" dirty="0"/>
              <a:t> de la data </a:t>
            </a:r>
            <a:r>
              <a:rPr lang="en-US" dirty="0" err="1"/>
              <a:t>efectuarii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0 € - Option booking: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Anularea</a:t>
            </a:r>
            <a:r>
              <a:rPr lang="en-US" dirty="0">
                <a:solidFill>
                  <a:schemeClr val="bg1"/>
                </a:solidFill>
              </a:rPr>
              <a:t> se face </a:t>
            </a:r>
            <a:r>
              <a:rPr lang="en-US" dirty="0" err="1">
                <a:solidFill>
                  <a:schemeClr val="bg1"/>
                </a:solidFill>
              </a:rPr>
              <a:t>fara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penalizari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atunci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cand</a:t>
            </a:r>
            <a:r>
              <a:rPr lang="en-US" dirty="0"/>
              <a:t>: </a:t>
            </a:r>
            <a:endParaRPr lang="ro-RO" dirty="0"/>
          </a:p>
          <a:p>
            <a:pPr lvl="0"/>
            <a:r>
              <a:rPr lang="en-US" dirty="0" err="1"/>
              <a:t>rezervarea</a:t>
            </a:r>
            <a:r>
              <a:rPr lang="en-US" dirty="0"/>
              <a:t> se face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de 7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inaintea</a:t>
            </a:r>
            <a:r>
              <a:rPr lang="en-US" dirty="0"/>
              <a:t>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: 72 de ore (3 </a:t>
            </a:r>
            <a:r>
              <a:rPr lang="en-US" dirty="0" err="1"/>
              <a:t>zile</a:t>
            </a:r>
            <a:r>
              <a:rPr lang="en-US" dirty="0"/>
              <a:t>) de la </a:t>
            </a:r>
            <a:r>
              <a:rPr lang="en-US" dirty="0" err="1"/>
              <a:t>rezervare</a:t>
            </a:r>
            <a:r>
              <a:rPr lang="en-US" dirty="0"/>
              <a:t>;</a:t>
            </a:r>
            <a:endParaRPr lang="ro-RO" dirty="0"/>
          </a:p>
          <a:p>
            <a:pPr lvl="0"/>
            <a:r>
              <a:rPr lang="en-US" dirty="0" err="1"/>
              <a:t>rezervarea</a:t>
            </a:r>
            <a:r>
              <a:rPr lang="en-US" dirty="0"/>
              <a:t> se face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7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inaintea</a:t>
            </a:r>
            <a:r>
              <a:rPr lang="en-US" dirty="0"/>
              <a:t>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: 24 de ore (1 </a:t>
            </a:r>
            <a:r>
              <a:rPr lang="en-US" dirty="0" err="1"/>
              <a:t>zi</a:t>
            </a:r>
            <a:r>
              <a:rPr lang="en-US" dirty="0"/>
              <a:t>) de la </a:t>
            </a:r>
            <a:r>
              <a:rPr lang="en-US" dirty="0" err="1"/>
              <a:t>rezervare</a:t>
            </a:r>
            <a:r>
              <a:rPr lang="en-US" dirty="0"/>
              <a:t>;</a:t>
            </a:r>
            <a:endParaRPr lang="ro-RO" dirty="0"/>
          </a:p>
          <a:p>
            <a:pPr lvl="0"/>
            <a:r>
              <a:rPr lang="en-US" dirty="0"/>
              <a:t>nu </a:t>
            </a:r>
            <a:r>
              <a:rPr lang="en-US" dirty="0" err="1"/>
              <a:t>exista</a:t>
            </a:r>
            <a:r>
              <a:rPr lang="en-US" dirty="0"/>
              <a:t> option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rezervari</a:t>
            </a:r>
            <a:r>
              <a:rPr lang="en-US" dirty="0"/>
              <a:t> </a:t>
            </a:r>
            <a:r>
              <a:rPr lang="en-US" dirty="0" err="1"/>
              <a:t>efectuate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72 de ore (3 </a:t>
            </a:r>
            <a:r>
              <a:rPr lang="en-US" dirty="0" err="1"/>
              <a:t>zile</a:t>
            </a:r>
            <a:r>
              <a:rPr lang="en-US" dirty="0"/>
              <a:t>) </a:t>
            </a:r>
            <a:r>
              <a:rPr lang="en-US" dirty="0" err="1"/>
              <a:t>inaintea</a:t>
            </a:r>
            <a:r>
              <a:rPr lang="en-US" dirty="0"/>
              <a:t>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60 €</a:t>
            </a:r>
            <a:r>
              <a:rPr lang="en-US" b="1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72 de ore de la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,</a:t>
            </a:r>
            <a:endParaRPr lang="ro-RO" dirty="0"/>
          </a:p>
          <a:p>
            <a:r>
              <a:rPr lang="en-US" b="1" dirty="0">
                <a:solidFill>
                  <a:schemeClr val="bg1"/>
                </a:solidFill>
              </a:rPr>
              <a:t>120 €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</a:t>
            </a:r>
            <a:r>
              <a:rPr lang="en-US" dirty="0" err="1"/>
              <a:t>dupa</a:t>
            </a:r>
            <a:r>
              <a:rPr lang="en-US" dirty="0"/>
              <a:t> de 7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calendaristice</a:t>
            </a:r>
            <a:r>
              <a:rPr lang="en-US" dirty="0"/>
              <a:t> de la 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7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pana</a:t>
            </a:r>
            <a:r>
              <a:rPr lang="en-US" dirty="0"/>
              <a:t> la </a:t>
            </a:r>
            <a:r>
              <a:rPr lang="en-US" dirty="0" err="1"/>
              <a:t>inceperea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. </a:t>
            </a:r>
            <a:endParaRPr lang="ro-RO" dirty="0"/>
          </a:p>
          <a:p>
            <a:pPr lvl="0"/>
            <a:endParaRPr lang="ro-RO" dirty="0"/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D8FC9D-643D-408F-8A22-B8F670ED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37" y="174673"/>
            <a:ext cx="3695018" cy="12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2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DEC63-65C3-49C0-A6F2-2A3C170E6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err="1"/>
              <a:t>Penalizari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retragere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inaintea</a:t>
            </a:r>
            <a:r>
              <a:rPr lang="en-US" dirty="0"/>
              <a:t>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) care se </a:t>
            </a:r>
            <a:r>
              <a:rPr lang="en-US" dirty="0" err="1"/>
              <a:t>adauga</a:t>
            </a:r>
            <a:r>
              <a:rPr lang="en-US" dirty="0"/>
              <a:t> la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Taxa de </a:t>
            </a:r>
            <a:r>
              <a:rPr lang="en-US" dirty="0" err="1"/>
              <a:t>anulare</a:t>
            </a:r>
            <a:r>
              <a:rPr lang="en-US" dirty="0"/>
              <a:t>:</a:t>
            </a:r>
            <a:endParaRPr lang="ro-RO" dirty="0"/>
          </a:p>
          <a:p>
            <a:pPr lvl="0"/>
            <a:r>
              <a:rPr lang="en-US" b="1" i="1" dirty="0"/>
              <a:t>5%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15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</a:t>
            </a:r>
            <a:r>
              <a:rPr lang="en-US" dirty="0"/>
              <a:t> de data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calatoriei</a:t>
            </a:r>
            <a:r>
              <a:rPr lang="en-US" dirty="0"/>
              <a:t>, </a:t>
            </a:r>
            <a:endParaRPr lang="ro-RO" dirty="0"/>
          </a:p>
          <a:p>
            <a:pPr lvl="0"/>
            <a:r>
              <a:rPr lang="en-US" b="1" i="1" dirty="0"/>
              <a:t>15%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10 </a:t>
            </a:r>
            <a:r>
              <a:rPr lang="en-US" dirty="0" err="1"/>
              <a:t>zile</a:t>
            </a:r>
            <a:r>
              <a:rPr lang="en-US" dirty="0"/>
              <a:t> </a:t>
            </a:r>
            <a:r>
              <a:rPr lang="en-US" dirty="0" err="1"/>
              <a:t>inainte</a:t>
            </a:r>
            <a:r>
              <a:rPr lang="en-US" dirty="0"/>
              <a:t> de data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calatoriei</a:t>
            </a:r>
            <a:r>
              <a:rPr lang="en-US" dirty="0"/>
              <a:t>, </a:t>
            </a:r>
            <a:endParaRPr lang="ro-RO" dirty="0"/>
          </a:p>
          <a:p>
            <a:pPr lvl="0"/>
            <a:r>
              <a:rPr lang="en-US" b="1" i="1" dirty="0"/>
              <a:t>25%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3 </a:t>
            </a:r>
            <a:r>
              <a:rPr lang="en-US" dirty="0" err="1"/>
              <a:t>zile</a:t>
            </a:r>
            <a:r>
              <a:rPr lang="en-US" dirty="0"/>
              <a:t> (in </a:t>
            </a:r>
            <a:r>
              <a:rPr lang="en-US" dirty="0" err="1"/>
              <a:t>ultimele</a:t>
            </a:r>
            <a:r>
              <a:rPr lang="en-US" dirty="0"/>
              <a:t> 48 de ore) </a:t>
            </a:r>
            <a:r>
              <a:rPr lang="en-US" dirty="0" err="1"/>
              <a:t>inainte</a:t>
            </a:r>
            <a:r>
              <a:rPr lang="en-US" dirty="0"/>
              <a:t> de data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calatoriei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2037EA-42EB-4768-95B8-80288461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3274"/>
            <a:ext cx="4151837" cy="14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6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467216-D116-4D4D-ACEA-D42876AED72E}"/>
              </a:ext>
            </a:extLst>
          </p:cNvPr>
          <p:cNvSpPr/>
          <p:nvPr/>
        </p:nvSpPr>
        <p:spPr>
          <a:xfrm>
            <a:off x="332509" y="2004292"/>
            <a:ext cx="117671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Taxa de </a:t>
            </a:r>
            <a:r>
              <a:rPr lang="en-US" dirty="0" err="1"/>
              <a:t>anulare</a:t>
            </a:r>
            <a:r>
              <a:rPr lang="en-US" dirty="0"/>
              <a:t> se </a:t>
            </a:r>
            <a:r>
              <a:rPr lang="en-US" dirty="0" err="1"/>
              <a:t>cumuleaza</a:t>
            </a:r>
            <a:r>
              <a:rPr lang="en-US" dirty="0"/>
              <a:t> </a:t>
            </a:r>
            <a:r>
              <a:rPr lang="en-US" dirty="0" err="1"/>
              <a:t>intotdeauna</a:t>
            </a:r>
            <a:r>
              <a:rPr lang="en-US" dirty="0"/>
              <a:t> cu </a:t>
            </a:r>
            <a:r>
              <a:rPr lang="en-US" dirty="0" err="1"/>
              <a:t>penalizarea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retragere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De ex: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anulare</a:t>
            </a:r>
            <a:r>
              <a:rPr lang="en-US" dirty="0"/>
              <a:t> cu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putin</a:t>
            </a:r>
            <a:r>
              <a:rPr lang="en-US" dirty="0"/>
              <a:t> de 48 de ore </a:t>
            </a:r>
            <a:r>
              <a:rPr lang="en-US" dirty="0" err="1"/>
              <a:t>inaintea</a:t>
            </a:r>
            <a:r>
              <a:rPr lang="en-US" dirty="0"/>
              <a:t> </a:t>
            </a:r>
            <a:r>
              <a:rPr lang="en-US" dirty="0" err="1"/>
              <a:t>inceperii</a:t>
            </a:r>
            <a:r>
              <a:rPr lang="en-US" dirty="0"/>
              <a:t> </a:t>
            </a:r>
            <a:r>
              <a:rPr lang="en-US" dirty="0" err="1"/>
              <a:t>sejurului</a:t>
            </a:r>
            <a:r>
              <a:rPr lang="en-US" dirty="0"/>
              <a:t> </a:t>
            </a:r>
            <a:r>
              <a:rPr lang="en-US" dirty="0" err="1"/>
              <a:t>vom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:</a:t>
            </a:r>
            <a:endParaRPr lang="ro-RO" dirty="0"/>
          </a:p>
          <a:p>
            <a:r>
              <a:rPr lang="en-US" b="1" dirty="0"/>
              <a:t>120 Euro</a:t>
            </a:r>
            <a:r>
              <a:rPr lang="en-US" dirty="0"/>
              <a:t> Taxa </a:t>
            </a:r>
            <a:r>
              <a:rPr lang="en-US" dirty="0" err="1"/>
              <a:t>anulare</a:t>
            </a:r>
            <a:r>
              <a:rPr lang="en-US" dirty="0"/>
              <a:t> </a:t>
            </a:r>
            <a:r>
              <a:rPr lang="en-US" b="1" dirty="0"/>
              <a:t>+</a:t>
            </a:r>
            <a:r>
              <a:rPr lang="en-US" dirty="0"/>
              <a:t> </a:t>
            </a:r>
            <a:r>
              <a:rPr lang="en-US" dirty="0" err="1"/>
              <a:t>penalizare</a:t>
            </a:r>
            <a:r>
              <a:rPr lang="en-US" dirty="0"/>
              <a:t> </a:t>
            </a:r>
            <a:r>
              <a:rPr lang="en-US" b="1" dirty="0"/>
              <a:t>25%</a:t>
            </a:r>
            <a:r>
              <a:rPr lang="en-US" dirty="0"/>
              <a:t> din </a:t>
            </a:r>
            <a:r>
              <a:rPr lang="en-US" dirty="0" err="1"/>
              <a:t>pretul</a:t>
            </a:r>
            <a:r>
              <a:rPr lang="en-US" dirty="0"/>
              <a:t> </a:t>
            </a:r>
            <a:r>
              <a:rPr lang="en-US" dirty="0" err="1"/>
              <a:t>pachetului</a:t>
            </a:r>
            <a:r>
              <a:rPr lang="en-US" dirty="0"/>
              <a:t>.</a:t>
            </a:r>
            <a:endParaRPr lang="ro-RO" dirty="0"/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</a:t>
            </a:r>
            <a:r>
              <a:rPr lang="en-US" b="1" dirty="0" err="1">
                <a:solidFill>
                  <a:srgbClr val="FF0000"/>
                </a:solidFill>
              </a:rPr>
              <a:t>Toate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conditiile</a:t>
            </a:r>
            <a:r>
              <a:rPr lang="en-US" b="1" dirty="0">
                <a:solidFill>
                  <a:srgbClr val="FF0000"/>
                </a:solidFill>
              </a:rPr>
              <a:t> de </a:t>
            </a:r>
            <a:r>
              <a:rPr lang="en-US" b="1" dirty="0" err="1">
                <a:solidFill>
                  <a:srgbClr val="FF0000"/>
                </a:solidFill>
              </a:rPr>
              <a:t>anulare</a:t>
            </a:r>
            <a:r>
              <a:rPr lang="en-US" b="1" dirty="0">
                <a:solidFill>
                  <a:srgbClr val="FF0000"/>
                </a:solidFill>
              </a:rPr>
              <a:t> sunt </a:t>
            </a:r>
            <a:r>
              <a:rPr lang="en-US" b="1" dirty="0" err="1">
                <a:solidFill>
                  <a:srgbClr val="FF0000"/>
                </a:solidFill>
              </a:rPr>
              <a:t>prezentate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si</a:t>
            </a:r>
            <a:r>
              <a:rPr lang="en-US" b="1" dirty="0">
                <a:solidFill>
                  <a:srgbClr val="FF0000"/>
                </a:solidFill>
              </a:rPr>
              <a:t> in </a:t>
            </a:r>
            <a:r>
              <a:rPr lang="en-US" b="1" dirty="0" err="1">
                <a:solidFill>
                  <a:srgbClr val="FF0000"/>
                </a:solidFill>
              </a:rPr>
              <a:t>fiecare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rezervare</a:t>
            </a:r>
            <a:r>
              <a:rPr lang="en-US" b="1" dirty="0">
                <a:solidFill>
                  <a:srgbClr val="FF0000"/>
                </a:solidFill>
              </a:rPr>
              <a:t>.</a:t>
            </a:r>
            <a:endParaRPr lang="ro-RO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7AB91D-3EFD-411F-BB0E-73A7233B3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9" y="236550"/>
            <a:ext cx="4415056" cy="14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4C956-A4D2-442A-B7BD-65B888FC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NUMAR DE URGENTA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03B19-3916-4E9E-A5E8-E17A51994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cap="all" dirty="0"/>
          </a:p>
          <a:p>
            <a:pPr marL="0" indent="0">
              <a:buNone/>
            </a:pPr>
            <a:r>
              <a:rPr lang="ro-RO" b="1" cap="all" dirty="0"/>
              <a:t>24 DE ORE PE ZI</a:t>
            </a:r>
            <a:r>
              <a:rPr lang="en-US" b="1" cap="all" dirty="0"/>
              <a:t> </a:t>
            </a:r>
            <a:r>
              <a:rPr lang="ro-RO" b="1" cap="all" dirty="0"/>
              <a:t>CU D</a:t>
            </a:r>
            <a:r>
              <a:rPr lang="en-US" b="1" cap="all" dirty="0"/>
              <a:t>VS.</a:t>
            </a:r>
            <a:endParaRPr lang="ro-RO" b="1" cap="all" dirty="0"/>
          </a:p>
          <a:p>
            <a:pPr marL="0" indent="0">
              <a:buNone/>
            </a:pPr>
            <a:r>
              <a:rPr lang="ro-RO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+34 971 448096</a:t>
            </a:r>
            <a:endParaRPr lang="ro-RO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/>
              <a:t>	</a:t>
            </a:r>
            <a:r>
              <a:rPr lang="ro-RO" dirty="0"/>
              <a:t>Călătoriți liniștiți, știind că aveți la dispoziție serviciul de asistență clienți 24 de ore pe zi, 365 de zile pe an. Exclusiv pentru călători în timpul călătoriei.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97879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12B4-D843-4FC5-965C-554598B5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VA MULTUMIM </a:t>
            </a:r>
            <a:r>
              <a:rPr lang="en-US" sz="4400"/>
              <a:t>PENTRU COLABORARE!</a:t>
            </a:r>
            <a:endParaRPr lang="ro-RO" sz="4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0CF5E-3FD1-4EC2-8B77-022921DF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0" y="205970"/>
            <a:ext cx="4923455" cy="16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5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1DF9-9616-4192-8B43-09DB64738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PENTRU TURISTI: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F3B9E-0ADB-4419-9789-E83A49F0E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47" y="2052468"/>
            <a:ext cx="4904508" cy="43798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Turistii</a:t>
            </a:r>
            <a:r>
              <a:rPr lang="en-US" dirty="0"/>
              <a:t> sunt </a:t>
            </a:r>
            <a:r>
              <a:rPr lang="en-US" dirty="0" err="1"/>
              <a:t>rugati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se </a:t>
            </a:r>
            <a:r>
              <a:rPr lang="en-US" dirty="0" err="1"/>
              <a:t>prezinte</a:t>
            </a:r>
            <a:r>
              <a:rPr lang="en-US" dirty="0"/>
              <a:t> in </a:t>
            </a:r>
            <a:r>
              <a:rPr lang="en-US" dirty="0" err="1"/>
              <a:t>aeroportul</a:t>
            </a:r>
            <a:r>
              <a:rPr lang="en-US" dirty="0"/>
              <a:t> din Madrid cu 3.30h </a:t>
            </a:r>
            <a:r>
              <a:rPr lang="en-US" dirty="0" err="1"/>
              <a:t>inainte</a:t>
            </a:r>
            <a:r>
              <a:rPr lang="en-US" dirty="0"/>
              <a:t> de </a:t>
            </a:r>
            <a:r>
              <a:rPr lang="en-US" dirty="0" err="1"/>
              <a:t>decolare</a:t>
            </a:r>
            <a:r>
              <a:rPr lang="en-US" dirty="0"/>
              <a:t>.</a:t>
            </a:r>
          </a:p>
          <a:p>
            <a:r>
              <a:rPr lang="en-US" dirty="0"/>
              <a:t>Check-in ul din Madrid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zborurile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Caraibe</a:t>
            </a:r>
            <a:r>
              <a:rPr lang="en-US" dirty="0"/>
              <a:t> se face </a:t>
            </a:r>
            <a:r>
              <a:rPr lang="en-US" dirty="0" err="1"/>
              <a:t>intre</a:t>
            </a:r>
            <a:r>
              <a:rPr lang="en-US" dirty="0"/>
              <a:t> </a:t>
            </a:r>
            <a:r>
              <a:rPr lang="en-US" dirty="0" err="1"/>
              <a:t>ghiseele</a:t>
            </a:r>
            <a:r>
              <a:rPr lang="en-US" dirty="0"/>
              <a:t> 800-900.</a:t>
            </a:r>
          </a:p>
          <a:p>
            <a:r>
              <a:rPr lang="en-US" dirty="0"/>
              <a:t>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exista</a:t>
            </a:r>
            <a:r>
              <a:rPr lang="en-US" dirty="0"/>
              <a:t> un </a:t>
            </a:r>
            <a:r>
              <a:rPr lang="en-US" dirty="0" err="1"/>
              <a:t>birou</a:t>
            </a:r>
            <a:r>
              <a:rPr lang="en-US" dirty="0"/>
              <a:t> de </a:t>
            </a:r>
            <a:r>
              <a:rPr lang="en-US" dirty="0" err="1"/>
              <a:t>informatii</a:t>
            </a:r>
            <a:r>
              <a:rPr lang="en-US" dirty="0"/>
              <a:t> al </a:t>
            </a:r>
            <a:r>
              <a:rPr lang="en-US" dirty="0" err="1"/>
              <a:t>partenerului</a:t>
            </a:r>
            <a:r>
              <a:rPr lang="en-US" dirty="0"/>
              <a:t> </a:t>
            </a:r>
            <a:r>
              <a:rPr lang="en-US" dirty="0" err="1"/>
              <a:t>nostru</a:t>
            </a:r>
            <a:r>
              <a:rPr lang="en-US" dirty="0"/>
              <a:t> </a:t>
            </a:r>
            <a:r>
              <a:rPr lang="en-US" dirty="0" err="1"/>
              <a:t>Evelop</a:t>
            </a:r>
            <a:r>
              <a:rPr lang="en-US" dirty="0"/>
              <a:t>, in </a:t>
            </a:r>
            <a:r>
              <a:rPr lang="en-US" dirty="0" err="1"/>
              <a:t>aeroportul</a:t>
            </a:r>
            <a:r>
              <a:rPr lang="en-US" dirty="0"/>
              <a:t> din Madrid - </a:t>
            </a:r>
            <a:r>
              <a:rPr lang="en-US" dirty="0" err="1"/>
              <a:t>Terminalul</a:t>
            </a:r>
            <a:r>
              <a:rPr lang="en-US" dirty="0"/>
              <a:t> T4.</a:t>
            </a: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985A9B-FF5C-4EC2-B0B0-65725A31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7" y="377620"/>
            <a:ext cx="4191929" cy="14153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C862B2-420B-445E-BD3F-6138764D9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55" y="1897759"/>
            <a:ext cx="7148945" cy="48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9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3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35191"/>
          </a:xfrm>
          <a:prstGeom prst="rect">
            <a:avLst/>
          </a:prstGeom>
        </p:spPr>
      </p:pic>
      <p:sp>
        <p:nvSpPr>
          <p:cNvPr id="4" name="3 Abrir corchete"/>
          <p:cNvSpPr/>
          <p:nvPr/>
        </p:nvSpPr>
        <p:spPr>
          <a:xfrm>
            <a:off x="7831722" y="121340"/>
            <a:ext cx="136487" cy="758696"/>
          </a:xfrm>
          <a:prstGeom prst="leftBracke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Abrir corchete"/>
          <p:cNvSpPr/>
          <p:nvPr/>
        </p:nvSpPr>
        <p:spPr>
          <a:xfrm flipH="1">
            <a:off x="10424010" y="116632"/>
            <a:ext cx="136487" cy="758696"/>
          </a:xfrm>
          <a:prstGeom prst="leftBracket">
            <a:avLst/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896200" y="19038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Agency FB" pitchFamily="34" charset="0"/>
              </a:rPr>
              <a:t>Compañía aérea</a:t>
            </a:r>
          </a:p>
        </p:txBody>
      </p:sp>
      <p:sp>
        <p:nvSpPr>
          <p:cNvPr id="37" name="text 1"/>
          <p:cNvSpPr txBox="1"/>
          <p:nvPr/>
        </p:nvSpPr>
        <p:spPr>
          <a:xfrm>
            <a:off x="1874834" y="5858688"/>
            <a:ext cx="8397631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defRPr sz="1400" spc="10">
                <a:solidFill>
                  <a:schemeClr val="bg1"/>
                </a:solidFill>
                <a:latin typeface="Agency FB" pitchFamily="34" charset="0"/>
                <a:cs typeface="Travel"/>
              </a:defRPr>
            </a:lvl1pPr>
          </a:lstStyle>
          <a:p>
            <a:pPr algn="ctr"/>
            <a:r>
              <a:rPr lang="es-ES" sz="2400" dirty="0" err="1"/>
              <a:t>Dispunem</a:t>
            </a:r>
            <a:r>
              <a:rPr lang="es-ES" sz="2400" dirty="0"/>
              <a:t> de un </a:t>
            </a:r>
            <a:r>
              <a:rPr lang="es-ES" sz="2400" dirty="0" err="1"/>
              <a:t>birou</a:t>
            </a:r>
            <a:r>
              <a:rPr lang="es-ES" sz="2400" dirty="0"/>
              <a:t> de </a:t>
            </a:r>
            <a:r>
              <a:rPr lang="es-ES" sz="2400" dirty="0" err="1"/>
              <a:t>informatii</a:t>
            </a:r>
            <a:r>
              <a:rPr lang="es-ES" sz="2400" dirty="0"/>
              <a:t> la T4</a:t>
            </a:r>
            <a:r>
              <a:rPr sz="2400" dirty="0"/>
              <a:t>.</a:t>
            </a:r>
            <a:endParaRPr lang="es-ES" sz="2400" dirty="0"/>
          </a:p>
          <a:p>
            <a:pPr algn="ctr"/>
            <a:r>
              <a:rPr lang="es-ES" sz="2400" dirty="0" err="1"/>
              <a:t>Pentru</a:t>
            </a:r>
            <a:r>
              <a:rPr lang="es-ES" sz="2400" dirty="0"/>
              <a:t> </a:t>
            </a:r>
            <a:r>
              <a:rPr lang="es-ES" sz="2400" dirty="0" err="1"/>
              <a:t>zborurile</a:t>
            </a:r>
            <a:r>
              <a:rPr lang="es-ES" sz="2400" dirty="0"/>
              <a:t> de </a:t>
            </a:r>
            <a:r>
              <a:rPr lang="es-ES" sz="2400" dirty="0" err="1"/>
              <a:t>Caraibe</a:t>
            </a:r>
            <a:r>
              <a:rPr lang="es-ES" sz="2400" dirty="0"/>
              <a:t> </a:t>
            </a:r>
            <a:r>
              <a:rPr lang="es-ES" sz="2400" dirty="0" err="1"/>
              <a:t>chek</a:t>
            </a:r>
            <a:r>
              <a:rPr lang="es-ES" sz="2400" dirty="0"/>
              <a:t>-in </a:t>
            </a:r>
            <a:r>
              <a:rPr lang="es-ES" sz="2400" dirty="0" err="1"/>
              <a:t>ul</a:t>
            </a:r>
            <a:r>
              <a:rPr lang="es-ES" sz="2400" dirty="0"/>
              <a:t> se </a:t>
            </a:r>
            <a:r>
              <a:rPr lang="es-ES" sz="2400" dirty="0" err="1"/>
              <a:t>deschide</a:t>
            </a:r>
            <a:r>
              <a:rPr lang="es-ES" sz="2400" dirty="0"/>
              <a:t> </a:t>
            </a:r>
            <a:r>
              <a:rPr lang="es-ES" sz="2400" dirty="0" err="1"/>
              <a:t>cu</a:t>
            </a:r>
            <a:r>
              <a:rPr lang="es-ES" sz="2400" dirty="0"/>
              <a:t> 4 ore </a:t>
            </a:r>
            <a:r>
              <a:rPr lang="es-ES" sz="2400" dirty="0" err="1"/>
              <a:t>inainte</a:t>
            </a:r>
            <a:r>
              <a:rPr lang="es-ES" sz="2400" dirty="0"/>
              <a:t> de </a:t>
            </a:r>
            <a:r>
              <a:rPr lang="es-ES" sz="2400" dirty="0" err="1"/>
              <a:t>plecare</a:t>
            </a:r>
            <a:r>
              <a:rPr lang="es-ES" sz="2400" dirty="0"/>
              <a:t> </a:t>
            </a:r>
            <a:r>
              <a:rPr lang="es-ES" sz="2400" dirty="0" err="1"/>
              <a:t>avionului</a:t>
            </a:r>
            <a:r>
              <a:rPr lang="es-ES" sz="2400" dirty="0"/>
              <a:t> </a:t>
            </a:r>
            <a:endParaRPr sz="2400" dirty="0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3" y="1905046"/>
            <a:ext cx="5125638" cy="382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" r="5838" b="11969"/>
          <a:stretch/>
        </p:blipFill>
        <p:spPr bwMode="auto">
          <a:xfrm>
            <a:off x="7216496" y="1890585"/>
            <a:ext cx="2767937" cy="3786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1"/>
          <p:cNvSpPr txBox="1"/>
          <p:nvPr/>
        </p:nvSpPr>
        <p:spPr>
          <a:xfrm>
            <a:off x="1932135" y="1013221"/>
            <a:ext cx="803759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>
              <a:lnSpc>
                <a:spcPct val="100000"/>
              </a:lnSpc>
              <a:defRPr sz="1400" spc="10">
                <a:solidFill>
                  <a:schemeClr val="bg1"/>
                </a:solidFill>
                <a:latin typeface="Agency FB" pitchFamily="34" charset="0"/>
                <a:cs typeface="Travel"/>
              </a:defRPr>
            </a:lvl1pPr>
          </a:lstStyle>
          <a:p>
            <a:pPr algn="ctr"/>
            <a:r>
              <a:rPr lang="it-IT" sz="2400" dirty="0">
                <a:solidFill>
                  <a:prstClr val="white"/>
                </a:solidFill>
              </a:rPr>
              <a:t>Biroul Evelop in aeroportul Madrid, Check-in-ul se face la ghiseele </a:t>
            </a:r>
          </a:p>
          <a:p>
            <a:pPr algn="ctr"/>
            <a:r>
              <a:rPr lang="it-IT" sz="2400" dirty="0">
                <a:solidFill>
                  <a:prstClr val="white"/>
                </a:solidFill>
              </a:rPr>
              <a:t>intre 800 si 900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71C35B-47FA-4D01-B181-A439A922D7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264" y="96657"/>
            <a:ext cx="3899274" cy="13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17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1249A8-1C28-4B23-99FD-2FE169E45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262"/>
            <a:ext cx="12192000" cy="68693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C12D6-58C1-4628-A593-8D3C37632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7"/>
            <a:ext cx="3699975" cy="124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33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2437-2A0F-44B2-994D-C257D787E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Turista plus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ECA48-CD9E-416F-B04B-7352B7644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aeronavele</a:t>
            </a:r>
            <a:r>
              <a:rPr lang="en-US" dirty="0"/>
              <a:t> </a:t>
            </a:r>
            <a:r>
              <a:rPr lang="en-US" dirty="0" err="1"/>
              <a:t>Evelop</a:t>
            </a:r>
            <a:r>
              <a:rPr lang="en-US" dirty="0"/>
              <a:t> nu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clasa</a:t>
            </a:r>
            <a:r>
              <a:rPr lang="en-US" dirty="0"/>
              <a:t> business, </a:t>
            </a:r>
            <a:r>
              <a:rPr lang="en-US" dirty="0" err="1"/>
              <a:t>drept</a:t>
            </a:r>
            <a:r>
              <a:rPr lang="en-US" dirty="0"/>
              <a:t> </a:t>
            </a:r>
            <a:r>
              <a:rPr lang="en-US" dirty="0" err="1"/>
              <a:t>urmare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turistii</a:t>
            </a:r>
            <a:r>
              <a:rPr lang="en-US" dirty="0"/>
              <a:t> care </a:t>
            </a:r>
            <a:r>
              <a:rPr lang="en-US" dirty="0" err="1"/>
              <a:t>doresc</a:t>
            </a:r>
            <a:r>
              <a:rPr lang="en-US" dirty="0"/>
              <a:t> extra-leg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serviciul</a:t>
            </a:r>
            <a:r>
              <a:rPr lang="en-US" dirty="0"/>
              <a:t> Turista Plus.</a:t>
            </a:r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serviciu</a:t>
            </a:r>
            <a:r>
              <a:rPr lang="en-US" dirty="0"/>
              <a:t> se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achizitiona</a:t>
            </a:r>
            <a:r>
              <a:rPr lang="en-US" dirty="0"/>
              <a:t> direct de pe site-ul Evelop.com </a:t>
            </a:r>
            <a:r>
              <a:rPr lang="en-US" dirty="0" err="1"/>
              <a:t>dupa</a:t>
            </a:r>
            <a:r>
              <a:rPr lang="en-US" dirty="0"/>
              <a:t> </a:t>
            </a:r>
            <a:r>
              <a:rPr lang="en-US" dirty="0" err="1"/>
              <a:t>efectuarea</a:t>
            </a:r>
            <a:r>
              <a:rPr lang="en-US" dirty="0"/>
              <a:t> </a:t>
            </a:r>
            <a:r>
              <a:rPr lang="en-US" dirty="0" err="1"/>
              <a:t>rezervarii</a:t>
            </a:r>
            <a:r>
              <a:rPr lang="en-US" dirty="0"/>
              <a:t> </a:t>
            </a:r>
            <a:r>
              <a:rPr lang="en-US" dirty="0" err="1"/>
              <a:t>pachetului</a:t>
            </a:r>
            <a:r>
              <a:rPr lang="en-US" dirty="0"/>
              <a:t> </a:t>
            </a:r>
            <a:r>
              <a:rPr lang="en-US" dirty="0" err="1"/>
              <a:t>turistic</a:t>
            </a:r>
            <a:r>
              <a:rPr lang="en-US" dirty="0"/>
              <a:t> in </a:t>
            </a:r>
            <a:r>
              <a:rPr lang="en-US" dirty="0" err="1"/>
              <a:t>Jolidey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18297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EB3BEA-39BF-4BB7-8ED8-0825E79D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9900" cy="6857999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0C65A-26A2-4E10-BCE9-83699C95E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048772" cy="13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03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B982F-CB49-4C72-A267-E6F88BF5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BAGAJE EVELOP</a:t>
            </a:r>
            <a:br>
              <a:rPr lang="en-US" dirty="0"/>
            </a:b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F46A-420C-4497-B14C-EE3D2449A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zborurile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Mexic</a:t>
            </a:r>
            <a:r>
              <a:rPr lang="en-US" dirty="0"/>
              <a:t>, </a:t>
            </a:r>
            <a:r>
              <a:rPr lang="en-US" dirty="0" err="1"/>
              <a:t>bagajele</a:t>
            </a:r>
            <a:r>
              <a:rPr lang="en-US" dirty="0"/>
              <a:t> </a:t>
            </a:r>
            <a:r>
              <a:rPr lang="en-US" dirty="0" err="1"/>
              <a:t>incluse</a:t>
            </a:r>
            <a:r>
              <a:rPr lang="en-US" dirty="0"/>
              <a:t> sunt:</a:t>
            </a:r>
          </a:p>
          <a:p>
            <a:r>
              <a:rPr lang="en-US" dirty="0" err="1"/>
              <a:t>Bagajul</a:t>
            </a:r>
            <a:r>
              <a:rPr lang="en-US" dirty="0"/>
              <a:t> de mana de 10 kg;</a:t>
            </a:r>
          </a:p>
          <a:p>
            <a:r>
              <a:rPr lang="en-US" dirty="0" err="1"/>
              <a:t>Bagajul</a:t>
            </a:r>
            <a:r>
              <a:rPr lang="en-US" dirty="0"/>
              <a:t> de </a:t>
            </a:r>
            <a:r>
              <a:rPr lang="en-US" dirty="0" err="1"/>
              <a:t>cala</a:t>
            </a:r>
            <a:r>
              <a:rPr lang="en-US" dirty="0"/>
              <a:t> de 23 kg.</a:t>
            </a:r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zborurile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Republica</a:t>
            </a:r>
            <a:r>
              <a:rPr lang="en-US" dirty="0"/>
              <a:t> </a:t>
            </a:r>
            <a:r>
              <a:rPr lang="en-US" dirty="0" err="1"/>
              <a:t>Dominicana</a:t>
            </a:r>
            <a:r>
              <a:rPr lang="en-US" dirty="0"/>
              <a:t>, </a:t>
            </a:r>
            <a:r>
              <a:rPr lang="en-US" dirty="0" err="1"/>
              <a:t>bagajele</a:t>
            </a:r>
            <a:r>
              <a:rPr lang="en-US" dirty="0"/>
              <a:t> </a:t>
            </a:r>
            <a:r>
              <a:rPr lang="en-US" dirty="0" err="1"/>
              <a:t>incluse</a:t>
            </a:r>
            <a:r>
              <a:rPr lang="en-US" dirty="0"/>
              <a:t> sunt:</a:t>
            </a:r>
          </a:p>
          <a:p>
            <a:r>
              <a:rPr lang="en-US" dirty="0" err="1"/>
              <a:t>Bagajul</a:t>
            </a:r>
            <a:r>
              <a:rPr lang="en-US" dirty="0"/>
              <a:t> de mana de 10 kg;</a:t>
            </a:r>
          </a:p>
          <a:p>
            <a:r>
              <a:rPr lang="en-US" dirty="0" err="1"/>
              <a:t>Bagajul</a:t>
            </a:r>
            <a:r>
              <a:rPr lang="en-US" dirty="0"/>
              <a:t> de </a:t>
            </a:r>
            <a:r>
              <a:rPr lang="en-US" dirty="0" err="1"/>
              <a:t>cala</a:t>
            </a:r>
            <a:r>
              <a:rPr lang="en-US" dirty="0"/>
              <a:t> de 23 kg.</a:t>
            </a:r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zborurile</a:t>
            </a:r>
            <a:r>
              <a:rPr lang="en-US" dirty="0"/>
              <a:t> </a:t>
            </a:r>
            <a:r>
              <a:rPr lang="en-US" dirty="0" err="1"/>
              <a:t>catre</a:t>
            </a:r>
            <a:r>
              <a:rPr lang="en-US" dirty="0"/>
              <a:t> Cuba, </a:t>
            </a:r>
            <a:r>
              <a:rPr lang="en-US" dirty="0" err="1"/>
              <a:t>bagajele</a:t>
            </a:r>
            <a:r>
              <a:rPr lang="en-US" dirty="0"/>
              <a:t> </a:t>
            </a:r>
            <a:r>
              <a:rPr lang="en-US" dirty="0" err="1"/>
              <a:t>incluse</a:t>
            </a:r>
            <a:r>
              <a:rPr lang="en-US" dirty="0"/>
              <a:t> sunt:</a:t>
            </a:r>
          </a:p>
          <a:p>
            <a:r>
              <a:rPr lang="en-US" dirty="0" err="1"/>
              <a:t>Bagajul</a:t>
            </a:r>
            <a:r>
              <a:rPr lang="en-US" dirty="0"/>
              <a:t> de mana de 10 kg;</a:t>
            </a:r>
          </a:p>
          <a:p>
            <a:r>
              <a:rPr lang="en-US" dirty="0" err="1"/>
              <a:t>Bagajul</a:t>
            </a:r>
            <a:r>
              <a:rPr lang="en-US" dirty="0"/>
              <a:t> de </a:t>
            </a:r>
            <a:r>
              <a:rPr lang="en-US" dirty="0" err="1"/>
              <a:t>cala</a:t>
            </a:r>
            <a:r>
              <a:rPr lang="en-US" dirty="0"/>
              <a:t> de 23 kg.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0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5DD03-0E1F-412D-89E5-31F6CCE9A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Durata</a:t>
            </a:r>
            <a:r>
              <a:rPr lang="en-US" dirty="0"/>
              <a:t> </a:t>
            </a:r>
            <a:r>
              <a:rPr lang="en-US" dirty="0" err="1"/>
              <a:t>zborului</a:t>
            </a:r>
            <a:r>
              <a:rPr lang="en-US" dirty="0"/>
              <a:t> cu </a:t>
            </a:r>
            <a:r>
              <a:rPr lang="en-US" dirty="0" err="1"/>
              <a:t>evelop</a:t>
            </a:r>
            <a:endParaRPr lang="ro-R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BFC94-DCF6-4D35-8D2F-4E74E8C11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Mexic</a:t>
            </a:r>
            <a:r>
              <a:rPr lang="en-US" dirty="0"/>
              <a:t> </a:t>
            </a:r>
            <a:r>
              <a:rPr lang="en-US" dirty="0" err="1"/>
              <a:t>zborul</a:t>
            </a:r>
            <a:r>
              <a:rPr lang="en-US" dirty="0"/>
              <a:t> </a:t>
            </a:r>
            <a:r>
              <a:rPr lang="en-US" dirty="0" err="1"/>
              <a:t>dureaza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11 ore.</a:t>
            </a:r>
          </a:p>
          <a:p>
            <a:r>
              <a:rPr lang="en-US" dirty="0" err="1"/>
              <a:t>Catre</a:t>
            </a:r>
            <a:r>
              <a:rPr lang="en-US" dirty="0"/>
              <a:t> </a:t>
            </a:r>
            <a:r>
              <a:rPr lang="en-US" dirty="0" err="1"/>
              <a:t>Republica</a:t>
            </a:r>
            <a:r>
              <a:rPr lang="en-US" dirty="0"/>
              <a:t> </a:t>
            </a:r>
            <a:r>
              <a:rPr lang="en-US" dirty="0" err="1"/>
              <a:t>Dominicana</a:t>
            </a:r>
            <a:r>
              <a:rPr lang="en-US" dirty="0"/>
              <a:t> </a:t>
            </a:r>
            <a:r>
              <a:rPr lang="en-US" dirty="0" err="1"/>
              <a:t>zborul</a:t>
            </a:r>
            <a:r>
              <a:rPr lang="en-US" dirty="0"/>
              <a:t> </a:t>
            </a:r>
            <a:r>
              <a:rPr lang="en-US" dirty="0" err="1"/>
              <a:t>dureaza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8 ore </a:t>
            </a:r>
            <a:r>
              <a:rPr lang="en-US" dirty="0" err="1"/>
              <a:t>si</a:t>
            </a:r>
            <a:r>
              <a:rPr lang="en-US" dirty="0"/>
              <a:t> 50 de minute.</a:t>
            </a:r>
          </a:p>
          <a:p>
            <a:r>
              <a:rPr lang="en-US" dirty="0" err="1"/>
              <a:t>Catre</a:t>
            </a:r>
            <a:r>
              <a:rPr lang="en-US" dirty="0"/>
              <a:t> Cuba </a:t>
            </a:r>
            <a:r>
              <a:rPr lang="en-US" dirty="0" err="1"/>
              <a:t>zborul</a:t>
            </a:r>
            <a:r>
              <a:rPr lang="en-US" dirty="0"/>
              <a:t> </a:t>
            </a:r>
            <a:r>
              <a:rPr lang="en-US" dirty="0" err="1"/>
              <a:t>dureaza</a:t>
            </a:r>
            <a:r>
              <a:rPr lang="en-US" dirty="0"/>
              <a:t> </a:t>
            </a:r>
            <a:r>
              <a:rPr lang="en-US" dirty="0" err="1"/>
              <a:t>aproximativ</a:t>
            </a:r>
            <a:r>
              <a:rPr lang="en-US" dirty="0"/>
              <a:t> 9 ore </a:t>
            </a:r>
            <a:r>
              <a:rPr lang="en-US" dirty="0" err="1"/>
              <a:t>si</a:t>
            </a:r>
            <a:r>
              <a:rPr lang="en-US" dirty="0"/>
              <a:t> 20 de minute.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2368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109D9-A435-482B-86A5-487A2A987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10" y="1908314"/>
            <a:ext cx="4008582" cy="45825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aeroporturile</a:t>
            </a:r>
            <a:r>
              <a:rPr lang="en-US" dirty="0"/>
              <a:t> din Rep. </a:t>
            </a:r>
            <a:r>
              <a:rPr lang="en-US" dirty="0" err="1"/>
              <a:t>Dominicana</a:t>
            </a:r>
            <a:r>
              <a:rPr lang="en-US" dirty="0"/>
              <a:t>, </a:t>
            </a:r>
            <a:r>
              <a:rPr lang="en-US" dirty="0" err="1"/>
              <a:t>Mexic</a:t>
            </a:r>
            <a:r>
              <a:rPr lang="en-US" dirty="0"/>
              <a:t>  </a:t>
            </a:r>
            <a:r>
              <a:rPr lang="en-US" dirty="0" err="1"/>
              <a:t>si</a:t>
            </a:r>
            <a:r>
              <a:rPr lang="en-US" dirty="0"/>
              <a:t> Cuba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birou</a:t>
            </a:r>
            <a:r>
              <a:rPr lang="en-US" dirty="0"/>
              <a:t> de </a:t>
            </a:r>
            <a:r>
              <a:rPr lang="en-US" dirty="0" err="1"/>
              <a:t>informatii</a:t>
            </a:r>
            <a:r>
              <a:rPr lang="en-US" dirty="0"/>
              <a:t>  Jolidey/ Quelonea.</a:t>
            </a:r>
          </a:p>
          <a:p>
            <a:endParaRPr lang="en-US" dirty="0"/>
          </a:p>
          <a:p>
            <a:r>
              <a:rPr lang="en-US" dirty="0"/>
              <a:t>In Rep. </a:t>
            </a:r>
            <a:r>
              <a:rPr lang="en-US" dirty="0" err="1"/>
              <a:t>Dominicana</a:t>
            </a:r>
            <a:r>
              <a:rPr lang="en-US" dirty="0"/>
              <a:t> </a:t>
            </a:r>
            <a:r>
              <a:rPr lang="en-US" dirty="0" err="1"/>
              <a:t>asistenta</a:t>
            </a:r>
            <a:r>
              <a:rPr lang="en-US" dirty="0"/>
              <a:t> </a:t>
            </a:r>
            <a:r>
              <a:rPr lang="en-US" dirty="0" err="1"/>
              <a:t>turistica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in </a:t>
            </a:r>
            <a:r>
              <a:rPr lang="en-US" dirty="0" err="1"/>
              <a:t>limba</a:t>
            </a:r>
            <a:r>
              <a:rPr lang="en-US" dirty="0"/>
              <a:t> </a:t>
            </a:r>
            <a:r>
              <a:rPr lang="en-US" dirty="0" err="1"/>
              <a:t>romana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in Cuba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Mexic</a:t>
            </a:r>
            <a:r>
              <a:rPr lang="en-US" dirty="0"/>
              <a:t>, </a:t>
            </a:r>
            <a:r>
              <a:rPr lang="en-US" dirty="0" err="1"/>
              <a:t>asistenta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locala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D1570-A0F3-4F4B-86DA-9C7022549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01" y="277091"/>
            <a:ext cx="4537232" cy="1531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EBD68F-AE61-4388-99BA-C24321AE8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32" y="1998337"/>
            <a:ext cx="7657878" cy="45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16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318</TotalTime>
  <Words>943</Words>
  <Application>Microsoft Office PowerPoint</Application>
  <PresentationFormat>Widescreen</PresentationFormat>
  <Paragraphs>99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Agency FB</vt:lpstr>
      <vt:lpstr>Calibri</vt:lpstr>
      <vt:lpstr>Corbel</vt:lpstr>
      <vt:lpstr>Wingdings</vt:lpstr>
      <vt:lpstr>Banded</vt:lpstr>
      <vt:lpstr>INFORMATII UTILE CARAIBE</vt:lpstr>
      <vt:lpstr> PENTRU TURISTI:</vt:lpstr>
      <vt:lpstr>PowerPoint Presentation</vt:lpstr>
      <vt:lpstr>PowerPoint Presentation</vt:lpstr>
      <vt:lpstr>Turista plus </vt:lpstr>
      <vt:lpstr>PowerPoint Presentation</vt:lpstr>
      <vt:lpstr>BAGAJE EVELOP </vt:lpstr>
      <vt:lpstr>Durata zborului cu evelop</vt:lpstr>
      <vt:lpstr>PowerPoint Presentation</vt:lpstr>
      <vt:lpstr>PowerPoint Presentation</vt:lpstr>
      <vt:lpstr> PENTRU PARTENERI:</vt:lpstr>
      <vt:lpstr>PowerPoint Presentation</vt:lpstr>
      <vt:lpstr>PowerPoint Presentation</vt:lpstr>
      <vt:lpstr>CONDITIILE DE PLATA</vt:lpstr>
      <vt:lpstr>  ConDITII DE ANULARE SI PENALIZARE:</vt:lpstr>
      <vt:lpstr>PowerPoint Presentation</vt:lpstr>
      <vt:lpstr>PowerPoint Presentation</vt:lpstr>
      <vt:lpstr>NUMAR DE URGENTA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INFORMATII UTILE CARAIBE</dc:title>
  <dc:creator>Madalina Iftimi</dc:creator>
  <cp:lastModifiedBy>Madalina Iftimi</cp:lastModifiedBy>
  <cp:revision>46</cp:revision>
  <dcterms:created xsi:type="dcterms:W3CDTF">2019-12-04T11:59:54Z</dcterms:created>
  <dcterms:modified xsi:type="dcterms:W3CDTF">2019-12-23T08:08:28Z</dcterms:modified>
</cp:coreProperties>
</file>