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76"/>
  </p:notesMasterIdLst>
  <p:sldIdLst>
    <p:sldId id="256" r:id="rId2"/>
    <p:sldId id="668" r:id="rId3"/>
    <p:sldId id="661" r:id="rId4"/>
    <p:sldId id="662" r:id="rId5"/>
    <p:sldId id="732" r:id="rId6"/>
    <p:sldId id="733" r:id="rId7"/>
    <p:sldId id="734" r:id="rId8"/>
    <p:sldId id="731" r:id="rId9"/>
    <p:sldId id="730" r:id="rId10"/>
    <p:sldId id="659" r:id="rId11"/>
    <p:sldId id="663" r:id="rId12"/>
    <p:sldId id="695" r:id="rId13"/>
    <p:sldId id="261" r:id="rId14"/>
    <p:sldId id="665" r:id="rId15"/>
    <p:sldId id="666" r:id="rId16"/>
    <p:sldId id="669" r:id="rId17"/>
    <p:sldId id="667" r:id="rId18"/>
    <p:sldId id="675" r:id="rId19"/>
    <p:sldId id="670" r:id="rId20"/>
    <p:sldId id="671" r:id="rId21"/>
    <p:sldId id="676" r:id="rId22"/>
    <p:sldId id="672" r:id="rId23"/>
    <p:sldId id="673" r:id="rId24"/>
    <p:sldId id="677" r:id="rId25"/>
    <p:sldId id="674" r:id="rId26"/>
    <p:sldId id="678" r:id="rId27"/>
    <p:sldId id="679" r:id="rId28"/>
    <p:sldId id="680" r:id="rId29"/>
    <p:sldId id="681" r:id="rId30"/>
    <p:sldId id="682" r:id="rId31"/>
    <p:sldId id="696" r:id="rId32"/>
    <p:sldId id="683" r:id="rId33"/>
    <p:sldId id="684" r:id="rId34"/>
    <p:sldId id="685" r:id="rId35"/>
    <p:sldId id="694" r:id="rId36"/>
    <p:sldId id="686" r:id="rId37"/>
    <p:sldId id="687" r:id="rId38"/>
    <p:sldId id="697" r:id="rId39"/>
    <p:sldId id="688" r:id="rId40"/>
    <p:sldId id="689" r:id="rId41"/>
    <p:sldId id="698" r:id="rId42"/>
    <p:sldId id="699" r:id="rId43"/>
    <p:sldId id="700" r:id="rId44"/>
    <p:sldId id="707" r:id="rId45"/>
    <p:sldId id="690" r:id="rId46"/>
    <p:sldId id="691" r:id="rId47"/>
    <p:sldId id="701" r:id="rId48"/>
    <p:sldId id="702" r:id="rId49"/>
    <p:sldId id="703" r:id="rId50"/>
    <p:sldId id="704" r:id="rId51"/>
    <p:sldId id="705" r:id="rId52"/>
    <p:sldId id="706" r:id="rId53"/>
    <p:sldId id="725" r:id="rId54"/>
    <p:sldId id="726" r:id="rId55"/>
    <p:sldId id="708" r:id="rId56"/>
    <p:sldId id="727" r:id="rId57"/>
    <p:sldId id="709" r:id="rId58"/>
    <p:sldId id="728" r:id="rId59"/>
    <p:sldId id="729" r:id="rId60"/>
    <p:sldId id="693" r:id="rId61"/>
    <p:sldId id="711" r:id="rId62"/>
    <p:sldId id="712" r:id="rId63"/>
    <p:sldId id="713" r:id="rId64"/>
    <p:sldId id="714" r:id="rId65"/>
    <p:sldId id="715" r:id="rId66"/>
    <p:sldId id="716" r:id="rId67"/>
    <p:sldId id="717" r:id="rId68"/>
    <p:sldId id="718" r:id="rId69"/>
    <p:sldId id="719" r:id="rId70"/>
    <p:sldId id="720" r:id="rId71"/>
    <p:sldId id="721" r:id="rId72"/>
    <p:sldId id="722" r:id="rId73"/>
    <p:sldId id="723" r:id="rId74"/>
    <p:sldId id="724" r:id="rId75"/>
  </p:sldIdLst>
  <p:sldSz cx="9906000" cy="6858000" type="A4"/>
  <p:notesSz cx="6997700" cy="9283700"/>
  <p:defaultTextStyle>
    <a:defPPr>
      <a:defRPr lang="en-US"/>
    </a:defPPr>
    <a:lvl1pPr algn="l" rtl="0" fontAlgn="base">
      <a:spcBef>
        <a:spcPct val="0"/>
      </a:spcBef>
      <a:spcAft>
        <a:spcPct val="0"/>
      </a:spcAft>
      <a:defRPr sz="2200" kern="1200">
        <a:solidFill>
          <a:schemeClr val="tx1"/>
        </a:solidFill>
        <a:latin typeface="Arial" pitchFamily="34" charset="0"/>
        <a:ea typeface="+mn-ea"/>
        <a:cs typeface="+mn-cs"/>
      </a:defRPr>
    </a:lvl1pPr>
    <a:lvl2pPr marL="457200" algn="l" rtl="0" fontAlgn="base">
      <a:spcBef>
        <a:spcPct val="0"/>
      </a:spcBef>
      <a:spcAft>
        <a:spcPct val="0"/>
      </a:spcAft>
      <a:defRPr sz="2200" kern="1200">
        <a:solidFill>
          <a:schemeClr val="tx1"/>
        </a:solidFill>
        <a:latin typeface="Arial" pitchFamily="34" charset="0"/>
        <a:ea typeface="+mn-ea"/>
        <a:cs typeface="+mn-cs"/>
      </a:defRPr>
    </a:lvl2pPr>
    <a:lvl3pPr marL="914400" algn="l" rtl="0" fontAlgn="base">
      <a:spcBef>
        <a:spcPct val="0"/>
      </a:spcBef>
      <a:spcAft>
        <a:spcPct val="0"/>
      </a:spcAft>
      <a:defRPr sz="2200" kern="1200">
        <a:solidFill>
          <a:schemeClr val="tx1"/>
        </a:solidFill>
        <a:latin typeface="Arial" pitchFamily="34" charset="0"/>
        <a:ea typeface="+mn-ea"/>
        <a:cs typeface="+mn-cs"/>
      </a:defRPr>
    </a:lvl3pPr>
    <a:lvl4pPr marL="1371600" algn="l" rtl="0" fontAlgn="base">
      <a:spcBef>
        <a:spcPct val="0"/>
      </a:spcBef>
      <a:spcAft>
        <a:spcPct val="0"/>
      </a:spcAft>
      <a:defRPr sz="2200" kern="1200">
        <a:solidFill>
          <a:schemeClr val="tx1"/>
        </a:solidFill>
        <a:latin typeface="Arial" pitchFamily="34" charset="0"/>
        <a:ea typeface="+mn-ea"/>
        <a:cs typeface="+mn-cs"/>
      </a:defRPr>
    </a:lvl4pPr>
    <a:lvl5pPr marL="1828800" algn="l" rtl="0" fontAlgn="base">
      <a:spcBef>
        <a:spcPct val="0"/>
      </a:spcBef>
      <a:spcAft>
        <a:spcPct val="0"/>
      </a:spcAft>
      <a:defRPr sz="2200" kern="1200">
        <a:solidFill>
          <a:schemeClr val="tx1"/>
        </a:solidFill>
        <a:latin typeface="Arial" pitchFamily="34" charset="0"/>
        <a:ea typeface="+mn-ea"/>
        <a:cs typeface="+mn-cs"/>
      </a:defRPr>
    </a:lvl5pPr>
    <a:lvl6pPr marL="2286000" algn="l" defTabSz="914400" rtl="0" eaLnBrk="1" latinLnBrk="0" hangingPunct="1">
      <a:defRPr sz="2200" kern="1200">
        <a:solidFill>
          <a:schemeClr val="tx1"/>
        </a:solidFill>
        <a:latin typeface="Arial" pitchFamily="34" charset="0"/>
        <a:ea typeface="+mn-ea"/>
        <a:cs typeface="+mn-cs"/>
      </a:defRPr>
    </a:lvl6pPr>
    <a:lvl7pPr marL="2743200" algn="l" defTabSz="914400" rtl="0" eaLnBrk="1" latinLnBrk="0" hangingPunct="1">
      <a:defRPr sz="2200" kern="1200">
        <a:solidFill>
          <a:schemeClr val="tx1"/>
        </a:solidFill>
        <a:latin typeface="Arial" pitchFamily="34" charset="0"/>
        <a:ea typeface="+mn-ea"/>
        <a:cs typeface="+mn-cs"/>
      </a:defRPr>
    </a:lvl7pPr>
    <a:lvl8pPr marL="3200400" algn="l" defTabSz="914400" rtl="0" eaLnBrk="1" latinLnBrk="0" hangingPunct="1">
      <a:defRPr sz="2200" kern="1200">
        <a:solidFill>
          <a:schemeClr val="tx1"/>
        </a:solidFill>
        <a:latin typeface="Arial" pitchFamily="34" charset="0"/>
        <a:ea typeface="+mn-ea"/>
        <a:cs typeface="+mn-cs"/>
      </a:defRPr>
    </a:lvl8pPr>
    <a:lvl9pPr marL="3657600" algn="l" defTabSz="914400" rtl="0" eaLnBrk="1" latinLnBrk="0" hangingPunct="1">
      <a:defRPr sz="22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9900"/>
    <a:srgbClr val="00FF99"/>
    <a:srgbClr val="003399"/>
    <a:srgbClr val="FFCC00"/>
    <a:srgbClr val="4D4D4D"/>
    <a:srgbClr val="777777"/>
    <a:srgbClr val="04C8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3" autoAdjust="0"/>
    <p:restoredTop sz="96416" autoAdjust="0"/>
  </p:normalViewPr>
  <p:slideViewPr>
    <p:cSldViewPr>
      <p:cViewPr varScale="1">
        <p:scale>
          <a:sx n="89" d="100"/>
          <a:sy n="89" d="100"/>
        </p:scale>
        <p:origin x="-1098" y="-108"/>
      </p:cViewPr>
      <p:guideLst>
        <p:guide orient="horz" pos="2160"/>
        <p:guide pos="3120"/>
      </p:guideLst>
    </p:cSldViewPr>
  </p:slideViewPr>
  <p:outlineViewPr>
    <p:cViewPr>
      <p:scale>
        <a:sx n="33" d="100"/>
        <a:sy n="33" d="100"/>
      </p:scale>
      <p:origin x="24" y="6192"/>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Aft>
                <a:spcPct val="0"/>
              </a:spcAft>
              <a:defRPr sz="1200">
                <a:latin typeface="Arial" charset="0"/>
              </a:defRPr>
            </a:lvl1pPr>
          </a:lstStyle>
          <a:p>
            <a:pPr>
              <a:defRPr/>
            </a:pPr>
            <a:endParaRPr lang="en-US"/>
          </a:p>
        </p:txBody>
      </p:sp>
      <p:sp>
        <p:nvSpPr>
          <p:cNvPr id="82947"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Aft>
                <a:spcPct val="0"/>
              </a:spcAft>
              <a:defRPr sz="1200">
                <a:latin typeface="Arial" charset="0"/>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985838" y="696913"/>
            <a:ext cx="5026025" cy="3481387"/>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50"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Aft>
                <a:spcPct val="0"/>
              </a:spcAft>
              <a:defRPr sz="1200">
                <a:latin typeface="Arial" charset="0"/>
              </a:defRPr>
            </a:lvl1pPr>
          </a:lstStyle>
          <a:p>
            <a:pPr>
              <a:defRPr/>
            </a:pPr>
            <a:endParaRPr lang="en-US"/>
          </a:p>
        </p:txBody>
      </p:sp>
      <p:sp>
        <p:nvSpPr>
          <p:cNvPr id="82951"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Aft>
                <a:spcPct val="0"/>
              </a:spcAft>
              <a:defRPr sz="1200">
                <a:latin typeface="Arial" charset="0"/>
              </a:defRPr>
            </a:lvl1pPr>
          </a:lstStyle>
          <a:p>
            <a:pPr>
              <a:defRPr/>
            </a:pPr>
            <a:fld id="{C16D9ED6-78FE-4870-BA1D-237BB92FC3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1537776-C457-45B2-B89A-AB88F34FFFF7}" type="slidenum">
              <a:rPr lang="en-US" smtClean="0">
                <a:latin typeface="Arial" pitchFamily="34" charset="0"/>
              </a:rPr>
              <a:pPr/>
              <a:t>1</a:t>
            </a:fld>
            <a:endParaRPr lang="en-US"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16</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18</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21</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24</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28</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31</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35</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38</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3</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4</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6</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8</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9</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10</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E04C2DE-AEC6-4B90-956F-97B526D1E695}" type="slidenum">
              <a:rPr lang="en-US" smtClean="0">
                <a:latin typeface="Arial" pitchFamily="34" charset="0"/>
              </a:rPr>
              <a:pPr/>
              <a:t>11</a:t>
            </a:fld>
            <a:endParaRPr lang="en-US"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2A2D82F-40F3-46DB-847F-924D4A750501}" type="slidenum">
              <a:rPr lang="en-US" smtClean="0">
                <a:latin typeface="Arial" pitchFamily="34" charset="0"/>
              </a:rPr>
              <a:pPr/>
              <a:t>13</a:t>
            </a:fld>
            <a:endParaRPr lang="en-US"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flipV="1">
            <a:off x="612775" y="6019800"/>
            <a:ext cx="8639175" cy="55563"/>
          </a:xfrm>
          <a:prstGeom prst="rect">
            <a:avLst/>
          </a:prstGeom>
          <a:solidFill>
            <a:srgbClr val="28458E"/>
          </a:solidFill>
          <a:ln w="12700">
            <a:noFill/>
            <a:miter lim="800000"/>
            <a:headEnd/>
            <a:tailEnd/>
          </a:ln>
          <a:effectLst/>
        </p:spPr>
        <p:txBody>
          <a:bodyPr rot="10800000" wrap="none" anchor="ctr"/>
          <a:lstStyle/>
          <a:p>
            <a:pPr algn="ctr" defTabSz="892175" eaLnBrk="0" hangingPunct="0">
              <a:lnSpc>
                <a:spcPts val="2800"/>
              </a:lnSpc>
              <a:spcAft>
                <a:spcPct val="50000"/>
              </a:spcAft>
              <a:defRPr/>
            </a:pPr>
            <a:endParaRPr lang="de-DE" altLang="de-DE" sz="1800">
              <a:latin typeface="Arial" charset="0"/>
            </a:endParaRPr>
          </a:p>
        </p:txBody>
      </p:sp>
      <p:sp>
        <p:nvSpPr>
          <p:cNvPr id="5" name="Rectangle 4"/>
          <p:cNvSpPr>
            <a:spLocks noChangeArrowheads="1"/>
          </p:cNvSpPr>
          <p:nvPr/>
        </p:nvSpPr>
        <p:spPr bwMode="auto">
          <a:xfrm>
            <a:off x="812800" y="2101850"/>
            <a:ext cx="8480425" cy="417513"/>
          </a:xfrm>
          <a:prstGeom prst="rect">
            <a:avLst/>
          </a:prstGeom>
          <a:noFill/>
          <a:ln w="12700">
            <a:noFill/>
            <a:miter lim="800000"/>
            <a:headEnd/>
            <a:tailEnd/>
          </a:ln>
          <a:effectLst/>
        </p:spPr>
        <p:txBody>
          <a:bodyPr lIns="93679" tIns="46840" rIns="93679" bIns="46840"/>
          <a:lstStyle/>
          <a:p>
            <a:pPr defTabSz="774700" eaLnBrk="0" hangingPunct="0">
              <a:lnSpc>
                <a:spcPts val="2425"/>
              </a:lnSpc>
              <a:spcAft>
                <a:spcPct val="50000"/>
              </a:spcAft>
              <a:defRPr/>
            </a:pPr>
            <a:endParaRPr lang="de-DE" altLang="de-DE" sz="1200">
              <a:latin typeface="Arial" charset="0"/>
            </a:endParaRPr>
          </a:p>
          <a:p>
            <a:pPr defTabSz="774700" eaLnBrk="0" hangingPunct="0">
              <a:lnSpc>
                <a:spcPts val="2425"/>
              </a:lnSpc>
              <a:spcAft>
                <a:spcPct val="50000"/>
              </a:spcAft>
              <a:defRPr/>
            </a:pPr>
            <a:endParaRPr lang="de-DE" altLang="de-DE" sz="1200">
              <a:latin typeface="Arial" charset="0"/>
            </a:endParaRPr>
          </a:p>
          <a:p>
            <a:pPr defTabSz="774700" eaLnBrk="0" hangingPunct="0">
              <a:lnSpc>
                <a:spcPts val="2425"/>
              </a:lnSpc>
              <a:spcAft>
                <a:spcPct val="50000"/>
              </a:spcAft>
              <a:defRPr/>
            </a:pPr>
            <a:endParaRPr lang="de-DE" altLang="de-DE" sz="1200">
              <a:latin typeface="Arial" charset="0"/>
            </a:endParaRPr>
          </a:p>
          <a:p>
            <a:pPr defTabSz="774700" eaLnBrk="0" latinLnBrk="1" hangingPunct="0">
              <a:lnSpc>
                <a:spcPts val="2425"/>
              </a:lnSpc>
              <a:spcAft>
                <a:spcPct val="50000"/>
              </a:spcAft>
              <a:defRPr/>
            </a:pPr>
            <a:endParaRPr lang="de-DE" altLang="de-DE" sz="1200">
              <a:latin typeface="Arial" charset="0"/>
            </a:endParaRPr>
          </a:p>
        </p:txBody>
      </p:sp>
      <p:sp>
        <p:nvSpPr>
          <p:cNvPr id="6" name="Rectangle 5"/>
          <p:cNvSpPr>
            <a:spLocks noChangeArrowheads="1"/>
          </p:cNvSpPr>
          <p:nvPr/>
        </p:nvSpPr>
        <p:spPr bwMode="auto">
          <a:xfrm>
            <a:off x="0" y="661988"/>
            <a:ext cx="9906000" cy="65087"/>
          </a:xfrm>
          <a:prstGeom prst="rect">
            <a:avLst/>
          </a:prstGeom>
          <a:solidFill>
            <a:srgbClr val="FFBC00"/>
          </a:solidFill>
          <a:ln w="12700">
            <a:noFill/>
            <a:miter lim="800000"/>
            <a:headEnd/>
            <a:tailEnd/>
          </a:ln>
          <a:effectLst/>
        </p:spPr>
        <p:txBody>
          <a:bodyPr wrap="none" anchor="ctr"/>
          <a:lstStyle/>
          <a:p>
            <a:pPr eaLnBrk="0" hangingPunct="0">
              <a:lnSpc>
                <a:spcPts val="2425"/>
              </a:lnSpc>
              <a:spcAft>
                <a:spcPct val="50000"/>
              </a:spcAft>
              <a:defRPr/>
            </a:pPr>
            <a:endParaRPr lang="en-US">
              <a:latin typeface="Arial" charset="0"/>
            </a:endParaRPr>
          </a:p>
        </p:txBody>
      </p:sp>
      <p:pic>
        <p:nvPicPr>
          <p:cNvPr id="7" name="Picture 10" descr="Picture1ppt"/>
          <p:cNvPicPr>
            <a:picLocks noChangeAspect="1" noChangeArrowheads="1"/>
          </p:cNvPicPr>
          <p:nvPr userDrawn="1"/>
        </p:nvPicPr>
        <p:blipFill>
          <a:blip r:embed="rId3" cstate="email"/>
          <a:srcRect/>
          <a:stretch>
            <a:fillRect/>
          </a:stretch>
        </p:blipFill>
        <p:spPr bwMode="auto">
          <a:xfrm>
            <a:off x="0" y="0"/>
            <a:ext cx="9906000" cy="669925"/>
          </a:xfrm>
          <a:prstGeom prst="rect">
            <a:avLst/>
          </a:prstGeom>
          <a:noFill/>
          <a:ln w="9525">
            <a:noFill/>
            <a:miter lim="800000"/>
            <a:headEnd/>
            <a:tailEnd/>
          </a:ln>
        </p:spPr>
      </p:pic>
      <p:pic>
        <p:nvPicPr>
          <p:cNvPr id="8" name="Picture 9"/>
          <p:cNvPicPr>
            <a:picLocks noChangeAspect="1" noChangeArrowheads="1"/>
          </p:cNvPicPr>
          <p:nvPr userDrawn="1"/>
        </p:nvPicPr>
        <p:blipFill>
          <a:blip r:embed="rId4" cstate="email"/>
          <a:srcRect/>
          <a:stretch>
            <a:fillRect/>
          </a:stretch>
        </p:blipFill>
        <p:spPr bwMode="auto">
          <a:xfrm>
            <a:off x="8153400" y="762000"/>
            <a:ext cx="1670050" cy="762000"/>
          </a:xfrm>
          <a:prstGeom prst="rect">
            <a:avLst/>
          </a:prstGeom>
          <a:noFill/>
          <a:ln w="9525">
            <a:noFill/>
            <a:miter lim="800000"/>
            <a:headEnd/>
            <a:tailEnd/>
          </a:ln>
        </p:spPr>
      </p:pic>
      <p:graphicFrame>
        <p:nvGraphicFramePr>
          <p:cNvPr id="9" name="Object 12"/>
          <p:cNvGraphicFramePr>
            <a:graphicFrameLocks noChangeAspect="1"/>
          </p:cNvGraphicFramePr>
          <p:nvPr/>
        </p:nvGraphicFramePr>
        <p:xfrm>
          <a:off x="1600200" y="1828800"/>
          <a:ext cx="6477000" cy="3497263"/>
        </p:xfrm>
        <a:graphic>
          <a:graphicData uri="http://schemas.openxmlformats.org/presentationml/2006/ole">
            <p:oleObj spid="_x0000_s123906" name="Clip" r:id="rId5" imgW="2331360" imgH="1176840" progId="">
              <p:embed/>
            </p:oleObj>
          </a:graphicData>
        </a:graphic>
      </p:graphicFrame>
      <p:sp>
        <p:nvSpPr>
          <p:cNvPr id="117767" name="Rectangle 7"/>
          <p:cNvSpPr>
            <a:spLocks noGrp="1" noChangeArrowheads="1"/>
          </p:cNvSpPr>
          <p:nvPr>
            <p:ph type="ctrTitle"/>
          </p:nvPr>
        </p:nvSpPr>
        <p:spPr>
          <a:xfrm>
            <a:off x="704850" y="1447800"/>
            <a:ext cx="7715250" cy="1108075"/>
          </a:xfrm>
        </p:spPr>
        <p:txBody>
          <a:bodyPr/>
          <a:lstStyle>
            <a:lvl1pPr>
              <a:defRPr sz="3600"/>
            </a:lvl1pPr>
          </a:lstStyle>
          <a:p>
            <a:r>
              <a:rPr lang="de-DE"/>
              <a:t>Titel des Vortrages</a:t>
            </a:r>
          </a:p>
        </p:txBody>
      </p:sp>
      <p:sp>
        <p:nvSpPr>
          <p:cNvPr id="117768" name="Rectangle 8"/>
          <p:cNvSpPr>
            <a:spLocks noGrp="1" noChangeArrowheads="1"/>
          </p:cNvSpPr>
          <p:nvPr>
            <p:ph type="subTitle" idx="1"/>
          </p:nvPr>
        </p:nvSpPr>
        <p:spPr>
          <a:xfrm>
            <a:off x="742950" y="3886200"/>
            <a:ext cx="8420100" cy="1752600"/>
          </a:xfrm>
        </p:spPr>
        <p:txBody>
          <a:bodyPr/>
          <a:lstStyle>
            <a:lvl1pPr>
              <a:lnSpc>
                <a:spcPts val="3200"/>
              </a:lnSpc>
              <a:buFont typeface="Wingdings" pitchFamily="2" charset="2"/>
              <a:buNone/>
              <a:defRPr sz="2000">
                <a:solidFill>
                  <a:srgbClr val="777777"/>
                </a:solidFill>
              </a:defRPr>
            </a:lvl1pPr>
          </a:lstStyle>
          <a:p>
            <a:r>
              <a:rPr lang="de-DE"/>
              <a:t>Titel der Präsentation / Veranstaltung</a:t>
            </a:r>
          </a:p>
          <a:p>
            <a:r>
              <a:rPr lang="de-DE"/>
              <a:t>Ort, Datum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800100"/>
            <a:ext cx="2105025" cy="5149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42950" y="800100"/>
            <a:ext cx="6162675" cy="5149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42950" y="800100"/>
            <a:ext cx="7410450" cy="75723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 y="1895475"/>
            <a:ext cx="4133850" cy="4054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895475"/>
            <a:ext cx="4133850" cy="19510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29200" y="3998913"/>
            <a:ext cx="4133850" cy="1951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42950" y="1895475"/>
            <a:ext cx="4133850" cy="405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895475"/>
            <a:ext cx="4133850" cy="4054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6"/>
          <p:cNvSpPr>
            <a:spLocks noGrp="1" noChangeArrowheads="1"/>
          </p:cNvSpPr>
          <p:nvPr>
            <p:ph type="body" idx="1"/>
          </p:nvPr>
        </p:nvSpPr>
        <p:spPr bwMode="auto">
          <a:xfrm>
            <a:off x="742950" y="1895475"/>
            <a:ext cx="8420100" cy="405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q</a:t>
            </a:r>
          </a:p>
          <a:p>
            <a:pPr lvl="1"/>
            <a:r>
              <a:rPr lang="de-DE" smtClean="0"/>
              <a:t>Absatz</a:t>
            </a:r>
          </a:p>
          <a:p>
            <a:pPr lvl="2"/>
            <a:r>
              <a:rPr lang="de-DE" smtClean="0"/>
              <a:t>Q</a:t>
            </a:r>
          </a:p>
          <a:p>
            <a:pPr lvl="3"/>
            <a:r>
              <a:rPr lang="de-DE" smtClean="0"/>
              <a:t>Q</a:t>
            </a:r>
          </a:p>
          <a:p>
            <a:pPr lvl="3"/>
            <a:endParaRPr lang="de-DE" smtClean="0"/>
          </a:p>
        </p:txBody>
      </p:sp>
      <p:sp>
        <p:nvSpPr>
          <p:cNvPr id="116740" name="Rectangle 4"/>
          <p:cNvSpPr>
            <a:spLocks noChangeArrowheads="1"/>
          </p:cNvSpPr>
          <p:nvPr/>
        </p:nvSpPr>
        <p:spPr bwMode="auto">
          <a:xfrm>
            <a:off x="0" y="661988"/>
            <a:ext cx="9906000" cy="65087"/>
          </a:xfrm>
          <a:prstGeom prst="rect">
            <a:avLst/>
          </a:prstGeom>
          <a:solidFill>
            <a:srgbClr val="FFBC00"/>
          </a:solidFill>
          <a:ln w="12700">
            <a:noFill/>
            <a:miter lim="800000"/>
            <a:headEnd/>
            <a:tailEnd/>
          </a:ln>
          <a:effectLst/>
        </p:spPr>
        <p:txBody>
          <a:bodyPr wrap="none" anchor="ctr"/>
          <a:lstStyle/>
          <a:p>
            <a:pPr eaLnBrk="0" hangingPunct="0">
              <a:lnSpc>
                <a:spcPts val="2425"/>
              </a:lnSpc>
              <a:spcAft>
                <a:spcPct val="50000"/>
              </a:spcAft>
              <a:defRPr/>
            </a:pPr>
            <a:endParaRPr lang="en-US">
              <a:latin typeface="Arial" charset="0"/>
            </a:endParaRPr>
          </a:p>
        </p:txBody>
      </p:sp>
      <p:sp>
        <p:nvSpPr>
          <p:cNvPr id="3076" name="Rectangle 5"/>
          <p:cNvSpPr>
            <a:spLocks noGrp="1" noChangeArrowheads="1"/>
          </p:cNvSpPr>
          <p:nvPr>
            <p:ph type="title"/>
          </p:nvPr>
        </p:nvSpPr>
        <p:spPr bwMode="auto">
          <a:xfrm>
            <a:off x="742950" y="800100"/>
            <a:ext cx="741045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Klicken Sie hier, um das Titelformat zu bearbeiten</a:t>
            </a:r>
          </a:p>
        </p:txBody>
      </p:sp>
      <p:sp>
        <p:nvSpPr>
          <p:cNvPr id="116743" name="Rectangle 7"/>
          <p:cNvSpPr>
            <a:spLocks noChangeArrowheads="1"/>
          </p:cNvSpPr>
          <p:nvPr/>
        </p:nvSpPr>
        <p:spPr bwMode="auto">
          <a:xfrm flipV="1">
            <a:off x="612775" y="6019800"/>
            <a:ext cx="8639175" cy="55563"/>
          </a:xfrm>
          <a:prstGeom prst="rect">
            <a:avLst/>
          </a:prstGeom>
          <a:solidFill>
            <a:srgbClr val="28458E"/>
          </a:solidFill>
          <a:ln w="12700">
            <a:noFill/>
            <a:miter lim="800000"/>
            <a:headEnd/>
            <a:tailEnd/>
          </a:ln>
          <a:effectLst/>
        </p:spPr>
        <p:txBody>
          <a:bodyPr rot="10800000" wrap="none" anchor="ctr"/>
          <a:lstStyle/>
          <a:p>
            <a:pPr algn="ctr" defTabSz="892175" eaLnBrk="0" hangingPunct="0">
              <a:lnSpc>
                <a:spcPts val="2800"/>
              </a:lnSpc>
              <a:spcAft>
                <a:spcPct val="50000"/>
              </a:spcAft>
              <a:defRPr/>
            </a:pPr>
            <a:endParaRPr lang="de-DE" altLang="de-DE" sz="1800">
              <a:latin typeface="Arial" charset="0"/>
            </a:endParaRPr>
          </a:p>
        </p:txBody>
      </p:sp>
      <p:sp>
        <p:nvSpPr>
          <p:cNvPr id="116744" name="Rectangle 8"/>
          <p:cNvSpPr>
            <a:spLocks noChangeArrowheads="1"/>
          </p:cNvSpPr>
          <p:nvPr/>
        </p:nvSpPr>
        <p:spPr bwMode="auto">
          <a:xfrm>
            <a:off x="4479925" y="6324600"/>
            <a:ext cx="1387475" cy="217488"/>
          </a:xfrm>
          <a:prstGeom prst="rect">
            <a:avLst/>
          </a:prstGeom>
          <a:noFill/>
          <a:ln w="12700">
            <a:noFill/>
            <a:miter lim="800000"/>
            <a:headEnd/>
            <a:tailEnd/>
          </a:ln>
          <a:effectLst/>
        </p:spPr>
        <p:txBody>
          <a:bodyPr lIns="64748" tIns="31685" rIns="64748" bIns="31685">
            <a:spAutoFit/>
          </a:bodyPr>
          <a:lstStyle/>
          <a:p>
            <a:pPr defTabSz="536575" eaLnBrk="0" hangingPunct="0">
              <a:lnSpc>
                <a:spcPts val="1213"/>
              </a:lnSpc>
              <a:tabLst>
                <a:tab pos="495300" algn="l"/>
                <a:tab pos="992188" algn="l"/>
                <a:tab pos="2071688" algn="l"/>
              </a:tabLst>
              <a:defRPr/>
            </a:pPr>
            <a:fld id="{0AD9953A-50D4-488A-87B3-AA72C7AE6338}" type="datetime3">
              <a:rPr lang="en-US" sz="1000">
                <a:solidFill>
                  <a:srgbClr val="28458F"/>
                </a:solidFill>
                <a:latin typeface="Arial" charset="0"/>
              </a:rPr>
              <a:pPr defTabSz="536575" eaLnBrk="0" hangingPunct="0">
                <a:lnSpc>
                  <a:spcPts val="1213"/>
                </a:lnSpc>
                <a:tabLst>
                  <a:tab pos="495300" algn="l"/>
                  <a:tab pos="992188" algn="l"/>
                  <a:tab pos="2071688" algn="l"/>
                </a:tabLst>
                <a:defRPr/>
              </a:pPr>
              <a:t>5 November 2017</a:t>
            </a:fld>
            <a:endParaRPr lang="de-DE" altLang="de-DE" sz="1000">
              <a:solidFill>
                <a:srgbClr val="28458F"/>
              </a:solidFill>
              <a:latin typeface="Arial" charset="0"/>
            </a:endParaRPr>
          </a:p>
        </p:txBody>
      </p:sp>
      <p:pic>
        <p:nvPicPr>
          <p:cNvPr id="3079" name="Picture 10"/>
          <p:cNvPicPr>
            <a:picLocks noChangeAspect="1" noChangeArrowheads="1"/>
          </p:cNvPicPr>
          <p:nvPr/>
        </p:nvPicPr>
        <p:blipFill>
          <a:blip r:embed="rId14" cstate="email"/>
          <a:srcRect/>
          <a:stretch>
            <a:fillRect/>
          </a:stretch>
        </p:blipFill>
        <p:spPr bwMode="auto">
          <a:xfrm>
            <a:off x="8458200" y="6096000"/>
            <a:ext cx="1073150" cy="474663"/>
          </a:xfrm>
          <a:prstGeom prst="rect">
            <a:avLst/>
          </a:prstGeom>
          <a:noFill/>
          <a:ln w="9525">
            <a:noFill/>
            <a:miter lim="800000"/>
            <a:headEnd/>
            <a:tailEnd/>
          </a:ln>
        </p:spPr>
      </p:pic>
      <p:sp>
        <p:nvSpPr>
          <p:cNvPr id="116747" name="Rectangle 11"/>
          <p:cNvSpPr>
            <a:spLocks noChangeArrowheads="1"/>
          </p:cNvSpPr>
          <p:nvPr/>
        </p:nvSpPr>
        <p:spPr bwMode="auto">
          <a:xfrm>
            <a:off x="495300" y="6307138"/>
            <a:ext cx="1387475" cy="217487"/>
          </a:xfrm>
          <a:prstGeom prst="rect">
            <a:avLst/>
          </a:prstGeom>
          <a:noFill/>
          <a:ln w="12700">
            <a:noFill/>
            <a:miter lim="800000"/>
            <a:headEnd/>
            <a:tailEnd/>
          </a:ln>
          <a:effectLst/>
        </p:spPr>
        <p:txBody>
          <a:bodyPr lIns="64748" tIns="31685" rIns="64748" bIns="31685">
            <a:spAutoFit/>
          </a:bodyPr>
          <a:lstStyle/>
          <a:p>
            <a:pPr defTabSz="536575" eaLnBrk="0" hangingPunct="0">
              <a:lnSpc>
                <a:spcPts val="1213"/>
              </a:lnSpc>
              <a:tabLst>
                <a:tab pos="495300" algn="l"/>
                <a:tab pos="992188" algn="l"/>
                <a:tab pos="2071688" algn="l"/>
              </a:tabLst>
              <a:defRPr/>
            </a:pPr>
            <a:r>
              <a:rPr lang="en-US" sz="1000">
                <a:solidFill>
                  <a:srgbClr val="28458F"/>
                </a:solidFill>
                <a:latin typeface="Arial" charset="0"/>
              </a:rPr>
              <a:t>Page </a:t>
            </a:r>
            <a:fld id="{BE5A1D85-BBA8-464D-997F-25DFF1B04437}" type="slidenum">
              <a:rPr lang="en-US" sz="1000">
                <a:solidFill>
                  <a:srgbClr val="28458F"/>
                </a:solidFill>
                <a:latin typeface="Arial" charset="0"/>
              </a:rPr>
              <a:pPr defTabSz="536575" eaLnBrk="0" hangingPunct="0">
                <a:lnSpc>
                  <a:spcPts val="1213"/>
                </a:lnSpc>
                <a:tabLst>
                  <a:tab pos="495300" algn="l"/>
                  <a:tab pos="992188" algn="l"/>
                  <a:tab pos="2071688" algn="l"/>
                </a:tabLst>
                <a:defRPr/>
              </a:pPr>
              <a:t>‹#›</a:t>
            </a:fld>
            <a:endParaRPr lang="de-DE" altLang="de-DE" sz="1000">
              <a:solidFill>
                <a:srgbClr val="28458F"/>
              </a:solidFill>
              <a:latin typeface="Arial" charset="0"/>
            </a:endParaRPr>
          </a:p>
        </p:txBody>
      </p:sp>
      <p:pic>
        <p:nvPicPr>
          <p:cNvPr id="3081" name="Picture 17" descr="Picture1ppt"/>
          <p:cNvPicPr>
            <a:picLocks noChangeAspect="1" noChangeArrowheads="1"/>
          </p:cNvPicPr>
          <p:nvPr userDrawn="1"/>
        </p:nvPicPr>
        <p:blipFill>
          <a:blip r:embed="rId15" cstate="email"/>
          <a:srcRect/>
          <a:stretch>
            <a:fillRect/>
          </a:stretch>
        </p:blipFill>
        <p:spPr bwMode="auto">
          <a:xfrm>
            <a:off x="0" y="0"/>
            <a:ext cx="9906000" cy="669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4"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iming>
    <p:tnLst>
      <p:par>
        <p:cTn id="1" dur="indefinite" restart="never" nodeType="tmRoot"/>
      </p:par>
    </p:tnLst>
  </p:timing>
  <p:txStyles>
    <p:titleStyle>
      <a:lvl1pPr algn="l" defTabSz="627063" rtl="0" eaLnBrk="0" fontAlgn="base" hangingPunct="0">
        <a:lnSpc>
          <a:spcPts val="3200"/>
        </a:lnSpc>
        <a:spcBef>
          <a:spcPct val="0"/>
        </a:spcBef>
        <a:spcAft>
          <a:spcPct val="0"/>
        </a:spcAft>
        <a:defRPr sz="2400" b="1">
          <a:solidFill>
            <a:srgbClr val="4D4D4D"/>
          </a:solidFill>
          <a:latin typeface="+mj-lt"/>
          <a:ea typeface="+mj-ea"/>
          <a:cs typeface="+mj-cs"/>
        </a:defRPr>
      </a:lvl1pPr>
      <a:lvl2pPr algn="l" defTabSz="627063" rtl="0" eaLnBrk="0" fontAlgn="base" hangingPunct="0">
        <a:lnSpc>
          <a:spcPts val="3200"/>
        </a:lnSpc>
        <a:spcBef>
          <a:spcPct val="0"/>
        </a:spcBef>
        <a:spcAft>
          <a:spcPct val="0"/>
        </a:spcAft>
        <a:defRPr sz="2400" b="1">
          <a:solidFill>
            <a:srgbClr val="4D4D4D"/>
          </a:solidFill>
          <a:latin typeface="Tahoma" pitchFamily="34" charset="0"/>
        </a:defRPr>
      </a:lvl2pPr>
      <a:lvl3pPr algn="l" defTabSz="627063" rtl="0" eaLnBrk="0" fontAlgn="base" hangingPunct="0">
        <a:lnSpc>
          <a:spcPts val="3200"/>
        </a:lnSpc>
        <a:spcBef>
          <a:spcPct val="0"/>
        </a:spcBef>
        <a:spcAft>
          <a:spcPct val="0"/>
        </a:spcAft>
        <a:defRPr sz="2400" b="1">
          <a:solidFill>
            <a:srgbClr val="4D4D4D"/>
          </a:solidFill>
          <a:latin typeface="Tahoma" pitchFamily="34" charset="0"/>
        </a:defRPr>
      </a:lvl3pPr>
      <a:lvl4pPr algn="l" defTabSz="627063" rtl="0" eaLnBrk="0" fontAlgn="base" hangingPunct="0">
        <a:lnSpc>
          <a:spcPts val="3200"/>
        </a:lnSpc>
        <a:spcBef>
          <a:spcPct val="0"/>
        </a:spcBef>
        <a:spcAft>
          <a:spcPct val="0"/>
        </a:spcAft>
        <a:defRPr sz="2400" b="1">
          <a:solidFill>
            <a:srgbClr val="4D4D4D"/>
          </a:solidFill>
          <a:latin typeface="Tahoma" pitchFamily="34" charset="0"/>
        </a:defRPr>
      </a:lvl4pPr>
      <a:lvl5pPr algn="l" defTabSz="627063" rtl="0" eaLnBrk="0" fontAlgn="base" hangingPunct="0">
        <a:lnSpc>
          <a:spcPts val="3200"/>
        </a:lnSpc>
        <a:spcBef>
          <a:spcPct val="0"/>
        </a:spcBef>
        <a:spcAft>
          <a:spcPct val="0"/>
        </a:spcAft>
        <a:defRPr sz="2400" b="1">
          <a:solidFill>
            <a:srgbClr val="4D4D4D"/>
          </a:solidFill>
          <a:latin typeface="Tahoma" pitchFamily="34" charset="0"/>
        </a:defRPr>
      </a:lvl5pPr>
      <a:lvl6pPr marL="457200" algn="l" defTabSz="627063" rtl="0" eaLnBrk="0" fontAlgn="base" hangingPunct="0">
        <a:lnSpc>
          <a:spcPts val="3200"/>
        </a:lnSpc>
        <a:spcBef>
          <a:spcPct val="0"/>
        </a:spcBef>
        <a:spcAft>
          <a:spcPct val="0"/>
        </a:spcAft>
        <a:defRPr sz="2400" b="1">
          <a:solidFill>
            <a:srgbClr val="4D4D4D"/>
          </a:solidFill>
          <a:latin typeface="Tahoma" pitchFamily="34" charset="0"/>
        </a:defRPr>
      </a:lvl6pPr>
      <a:lvl7pPr marL="914400" algn="l" defTabSz="627063" rtl="0" eaLnBrk="0" fontAlgn="base" hangingPunct="0">
        <a:lnSpc>
          <a:spcPts val="3200"/>
        </a:lnSpc>
        <a:spcBef>
          <a:spcPct val="0"/>
        </a:spcBef>
        <a:spcAft>
          <a:spcPct val="0"/>
        </a:spcAft>
        <a:defRPr sz="2400" b="1">
          <a:solidFill>
            <a:srgbClr val="4D4D4D"/>
          </a:solidFill>
          <a:latin typeface="Tahoma" pitchFamily="34" charset="0"/>
        </a:defRPr>
      </a:lvl7pPr>
      <a:lvl8pPr marL="1371600" algn="l" defTabSz="627063" rtl="0" eaLnBrk="0" fontAlgn="base" hangingPunct="0">
        <a:lnSpc>
          <a:spcPts val="3200"/>
        </a:lnSpc>
        <a:spcBef>
          <a:spcPct val="0"/>
        </a:spcBef>
        <a:spcAft>
          <a:spcPct val="0"/>
        </a:spcAft>
        <a:defRPr sz="2400" b="1">
          <a:solidFill>
            <a:srgbClr val="4D4D4D"/>
          </a:solidFill>
          <a:latin typeface="Tahoma" pitchFamily="34" charset="0"/>
        </a:defRPr>
      </a:lvl8pPr>
      <a:lvl9pPr marL="1828800" algn="l" defTabSz="627063" rtl="0" eaLnBrk="0" fontAlgn="base" hangingPunct="0">
        <a:lnSpc>
          <a:spcPts val="3200"/>
        </a:lnSpc>
        <a:spcBef>
          <a:spcPct val="0"/>
        </a:spcBef>
        <a:spcAft>
          <a:spcPct val="0"/>
        </a:spcAft>
        <a:defRPr sz="2400" b="1">
          <a:solidFill>
            <a:srgbClr val="4D4D4D"/>
          </a:solidFill>
          <a:latin typeface="Tahoma" pitchFamily="34" charset="0"/>
        </a:defRPr>
      </a:lvl9pPr>
    </p:titleStyle>
    <p:bodyStyle>
      <a:lvl1pPr marL="342900" indent="-114300" algn="l" defTabSz="774700" rtl="0" eaLnBrk="0" fontAlgn="base" hangingPunct="0">
        <a:spcBef>
          <a:spcPct val="20000"/>
        </a:spcBef>
        <a:spcAft>
          <a:spcPct val="0"/>
        </a:spcAft>
        <a:buSzPct val="60000"/>
        <a:buFont typeface="Wingdings" pitchFamily="2" charset="2"/>
        <a:buChar char="q"/>
        <a:defRPr sz="1600">
          <a:solidFill>
            <a:srgbClr val="5F5F5F"/>
          </a:solidFill>
          <a:latin typeface="+mn-lt"/>
          <a:ea typeface="+mn-ea"/>
          <a:cs typeface="+mn-cs"/>
        </a:defRPr>
      </a:lvl1pPr>
      <a:lvl2pPr marL="457200" indent="228600" algn="l" defTabSz="774700" rtl="0" eaLnBrk="0" fontAlgn="base" hangingPunct="0">
        <a:spcBef>
          <a:spcPct val="25000"/>
        </a:spcBef>
        <a:spcAft>
          <a:spcPct val="0"/>
        </a:spcAft>
        <a:buSzPct val="60000"/>
        <a:buFont typeface="Wingdings" pitchFamily="2" charset="2"/>
        <a:buChar char="§"/>
        <a:defRPr sz="1400">
          <a:solidFill>
            <a:schemeClr val="tx1"/>
          </a:solidFill>
          <a:latin typeface="+mn-lt"/>
        </a:defRPr>
      </a:lvl2pPr>
      <a:lvl3pPr marL="914400" indent="228600" algn="l" defTabSz="774700" rtl="0" eaLnBrk="0" fontAlgn="base" hangingPunct="0">
        <a:spcBef>
          <a:spcPct val="25000"/>
        </a:spcBef>
        <a:spcAft>
          <a:spcPct val="0"/>
        </a:spcAft>
        <a:buSzPct val="60000"/>
        <a:buFont typeface="Wingdings" pitchFamily="2" charset="2"/>
        <a:buChar char="§"/>
        <a:defRPr sz="1200">
          <a:solidFill>
            <a:schemeClr val="tx1"/>
          </a:solidFill>
          <a:latin typeface="+mn-lt"/>
        </a:defRPr>
      </a:lvl3pPr>
      <a:lvl4pPr marL="1371600" indent="228600" algn="l" defTabSz="774700" rtl="0" eaLnBrk="0" fontAlgn="base" hangingPunct="0">
        <a:spcBef>
          <a:spcPct val="25000"/>
        </a:spcBef>
        <a:spcAft>
          <a:spcPct val="0"/>
        </a:spcAft>
        <a:buSzPct val="60000"/>
        <a:buFont typeface="Wingdings" pitchFamily="2" charset="2"/>
        <a:buChar char="§"/>
        <a:defRPr sz="1200">
          <a:solidFill>
            <a:schemeClr val="tx1"/>
          </a:solidFill>
          <a:latin typeface="+mn-lt"/>
        </a:defRPr>
      </a:lvl4pPr>
      <a:lvl5pPr marL="2146300" indent="-231775" algn="l" defTabSz="774700" rtl="0" eaLnBrk="0" fontAlgn="base" hangingPunct="0">
        <a:spcBef>
          <a:spcPct val="20000"/>
        </a:spcBef>
        <a:spcAft>
          <a:spcPct val="0"/>
        </a:spcAft>
        <a:buChar char="»"/>
        <a:defRPr sz="2200">
          <a:solidFill>
            <a:schemeClr val="tx1"/>
          </a:solidFill>
          <a:latin typeface="Arial" charset="0"/>
        </a:defRPr>
      </a:lvl5pPr>
      <a:lvl6pPr marL="2603500" indent="-231775" algn="l" defTabSz="774700" rtl="0" eaLnBrk="0" fontAlgn="base" hangingPunct="0">
        <a:spcBef>
          <a:spcPct val="20000"/>
        </a:spcBef>
        <a:spcAft>
          <a:spcPct val="0"/>
        </a:spcAft>
        <a:buChar char="»"/>
        <a:defRPr sz="2200">
          <a:solidFill>
            <a:schemeClr val="tx1"/>
          </a:solidFill>
          <a:latin typeface="Arial" charset="0"/>
        </a:defRPr>
      </a:lvl6pPr>
      <a:lvl7pPr marL="3060700" indent="-231775" algn="l" defTabSz="774700" rtl="0" eaLnBrk="0" fontAlgn="base" hangingPunct="0">
        <a:spcBef>
          <a:spcPct val="20000"/>
        </a:spcBef>
        <a:spcAft>
          <a:spcPct val="0"/>
        </a:spcAft>
        <a:buChar char="»"/>
        <a:defRPr sz="2200">
          <a:solidFill>
            <a:schemeClr val="tx1"/>
          </a:solidFill>
          <a:latin typeface="Arial" charset="0"/>
        </a:defRPr>
      </a:lvl7pPr>
      <a:lvl8pPr marL="3517900" indent="-231775" algn="l" defTabSz="774700" rtl="0" eaLnBrk="0" fontAlgn="base" hangingPunct="0">
        <a:spcBef>
          <a:spcPct val="20000"/>
        </a:spcBef>
        <a:spcAft>
          <a:spcPct val="0"/>
        </a:spcAft>
        <a:buChar char="»"/>
        <a:defRPr sz="2200">
          <a:solidFill>
            <a:schemeClr val="tx1"/>
          </a:solidFill>
          <a:latin typeface="Arial" charset="0"/>
        </a:defRPr>
      </a:lvl8pPr>
      <a:lvl9pPr marL="3975100" indent="-231775" algn="l" defTabSz="774700" rtl="0" eaLnBrk="0" fontAlgn="base" hangingPunct="0">
        <a:spcBef>
          <a:spcPct val="20000"/>
        </a:spcBef>
        <a:spcAft>
          <a:spcPct val="0"/>
        </a:spcAft>
        <a:buChar char="»"/>
        <a:defRPr sz="22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6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9" Type="http://schemas.openxmlformats.org/officeDocument/2006/relationships/image" Target="../media/image114.png"/><Relationship Id="rId3" Type="http://schemas.openxmlformats.org/officeDocument/2006/relationships/image" Target="../media/image78.png"/><Relationship Id="rId21" Type="http://schemas.openxmlformats.org/officeDocument/2006/relationships/image" Target="../media/image96.png"/><Relationship Id="rId34" Type="http://schemas.openxmlformats.org/officeDocument/2006/relationships/image" Target="../media/image109.png"/><Relationship Id="rId42" Type="http://schemas.openxmlformats.org/officeDocument/2006/relationships/image" Target="../media/image117.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33" Type="http://schemas.openxmlformats.org/officeDocument/2006/relationships/image" Target="../media/image108.png"/><Relationship Id="rId38" Type="http://schemas.openxmlformats.org/officeDocument/2006/relationships/image" Target="../media/image113.pn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png"/><Relationship Id="rId41"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32" Type="http://schemas.openxmlformats.org/officeDocument/2006/relationships/image" Target="../media/image107.png"/><Relationship Id="rId37" Type="http://schemas.openxmlformats.org/officeDocument/2006/relationships/image" Target="../media/image112.png"/><Relationship Id="rId40" Type="http://schemas.openxmlformats.org/officeDocument/2006/relationships/image" Target="../media/image115.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28" Type="http://schemas.openxmlformats.org/officeDocument/2006/relationships/image" Target="../media/image103.png"/><Relationship Id="rId36" Type="http://schemas.openxmlformats.org/officeDocument/2006/relationships/image" Target="../media/image111.png"/><Relationship Id="rId10" Type="http://schemas.openxmlformats.org/officeDocument/2006/relationships/image" Target="../media/image85.png"/><Relationship Id="rId19" Type="http://schemas.openxmlformats.org/officeDocument/2006/relationships/image" Target="../media/image94.png"/><Relationship Id="rId31" Type="http://schemas.openxmlformats.org/officeDocument/2006/relationships/image" Target="../media/image106.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 Id="rId35"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34.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7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hyperlink" Target="http://www.railway.co.th/" TargetMode="External"/><Relationship Id="rId13" Type="http://schemas.openxmlformats.org/officeDocument/2006/relationships/hyperlink" Target="http://www.bangkokair.com/" TargetMode="External"/><Relationship Id="rId3" Type="http://schemas.openxmlformats.org/officeDocument/2006/relationships/image" Target="../media/image78.png"/><Relationship Id="rId7" Type="http://schemas.openxmlformats.org/officeDocument/2006/relationships/hyperlink" Target="http://www.transport.co.th/" TargetMode="External"/><Relationship Id="rId12" Type="http://schemas.openxmlformats.org/officeDocument/2006/relationships/hyperlink" Target="http://www.nokair.com/" TargetMode="Externa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hyperlink" Target="http://www.thaismileair.com/" TargetMode="External"/><Relationship Id="rId5" Type="http://schemas.openxmlformats.org/officeDocument/2006/relationships/image" Target="../media/image139.jpeg"/><Relationship Id="rId10" Type="http://schemas.openxmlformats.org/officeDocument/2006/relationships/hyperlink" Target="http://www.airasia.com/" TargetMode="External"/><Relationship Id="rId4" Type="http://schemas.openxmlformats.org/officeDocument/2006/relationships/image" Target="../media/image138.jpeg"/><Relationship Id="rId9" Type="http://schemas.openxmlformats.org/officeDocument/2006/relationships/hyperlink" Target="http://www.thaiairways.com/" TargetMode="External"/><Relationship Id="rId14" Type="http://schemas.openxmlformats.org/officeDocument/2006/relationships/hyperlink" Target="http://www.lionairthai.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hyperlink" Target="http://www.thailanda.ro/" TargetMode="External"/><Relationship Id="rId5" Type="http://schemas.openxmlformats.org/officeDocument/2006/relationships/hyperlink" Target="http://www.tourismthailand.org/" TargetMode="External"/><Relationship Id="rId4" Type="http://schemas.openxmlformats.org/officeDocument/2006/relationships/image" Target="../media/image14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
          <p:cNvSpPr>
            <a:spLocks noGrp="1" noChangeArrowheads="1"/>
          </p:cNvSpPr>
          <p:nvPr>
            <p:ph type="subTitle" idx="1"/>
          </p:nvPr>
        </p:nvSpPr>
        <p:spPr>
          <a:xfrm>
            <a:off x="762000" y="1447800"/>
            <a:ext cx="8382000" cy="762000"/>
          </a:xfrm>
        </p:spPr>
        <p:txBody>
          <a:bodyPr/>
          <a:lstStyle/>
          <a:p>
            <a:pPr marL="0" indent="228600" algn="ctr">
              <a:lnSpc>
                <a:spcPct val="104000"/>
              </a:lnSpc>
              <a:spcBef>
                <a:spcPct val="25000"/>
              </a:spcBef>
              <a:spcAft>
                <a:spcPct val="25000"/>
              </a:spcAft>
            </a:pPr>
            <a:r>
              <a:rPr lang="en-US" sz="4000" b="1" dirty="0" smtClean="0">
                <a:solidFill>
                  <a:srgbClr val="4D4D4D"/>
                </a:solidFill>
              </a:rPr>
              <a:t>THAILANDA 2018</a:t>
            </a:r>
          </a:p>
          <a:p>
            <a:pPr marL="0" indent="228600" algn="ctr">
              <a:lnSpc>
                <a:spcPct val="104000"/>
              </a:lnSpc>
              <a:spcBef>
                <a:spcPct val="25000"/>
              </a:spcBef>
              <a:spcAft>
                <a:spcPct val="25000"/>
              </a:spcAft>
            </a:pPr>
            <a:r>
              <a:rPr lang="en-US" sz="3600" b="1" dirty="0" smtClean="0">
                <a:solidFill>
                  <a:srgbClr val="4D4D4D"/>
                </a:solidFill>
              </a:rPr>
              <a:t>KRABI </a:t>
            </a:r>
            <a:r>
              <a:rPr lang="ro-RO" sz="3600" b="1" dirty="0" smtClean="0">
                <a:solidFill>
                  <a:srgbClr val="4D4D4D"/>
                </a:solidFill>
              </a:rPr>
              <a:t>ș</a:t>
            </a:r>
            <a:r>
              <a:rPr lang="en-US" sz="3600" b="1" dirty="0" smtClean="0">
                <a:solidFill>
                  <a:srgbClr val="4D4D4D"/>
                </a:solidFill>
              </a:rPr>
              <a:t>i </a:t>
            </a:r>
            <a:r>
              <a:rPr lang="ro-RO" sz="3600" b="1" dirty="0" smtClean="0">
                <a:solidFill>
                  <a:srgbClr val="4D4D4D"/>
                </a:solidFill>
              </a:rPr>
              <a:t>Insul</a:t>
            </a:r>
            <a:r>
              <a:rPr lang="en-US" sz="3600" b="1" dirty="0" smtClean="0">
                <a:solidFill>
                  <a:srgbClr val="4D4D4D"/>
                </a:solidFill>
              </a:rPr>
              <a:t>a PHUKET </a:t>
            </a:r>
          </a:p>
          <a:p>
            <a:pPr marL="0" indent="228600" algn="ctr">
              <a:lnSpc>
                <a:spcPct val="104000"/>
              </a:lnSpc>
              <a:spcBef>
                <a:spcPct val="25000"/>
              </a:spcBef>
              <a:spcAft>
                <a:spcPct val="25000"/>
              </a:spcAft>
            </a:pPr>
            <a:r>
              <a:rPr lang="en-US" sz="3200" b="1" u="sng" dirty="0" smtClean="0">
                <a:solidFill>
                  <a:srgbClr val="4D4D4D"/>
                </a:solidFill>
              </a:rPr>
              <a:t>Program S</a:t>
            </a:r>
            <a:r>
              <a:rPr lang="ro-RO" sz="3200" b="1" u="sng" dirty="0" smtClean="0">
                <a:solidFill>
                  <a:srgbClr val="4D4D4D"/>
                </a:solidFill>
              </a:rPr>
              <a:t>ă</a:t>
            </a:r>
            <a:r>
              <a:rPr lang="en-US" sz="3200" b="1" u="sng" dirty="0" smtClean="0">
                <a:solidFill>
                  <a:srgbClr val="4D4D4D"/>
                </a:solidFill>
              </a:rPr>
              <a:t>pt</a:t>
            </a:r>
            <a:r>
              <a:rPr lang="ro-RO" sz="3200" b="1" u="sng" dirty="0" smtClean="0">
                <a:solidFill>
                  <a:srgbClr val="4D4D4D"/>
                </a:solidFill>
              </a:rPr>
              <a:t>ă</a:t>
            </a:r>
            <a:r>
              <a:rPr lang="en-US" sz="3200" b="1" u="sng" dirty="0" smtClean="0">
                <a:solidFill>
                  <a:srgbClr val="4D4D4D"/>
                </a:solidFill>
              </a:rPr>
              <a:t>m</a:t>
            </a:r>
            <a:r>
              <a:rPr lang="ro-RO" sz="3200" b="1" u="sng" dirty="0" smtClean="0">
                <a:solidFill>
                  <a:srgbClr val="4D4D4D"/>
                </a:solidFill>
              </a:rPr>
              <a:t>â</a:t>
            </a:r>
            <a:r>
              <a:rPr lang="en-US" sz="3200" b="1" u="sng" dirty="0" err="1" smtClean="0">
                <a:solidFill>
                  <a:srgbClr val="4D4D4D"/>
                </a:solidFill>
              </a:rPr>
              <a:t>nal</a:t>
            </a:r>
            <a:endParaRPr lang="en-US" sz="3200" b="1" u="sng" dirty="0" smtClean="0">
              <a:solidFill>
                <a:srgbClr val="4D4D4D"/>
              </a:solidFill>
            </a:endParaRPr>
          </a:p>
          <a:p>
            <a:pPr marL="0" indent="228600" algn="ctr">
              <a:lnSpc>
                <a:spcPct val="104000"/>
              </a:lnSpc>
              <a:spcBef>
                <a:spcPct val="25000"/>
              </a:spcBef>
              <a:spcAft>
                <a:spcPct val="25000"/>
              </a:spcAft>
            </a:pPr>
            <a:r>
              <a:rPr lang="en-US" sz="3600" b="1" dirty="0" err="1" smtClean="0">
                <a:solidFill>
                  <a:srgbClr val="4D4D4D"/>
                </a:solidFill>
              </a:rPr>
              <a:t>Bucure</a:t>
            </a:r>
            <a:r>
              <a:rPr lang="ro-RO" sz="3600" b="1" dirty="0" smtClean="0">
                <a:solidFill>
                  <a:srgbClr val="4D4D4D"/>
                </a:solidFill>
              </a:rPr>
              <a:t>ș</a:t>
            </a:r>
            <a:r>
              <a:rPr lang="en-US" sz="3600" b="1" dirty="0" err="1" smtClean="0">
                <a:solidFill>
                  <a:srgbClr val="4D4D4D"/>
                </a:solidFill>
              </a:rPr>
              <a:t>ti</a:t>
            </a:r>
            <a:r>
              <a:rPr lang="en-US" sz="3600" b="1" dirty="0" smtClean="0">
                <a:solidFill>
                  <a:srgbClr val="4D4D4D"/>
                </a:solidFill>
              </a:rPr>
              <a:t>, </a:t>
            </a:r>
            <a:r>
              <a:rPr lang="ro-RO" sz="3600" b="1" dirty="0" smtClean="0">
                <a:solidFill>
                  <a:srgbClr val="4D4D4D"/>
                </a:solidFill>
              </a:rPr>
              <a:t>7 și 9 nopți</a:t>
            </a:r>
          </a:p>
          <a:p>
            <a:pPr marL="0" indent="228600" algn="ctr">
              <a:lnSpc>
                <a:spcPct val="104000"/>
              </a:lnSpc>
              <a:spcBef>
                <a:spcPct val="25000"/>
              </a:spcBef>
              <a:spcAft>
                <a:spcPct val="25000"/>
              </a:spcAft>
            </a:pPr>
            <a:r>
              <a:rPr lang="en-US" sz="3600" b="1" dirty="0" smtClean="0">
                <a:solidFill>
                  <a:srgbClr val="4D4D4D"/>
                </a:solidFill>
              </a:rPr>
              <a:t>Cluj </a:t>
            </a:r>
            <a:r>
              <a:rPr lang="en-US" sz="3600" b="1" dirty="0" err="1" smtClean="0">
                <a:solidFill>
                  <a:srgbClr val="4D4D4D"/>
                </a:solidFill>
              </a:rPr>
              <a:t>Napoca</a:t>
            </a:r>
            <a:r>
              <a:rPr lang="en-US" sz="3600" b="1" dirty="0" smtClean="0">
                <a:solidFill>
                  <a:srgbClr val="4D4D4D"/>
                </a:solidFill>
              </a:rPr>
              <a:t> </a:t>
            </a:r>
            <a:r>
              <a:rPr lang="ro-RO" sz="3600" b="1" dirty="0" smtClean="0">
                <a:solidFill>
                  <a:srgbClr val="4D4D4D"/>
                </a:solidFill>
              </a:rPr>
              <a:t>ș</a:t>
            </a:r>
            <a:r>
              <a:rPr lang="en-US" sz="3600" b="1" dirty="0" smtClean="0">
                <a:solidFill>
                  <a:srgbClr val="4D4D4D"/>
                </a:solidFill>
              </a:rPr>
              <a:t>i </a:t>
            </a:r>
            <a:r>
              <a:rPr lang="en-US" sz="3600" b="1" dirty="0" err="1" smtClean="0">
                <a:solidFill>
                  <a:srgbClr val="4D4D4D"/>
                </a:solidFill>
              </a:rPr>
              <a:t>Constan</a:t>
            </a:r>
            <a:r>
              <a:rPr lang="ro-RO" sz="3600" b="1" dirty="0" smtClean="0">
                <a:solidFill>
                  <a:srgbClr val="4D4D4D"/>
                </a:solidFill>
              </a:rPr>
              <a:t>ț</a:t>
            </a:r>
            <a:r>
              <a:rPr lang="en-US" sz="3600" b="1" dirty="0" smtClean="0">
                <a:solidFill>
                  <a:srgbClr val="4D4D4D"/>
                </a:solidFill>
              </a:rPr>
              <a:t>a</a:t>
            </a:r>
            <a:r>
              <a:rPr lang="ro-RO" sz="3600" b="1" dirty="0" smtClean="0">
                <a:solidFill>
                  <a:srgbClr val="4D4D4D"/>
                </a:solidFill>
              </a:rPr>
              <a:t>, 7 nopți</a:t>
            </a:r>
            <a:endParaRPr lang="en-US" sz="3600" b="1" dirty="0" smtClean="0">
              <a:solidFill>
                <a:srgbClr val="4D4D4D"/>
              </a:solidFill>
            </a:endParaRPr>
          </a:p>
        </p:txBody>
      </p:sp>
      <p:pic>
        <p:nvPicPr>
          <p:cNvPr id="3" name="Picture 2" descr="Aerovacante fara fundal.png"/>
          <p:cNvPicPr>
            <a:picLocks noChangeAspect="1"/>
          </p:cNvPicPr>
          <p:nvPr/>
        </p:nvPicPr>
        <p:blipFill>
          <a:blip r:embed="rId3" cstate="print"/>
          <a:stretch>
            <a:fillRect/>
          </a:stretch>
        </p:blipFill>
        <p:spPr>
          <a:xfrm>
            <a:off x="152400" y="838200"/>
            <a:ext cx="1884805" cy="5334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8305800" y="22098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26658" name="Picture 2" descr="https://www.ezilon.com/maps/images/asia/political-map-of-Thailand.gif"/>
          <p:cNvPicPr>
            <a:picLocks noChangeAspect="1" noChangeArrowheads="1"/>
          </p:cNvPicPr>
          <p:nvPr/>
        </p:nvPicPr>
        <p:blipFill>
          <a:blip r:embed="rId3" cstate="print"/>
          <a:srcRect t="11111" b="13333"/>
          <a:stretch>
            <a:fillRect/>
          </a:stretch>
        </p:blipFill>
        <p:spPr bwMode="auto">
          <a:xfrm>
            <a:off x="5272749" y="762000"/>
            <a:ext cx="4633251" cy="5181600"/>
          </a:xfrm>
          <a:prstGeom prst="rect">
            <a:avLst/>
          </a:prstGeom>
          <a:noFill/>
        </p:spPr>
      </p:pic>
      <p:pic>
        <p:nvPicPr>
          <p:cNvPr id="326660" name="Picture 4" descr="https://www.ezilon.com/maps/images/asia/political-map-of-Thailand.gif"/>
          <p:cNvPicPr>
            <a:picLocks noChangeAspect="1" noChangeArrowheads="1"/>
          </p:cNvPicPr>
          <p:nvPr/>
        </p:nvPicPr>
        <p:blipFill>
          <a:blip r:embed="rId3" cstate="print"/>
          <a:srcRect t="63827" r="56582" b="14759"/>
          <a:stretch>
            <a:fillRect/>
          </a:stretch>
        </p:blipFill>
        <p:spPr bwMode="auto">
          <a:xfrm>
            <a:off x="1676400" y="762000"/>
            <a:ext cx="8229600" cy="5181600"/>
          </a:xfrm>
          <a:prstGeom prst="rect">
            <a:avLst/>
          </a:prstGeom>
          <a:noFill/>
        </p:spPr>
      </p:pic>
      <p:sp>
        <p:nvSpPr>
          <p:cNvPr id="10" name="Title 9"/>
          <p:cNvSpPr>
            <a:spLocks noGrp="1"/>
          </p:cNvSpPr>
          <p:nvPr>
            <p:ph type="title"/>
          </p:nvPr>
        </p:nvSpPr>
        <p:spPr>
          <a:xfrm>
            <a:off x="228600" y="1752600"/>
            <a:ext cx="7410450" cy="757238"/>
          </a:xfrm>
        </p:spPr>
        <p:txBody>
          <a:bodyPr/>
          <a:lstStyle/>
          <a:p>
            <a:r>
              <a:rPr lang="ro-RO" dirty="0" smtClean="0"/>
              <a:t>Localizare insula Phuket și Krabi</a:t>
            </a:r>
            <a:endParaRPr lang="en-US" dirty="0"/>
          </a:p>
        </p:txBody>
      </p:sp>
      <p:pic>
        <p:nvPicPr>
          <p:cNvPr id="6" name="Picture 5"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326658"/>
                                        </p:tgtEl>
                                      </p:cBhvr>
                                      <p:by x="300000" y="300000"/>
                                    </p:animScale>
                                  </p:childTnLst>
                                </p:cTn>
                              </p:par>
                              <p:par>
                                <p:cTn id="7" presetID="56" presetClass="path" presetSubtype="0" accel="50000" decel="50000" fill="hold" nodeType="withEffect">
                                  <p:stCondLst>
                                    <p:cond delay="1000"/>
                                  </p:stCondLst>
                                  <p:childTnLst>
                                    <p:animMotion origin="layout" path="M 4.35897E-6 1.11111E-6 L 0.21089 -0.74445 " pathEditMode="relative" rAng="0" ptsTypes="AA">
                                      <p:cBhvr>
                                        <p:cTn id="8" dur="2000" fill="hold"/>
                                        <p:tgtEl>
                                          <p:spTgt spid="326658"/>
                                        </p:tgtEl>
                                        <p:attrNameLst>
                                          <p:attrName>ppt_x</p:attrName>
                                          <p:attrName>ppt_y</p:attrName>
                                        </p:attrNameLst>
                                      </p:cBhvr>
                                      <p:rCtr x="105" y="-372"/>
                                    </p:animMotion>
                                  </p:childTnLst>
                                </p:cTn>
                              </p:par>
                            </p:childTnLst>
                          </p:cTn>
                        </p:par>
                        <p:par>
                          <p:cTn id="9" fill="hold">
                            <p:stCondLst>
                              <p:cond delay="5000"/>
                            </p:stCondLst>
                            <p:childTnLst>
                              <p:par>
                                <p:cTn id="10" presetID="4" presetClass="exit" presetSubtype="16" fill="hold" nodeType="afterEffect">
                                  <p:stCondLst>
                                    <p:cond delay="0"/>
                                  </p:stCondLst>
                                  <p:childTnLst>
                                    <p:animEffect transition="out" filter="box(in)">
                                      <p:cBhvr>
                                        <p:cTn id="11" dur="500"/>
                                        <p:tgtEl>
                                          <p:spTgt spid="326658"/>
                                        </p:tgtEl>
                                      </p:cBhvr>
                                    </p:animEffect>
                                    <p:set>
                                      <p:cBhvr>
                                        <p:cTn id="12" dur="1" fill="hold">
                                          <p:stCondLst>
                                            <p:cond delay="499"/>
                                          </p:stCondLst>
                                        </p:cTn>
                                        <p:tgtEl>
                                          <p:spTgt spid="326658"/>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326660"/>
                                        </p:tgtEl>
                                        <p:attrNameLst>
                                          <p:attrName>style.visibility</p:attrName>
                                        </p:attrNameLst>
                                      </p:cBhvr>
                                      <p:to>
                                        <p:strVal val="visible"/>
                                      </p:to>
                                    </p:set>
                                    <p:animEffect transition="in" filter="box(in)">
                                      <p:cBhvr>
                                        <p:cTn id="15" dur="500"/>
                                        <p:tgtEl>
                                          <p:spTgt spid="326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8305800" y="22098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10" name="Title 9"/>
          <p:cNvSpPr>
            <a:spLocks noGrp="1"/>
          </p:cNvSpPr>
          <p:nvPr>
            <p:ph type="title"/>
          </p:nvPr>
        </p:nvSpPr>
        <p:spPr/>
        <p:txBody>
          <a:bodyPr/>
          <a:lstStyle/>
          <a:p>
            <a:r>
              <a:rPr lang="ro-RO" dirty="0" smtClean="0"/>
              <a:t>Localizare insula Phuket și Krabi</a:t>
            </a:r>
            <a:endParaRPr lang="en-US" dirty="0"/>
          </a:p>
        </p:txBody>
      </p:sp>
      <p:pic>
        <p:nvPicPr>
          <p:cNvPr id="352258" name="Picture 2" descr="https://www.isabellayachtsphuket.com/wp-content/themes/isabella/includes/img/map.jpg"/>
          <p:cNvPicPr>
            <a:picLocks noChangeAspect="1" noChangeArrowheads="1"/>
          </p:cNvPicPr>
          <p:nvPr/>
        </p:nvPicPr>
        <p:blipFill>
          <a:blip r:embed="rId3" cstate="print"/>
          <a:srcRect/>
          <a:stretch>
            <a:fillRect/>
          </a:stretch>
        </p:blipFill>
        <p:spPr bwMode="auto">
          <a:xfrm>
            <a:off x="0" y="0"/>
            <a:ext cx="9906000" cy="8807058"/>
          </a:xfrm>
          <a:prstGeom prst="rect">
            <a:avLst/>
          </a:prstGeom>
          <a:noFill/>
        </p:spPr>
      </p:pic>
      <p:pic>
        <p:nvPicPr>
          <p:cNvPr id="352261" name="Picture 5" descr="Imagini pentru transfer bus phuket"/>
          <p:cNvPicPr>
            <a:picLocks noChangeAspect="1" noChangeArrowheads="1"/>
          </p:cNvPicPr>
          <p:nvPr/>
        </p:nvPicPr>
        <p:blipFill>
          <a:blip r:embed="rId4" cstate="print"/>
          <a:srcRect/>
          <a:stretch>
            <a:fillRect/>
          </a:stretch>
        </p:blipFill>
        <p:spPr bwMode="auto">
          <a:xfrm>
            <a:off x="2286000" y="2714002"/>
            <a:ext cx="685800" cy="423017"/>
          </a:xfrm>
          <a:prstGeom prst="rect">
            <a:avLst/>
          </a:prstGeom>
          <a:noFill/>
        </p:spPr>
      </p:pic>
      <p:pic>
        <p:nvPicPr>
          <p:cNvPr id="9" name="Picture 5" descr="Imagini pentru transfer bus phuket"/>
          <p:cNvPicPr>
            <a:picLocks noChangeAspect="1" noChangeArrowheads="1"/>
          </p:cNvPicPr>
          <p:nvPr/>
        </p:nvPicPr>
        <p:blipFill>
          <a:blip r:embed="rId4" cstate="print"/>
          <a:srcRect/>
          <a:stretch>
            <a:fillRect/>
          </a:stretch>
        </p:blipFill>
        <p:spPr bwMode="auto">
          <a:xfrm>
            <a:off x="2362200" y="2819400"/>
            <a:ext cx="685800" cy="423017"/>
          </a:xfrm>
          <a:prstGeom prst="rect">
            <a:avLst/>
          </a:prstGeom>
          <a:noFill/>
        </p:spPr>
      </p:pic>
      <p:pic>
        <p:nvPicPr>
          <p:cNvPr id="11" name="Picture 12" descr="Imagini pentru turkish aircraft"/>
          <p:cNvPicPr>
            <a:picLocks noChangeAspect="1" noChangeArrowheads="1"/>
          </p:cNvPicPr>
          <p:nvPr/>
        </p:nvPicPr>
        <p:blipFill>
          <a:blip r:embed="rId5" cstate="print"/>
          <a:srcRect/>
          <a:stretch>
            <a:fillRect/>
          </a:stretch>
        </p:blipFill>
        <p:spPr bwMode="auto">
          <a:xfrm rot="8785814" flipH="1" flipV="1">
            <a:off x="-613538" y="1897637"/>
            <a:ext cx="1453121" cy="1250897"/>
          </a:xfrm>
          <a:prstGeom prst="rect">
            <a:avLst/>
          </a:prstGeom>
          <a:noFill/>
        </p:spPr>
      </p:pic>
      <p:pic>
        <p:nvPicPr>
          <p:cNvPr id="12" name="Picture 11" descr="Aerovacante fara fundal.png"/>
          <p:cNvPicPr>
            <a:picLocks noChangeAspect="1"/>
          </p:cNvPicPr>
          <p:nvPr/>
        </p:nvPicPr>
        <p:blipFill>
          <a:blip r:embed="rId6" cstate="print"/>
          <a:stretch>
            <a:fillRect/>
          </a:stretch>
        </p:blipFill>
        <p:spPr>
          <a:xfrm>
            <a:off x="152400" y="838200"/>
            <a:ext cx="1884805"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 0  L 0.25 0  E" pathEditMode="relative" ptsTypes="">
                                      <p:cBhvr>
                                        <p:cTn id="11" dur="2000" fill="hold"/>
                                        <p:tgtEl>
                                          <p:spTgt spid="1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352261"/>
                                        </p:tgtEl>
                                        <p:attrNameLst>
                                          <p:attrName>style.visibility</p:attrName>
                                        </p:attrNameLst>
                                      </p:cBhvr>
                                      <p:to>
                                        <p:strVal val="visible"/>
                                      </p:to>
                                    </p:set>
                                    <p:animEffect transition="in" filter="blinds(horizontal)">
                                      <p:cBhvr>
                                        <p:cTn id="20" dur="500"/>
                                        <p:tgtEl>
                                          <p:spTgt spid="352261"/>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0" presetClass="path" presetSubtype="0" accel="50000" decel="50000" fill="hold" nodeType="withEffect">
                                  <p:stCondLst>
                                    <p:cond delay="0"/>
                                  </p:stCondLst>
                                  <p:childTnLst>
                                    <p:animMotion origin="layout" path="M 6.38199E-6 9.41476E-7 C -0.00144 0.00648 -0.00128 0.00879 -0.00544 0.01272 C -0.01105 0.02498 -0.02723 0.02128 -0.03476 0.02198 C -0.02787 0.02545 -0.02082 0.02637 -0.01409 0.02984 C -0.01009 0.03562 -0.00624 0.04511 -0.01409 0.04858 C -0.01762 0.05228 -0.02082 0.0532 -0.02499 0.05482 C -0.01746 0.06223 -0.02098 0.06014 -0.01522 0.06269 C -0.01073 0.06685 -0.0064 0.06963 -0.00208 0.07379 C -0.0024 0.0768 -0.00128 0.08189 -0.0032 0.08304 C -0.00993 0.08721 -0.03156 0.08235 -0.01089 0.08628 C -0.00656 0.08837 -0.00464 0.08929 -0.0032 0.09577 C -0.0048 0.10201 -0.00656 0.10317 -0.01089 0.10502 C -0.01618 0.11289 -0.01826 0.11543 -0.02066 0.12538 C -0.02098 0.12954 -0.02018 0.1344 -0.02162 0.1381 C -0.02291 0.14157 -0.0322 0.13717 -0.02162 0.14111 C -0.01794 0.14481 -0.01762 0.14805 -0.01522 0.1536 C -0.01698 0.16817 -0.01714 0.16308 -0.02611 0.16632 C -0.03492 0.17465 -0.02515 0.18621 -0.02275 0.19593 C -0.02114 0.21004 -0.01986 0.20842 -0.00977 0.21004 C -0.00752 0.2112 -0.00544 0.21212 -0.0032 0.21328 C -0.00176 0.21397 -0.00128 0.21675 6.38199E-6 0.2179 C 0.00097 0.21883 0.00209 0.21906 0.00321 0.21952 C 0.00193 0.23942 0.00305 0.23757 -0.00977 0.23525 C -0.01089 0.2341 -0.01185 0.23271 -0.01297 0.23202 C -0.01634 0.22993 -0.02467 0.22739 -0.01522 0.2304 C -0.01313 0.2334 -0.01057 0.23525 -0.00865 0.23826 C -0.00768 0.23965 -0.00736 0.24173 -0.00656 0.24312 C -0.0056 0.24474 -0.00432 0.24613 -0.0032 0.24775 C -0.00111 0.2563 -0.00208 0.27088 -0.00752 0.27759 C -0.01041 0.28106 -0.01505 0.28129 -0.01842 0.28221 C -0.01954 0.28892 -0.02403 0.30326 -0.01522 0.29956 C -0.00849 0.30164 -0.00416 0.30905 0.00225 0.31205 C 0.00289 0.31367 0.00417 0.31483 0.00433 0.31668 C 0.00529 0.33403 0.00049 0.32894 -0.00656 0.33542 C -0.01041 0.34444 -0.00977 0.3523 -0.0173 0.356 C -0.01538 0.35623 -0.00528 0.35716 -0.00208 0.35901 C -0.00079 0.3597 6.38199E-6 0.36132 0.00113 0.36225 C 0.00209 0.36294 0.00321 0.36317 0.00433 0.36364 C 0.00898 0.36826 0.00754 0.37243 0.01299 0.37011 C 0.0117 0.36317 0.01026 0.35716 0.0077 0.35115 C 0.0085 0.34606 0.00818 0.34282 0.01202 0.34027 C 0.01475 0.33842 0.02068 0.33704 0.02068 0.33704 C 0.021 0.32547 0.02084 0.3139 0.0218 0.30257 C 0.0226 0.29285 0.04071 0.28985 0.04567 0.28846 C 0.07035 0.29077 0.05657 0.28776 0.06843 0.29632 C 0.0673 0.29679 0.06522 0.29794 0.06522 0.29794 " pathEditMode="relative" ptsTypes="fffffffffffffffffffffffffffffffffffffffffffffA">
                                      <p:cBhvr>
                                        <p:cTn id="25" dur="5000" fill="hold"/>
                                        <p:tgtEl>
                                          <p:spTgt spid="9"/>
                                        </p:tgtEl>
                                        <p:attrNameLst>
                                          <p:attrName>ppt_x</p:attrName>
                                          <p:attrName>ppt_y</p:attrName>
                                        </p:attrNameLst>
                                      </p:cBhvr>
                                    </p:animMotion>
                                  </p:childTnLst>
                                </p:cTn>
                              </p:par>
                              <p:par>
                                <p:cTn id="26" presetID="0" presetClass="path" presetSubtype="0" accel="50000" decel="50000" fill="hold" nodeType="withEffect">
                                  <p:stCondLst>
                                    <p:cond delay="1000"/>
                                  </p:stCondLst>
                                  <p:childTnLst>
                                    <p:animMotion origin="layout" path="M -9.22929E-7 -1.82743E-7 C -0.00064 -0.00208 -0.00128 -0.00416 -0.00208 -0.00647 C -0.00336 -0.00948 -0.00641 -0.01549 -0.00641 -0.01549 C -0.00561 -0.03238 -0.00753 -0.04001 0.00337 -0.04557 C 0.00369 -0.04695 0.00497 -0.04857 0.00433 -0.04996 C 0.00289 -0.05297 -0.00208 -0.05644 -0.00208 -0.05644 C -0.00577 -0.0643 -0.00961 -0.07309 -0.01522 -0.07818 C -0.01634 -0.08373 -0.0173 -0.08743 -0.01955 -0.09229 C -0.02179 -0.1145 -0.01906 -0.10687 -0.02387 -0.11751 C -0.02483 -0.12491 -0.02531 -0.12884 -0.0282 -0.13462 C -0.029 -0.13786 -0.03076 -0.1411 -0.03044 -0.14411 C -0.03012 -0.14781 -0.03012 -0.15151 -0.02932 -0.15498 C -0.02692 -0.16655 -0.0141 -0.16539 -0.00865 -0.16608 C -9.22929E-7 -0.17002 0.00801 -0.17372 0.01635 -0.17858 C 0.01843 -0.17973 0.02067 -0.18089 0.02292 -0.18181 C 0.02404 -0.18228 0.02612 -0.1832 0.02612 -0.1832 C 0.02676 -0.18482 0.02724 -0.18667 0.0282 -0.18806 C 0.02917 -0.18945 0.03077 -0.18968 0.03157 -0.19107 C 0.03349 -0.19431 0.03429 -0.1987 0.03589 -0.20217 C 0.03814 -0.22415 0.03573 -0.24843 0.04455 -0.26787 C 0.04711 -0.29285 0.05512 -0.2984 0.06297 -0.31806 C 0.06602 -0.3257 0.0665 -0.33171 0.07163 -0.33703 C 0.07499 -0.34397 0.07675 -0.34952 0.0814 -0.35415 C 0.08637 -0.36433 0.0806 -0.35438 0.08685 -0.36039 C 0.0923 -0.36571 0.0971 -0.37335 0.10319 -0.37774 C 0.11104 -0.38353 0.12082 -0.38445 0.12931 -0.38561 C 0.13315 -0.38723 0.13748 -0.3863 0.14117 -0.38861 C 0.14277 -0.38977 0.14309 -0.39301 0.14453 -0.39486 C 0.14645 -0.3974 0.14854 -0.39995 0.15094 -0.40111 C 0.15206 -0.40157 0.15318 -0.40203 0.15414 -0.40273 C 0.15527 -0.40365 0.15623 -0.40527 0.15751 -0.40596 C 0.1612 -0.40805 0.16552 -0.40874 0.16937 -0.41059 C 0.18956 -0.43835 0.15623 -0.39393 0.17706 -0.41684 C 0.17898 -0.41892 0.17962 -0.42239 0.18138 -0.4247 C 0.18667 -0.43118 0.19709 -0.4321 0.20302 -0.43257 C 0.22288 -0.43442 0.24291 -0.43557 0.26278 -0.43719 C 0.29194 -0.43534 0.30765 -0.43418 0.33232 -0.42794 C 0.33649 -0.42354 0.34129 -0.42169 0.34642 -0.42007 C 0.34834 -0.41799 0.35107 -0.4166 0.35299 -0.41383 C 0.36052 -0.40296 0.34915 -0.41429 0.35812 -0.40596 C 0.36357 -0.39486 0.36052 -0.39856 0.36597 -0.39324 C 0.36933 -0.38607 0.37078 -0.38052 0.37574 -0.37612 C 0.37943 -0.36016 0.38039 -0.34767 0.3876 -0.33379 C 0.38936 -0.3257 0.38824 -0.33009 0.39305 -0.31968 C 0.39385 -0.31806 0.39529 -0.31505 0.39529 -0.31505 C 0.39898 -0.29932 0.39305 -0.32107 0.39962 -0.30719 C 0.40282 -0.30025 0.40234 -0.28753 0.40715 -0.28059 C 0.40827 -0.27897 0.41019 -0.27851 0.41164 -0.27735 C 0.41484 -0.27457 0.41532 -0.27365 0.41804 -0.26948 C 0.41949 -0.26347 0.42253 -0.26278 0.42461 -0.25699 C 0.4267 -0.25144 0.42461 -0.25283 0.42782 -0.24751 C 0.4315 -0.24149 0.43439 -0.24011 0.43647 -0.2334 C 0.44 -0.22206 0.44272 -0.21027 0.44625 -0.19893 C 0.44929 -0.18898 0.45057 -0.17881 0.45714 -0.17233 C 0.45858 -0.164 0.46067 -0.15567 0.46259 -0.14735 C 0.46339 -0.14411 0.46483 -0.13786 0.46483 -0.13786 C 0.46563 -0.12954 0.46595 -0.12583 0.46916 -0.11913 C 0.47701 -0.07957 0.47605 -0.03608 0.47893 0.00486 C 0.47861 0.01851 0.47845 0.03193 0.47781 0.04557 C 0.47749 0.0509 0.46115 0.0731 0.45714 0.0768 C 0.45378 0.08467 0.45682 0.07958 0.45057 0.08467 C 0.44945 0.08559 0.44737 0.08791 0.44737 0.08791 " pathEditMode="relative" ptsTypes="fffffffffffffffffffffffffffffffffffffffffffffffffffffffffffffA">
                                      <p:cBhvr>
                                        <p:cTn id="27" dur="5000" fill="hold"/>
                                        <p:tgtEl>
                                          <p:spTgt spid="3522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Viză și condiții de călătorie</a:t>
            </a:r>
            <a:endParaRPr lang="en-US" dirty="0"/>
          </a:p>
        </p:txBody>
      </p:sp>
      <p:sp>
        <p:nvSpPr>
          <p:cNvPr id="3" name="Content Placeholder 2"/>
          <p:cNvSpPr>
            <a:spLocks noGrp="1"/>
          </p:cNvSpPr>
          <p:nvPr>
            <p:ph idx="1"/>
          </p:nvPr>
        </p:nvSpPr>
        <p:spPr/>
        <p:txBody>
          <a:bodyPr/>
          <a:lstStyle/>
          <a:p>
            <a:r>
              <a:rPr lang="vi-VN" sz="2400" b="1" dirty="0" smtClean="0"/>
              <a:t>Viză pentru Phuket, Thailanda</a:t>
            </a:r>
          </a:p>
          <a:p>
            <a:r>
              <a:rPr lang="vi-VN" sz="2400" dirty="0" smtClean="0"/>
              <a:t>România face parte din lista de ţări ai căror locuitori pot aplica pentru </a:t>
            </a:r>
            <a:r>
              <a:rPr lang="vi-VN" sz="2400" b="1" dirty="0" smtClean="0"/>
              <a:t>Visa on Arrival</a:t>
            </a:r>
            <a:r>
              <a:rPr lang="vi-VN" sz="2400" dirty="0" smtClean="0"/>
              <a:t> în Insula Phuket. Vizele turistice sunt eliberate pentru o perioadă de </a:t>
            </a:r>
            <a:r>
              <a:rPr lang="vi-VN" sz="2400" b="1" dirty="0" smtClean="0"/>
              <a:t>15 zile</a:t>
            </a:r>
            <a:r>
              <a:rPr lang="vi-VN" sz="2400" dirty="0" smtClean="0"/>
              <a:t>, iar aplicanţii trebuie să demonstreze că se pot întreţine pe perioada aceasta, având asupra lor minim 10 000 Bath de persoană sau 20 000 Bath de familie. De asemenea, turiştii trebuie să aibă un </a:t>
            </a:r>
            <a:r>
              <a:rPr lang="vi-VN" sz="2400" b="1" dirty="0" smtClean="0"/>
              <a:t>paşaport valabil pentru cel puţin 6 luni </a:t>
            </a:r>
            <a:r>
              <a:rPr lang="vi-VN" sz="2400" dirty="0" smtClean="0"/>
              <a:t>şi un bilet achitat de întoarcere în limita celor 15 zile. </a:t>
            </a:r>
            <a:r>
              <a:rPr lang="vi-VN" sz="2400" b="1" dirty="0" smtClean="0"/>
              <a:t>Visa on Arrival costă </a:t>
            </a:r>
            <a:r>
              <a:rPr lang="ro-RO" sz="2400" b="1" dirty="0" smtClean="0"/>
              <a:t>2</a:t>
            </a:r>
            <a:r>
              <a:rPr lang="vi-VN" sz="2400" b="1" dirty="0" smtClean="0"/>
              <a:t> 000 Ba</a:t>
            </a:r>
            <a:r>
              <a:rPr lang="ro-RO" sz="2400" b="1" dirty="0" smtClean="0"/>
              <a:t>h</a:t>
            </a:r>
            <a:r>
              <a:rPr lang="vi-VN" sz="2400" b="1" dirty="0" smtClean="0"/>
              <a:t>t</a:t>
            </a:r>
            <a:r>
              <a:rPr lang="vi-VN" sz="2400" dirty="0" smtClean="0"/>
              <a:t>.</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pic>
        <p:nvPicPr>
          <p:cNvPr id="324612" name="Picture 4" descr="Imagini pentru pin"/>
          <p:cNvPicPr>
            <a:picLocks noChangeAspect="1" noChangeArrowheads="1"/>
          </p:cNvPicPr>
          <p:nvPr/>
        </p:nvPicPr>
        <p:blipFill>
          <a:blip r:embed="rId5" cstate="print"/>
          <a:srcRect/>
          <a:stretch>
            <a:fillRect/>
          </a:stretch>
        </p:blipFill>
        <p:spPr bwMode="auto">
          <a:xfrm>
            <a:off x="5181600" y="3048000"/>
            <a:ext cx="685800" cy="685800"/>
          </a:xfrm>
          <a:prstGeom prst="rect">
            <a:avLst/>
          </a:prstGeom>
          <a:noFill/>
        </p:spPr>
      </p:pic>
      <p:sp>
        <p:nvSpPr>
          <p:cNvPr id="10" name="Rectangle 9"/>
          <p:cNvSpPr/>
          <p:nvPr/>
        </p:nvSpPr>
        <p:spPr>
          <a:xfrm>
            <a:off x="76200" y="1828800"/>
            <a:ext cx="3276600" cy="3816429"/>
          </a:xfrm>
          <a:prstGeom prst="rect">
            <a:avLst/>
          </a:prstGeom>
        </p:spPr>
        <p:txBody>
          <a:bodyPr wrap="square">
            <a:spAutoFit/>
          </a:bodyPr>
          <a:lstStyle/>
          <a:p>
            <a:r>
              <a:rPr lang="en-US" dirty="0" smtClean="0"/>
              <a:t>Un </a:t>
            </a:r>
            <a:r>
              <a:rPr lang="en-US" dirty="0" err="1" smtClean="0"/>
              <a:t>spectacol</a:t>
            </a:r>
            <a:r>
              <a:rPr lang="en-US" dirty="0" smtClean="0"/>
              <a:t> </a:t>
            </a:r>
            <a:r>
              <a:rPr lang="en-US" dirty="0" err="1" smtClean="0"/>
              <a:t>unic</a:t>
            </a:r>
            <a:r>
              <a:rPr lang="en-US" dirty="0" smtClean="0"/>
              <a:t>, un </a:t>
            </a:r>
            <a:r>
              <a:rPr lang="en-US" dirty="0" err="1" smtClean="0"/>
              <a:t>fel</a:t>
            </a:r>
            <a:r>
              <a:rPr lang="en-US" dirty="0" smtClean="0"/>
              <a:t> de Circ du Soleil cu </a:t>
            </a:r>
            <a:r>
              <a:rPr lang="en-US" dirty="0" err="1" smtClean="0"/>
              <a:t>profesionisti</a:t>
            </a:r>
            <a:r>
              <a:rPr lang="en-US" dirty="0" smtClean="0"/>
              <a:t> </a:t>
            </a:r>
            <a:r>
              <a:rPr lang="en-US" dirty="0" err="1" smtClean="0"/>
              <a:t>desavarsiti</a:t>
            </a:r>
            <a:r>
              <a:rPr lang="en-US" dirty="0" smtClean="0"/>
              <a:t>.</a:t>
            </a:r>
            <a:endParaRPr lang="ro-RO" dirty="0" smtClean="0"/>
          </a:p>
          <a:p>
            <a:endParaRPr lang="ro-RO" dirty="0" smtClean="0"/>
          </a:p>
          <a:p>
            <a:r>
              <a:rPr lang="en-US" dirty="0" err="1" smtClean="0"/>
              <a:t>Trapezisti</a:t>
            </a:r>
            <a:r>
              <a:rPr lang="en-US" dirty="0" smtClean="0"/>
              <a:t>, </a:t>
            </a:r>
            <a:r>
              <a:rPr lang="en-US" dirty="0" err="1" smtClean="0"/>
              <a:t>elefanti</a:t>
            </a:r>
            <a:r>
              <a:rPr lang="en-US" dirty="0" smtClean="0"/>
              <a:t> pe </a:t>
            </a:r>
            <a:r>
              <a:rPr lang="en-US" dirty="0" err="1" smtClean="0"/>
              <a:t>scena</a:t>
            </a:r>
            <a:r>
              <a:rPr lang="en-US" dirty="0" smtClean="0"/>
              <a:t>, </a:t>
            </a:r>
            <a:r>
              <a:rPr lang="en-US" dirty="0" err="1" smtClean="0"/>
              <a:t>efecte</a:t>
            </a:r>
            <a:r>
              <a:rPr lang="en-US" dirty="0" smtClean="0"/>
              <a:t> </a:t>
            </a:r>
            <a:r>
              <a:rPr lang="en-US" dirty="0" err="1" smtClean="0"/>
              <a:t>pirotehnice</a:t>
            </a:r>
            <a:r>
              <a:rPr lang="en-US" dirty="0" smtClean="0"/>
              <a:t>, </a:t>
            </a:r>
            <a:r>
              <a:rPr lang="en-US" dirty="0" err="1" smtClean="0"/>
              <a:t>totul</a:t>
            </a:r>
            <a:r>
              <a:rPr lang="en-US" dirty="0" smtClean="0"/>
              <a:t> </a:t>
            </a:r>
            <a:r>
              <a:rPr lang="en-US" dirty="0" err="1" smtClean="0"/>
              <a:t>combinat</a:t>
            </a:r>
            <a:r>
              <a:rPr lang="en-US" dirty="0" smtClean="0"/>
              <a:t> </a:t>
            </a:r>
            <a:r>
              <a:rPr lang="en-US" dirty="0" err="1" smtClean="0"/>
              <a:t>intr</a:t>
            </a:r>
            <a:r>
              <a:rPr lang="en-US" dirty="0" smtClean="0"/>
              <a:t>-un show </a:t>
            </a:r>
            <a:r>
              <a:rPr lang="en-US" dirty="0" err="1" smtClean="0"/>
              <a:t>unic</a:t>
            </a:r>
            <a:r>
              <a:rPr lang="en-US" dirty="0" smtClean="0"/>
              <a:t>, </a:t>
            </a:r>
            <a:r>
              <a:rPr lang="en-US" dirty="0" err="1" smtClean="0"/>
              <a:t>ce</a:t>
            </a:r>
            <a:r>
              <a:rPr lang="en-US" dirty="0" smtClean="0"/>
              <a:t> </a:t>
            </a:r>
            <a:r>
              <a:rPr lang="en-US" dirty="0" err="1" smtClean="0"/>
              <a:t>combina</a:t>
            </a:r>
            <a:r>
              <a:rPr lang="en-US" dirty="0" smtClean="0"/>
              <a:t> cu </a:t>
            </a:r>
            <a:r>
              <a:rPr lang="en-US" dirty="0" err="1" smtClean="0"/>
              <a:t>fantezie</a:t>
            </a:r>
            <a:r>
              <a:rPr lang="en-US" dirty="0" smtClean="0"/>
              <a:t> si </a:t>
            </a:r>
            <a:r>
              <a:rPr lang="en-US" dirty="0" err="1" smtClean="0"/>
              <a:t>umor</a:t>
            </a:r>
            <a:r>
              <a:rPr lang="en-US" dirty="0" smtClean="0"/>
              <a:t> </a:t>
            </a:r>
            <a:r>
              <a:rPr lang="en-US" dirty="0" err="1" smtClean="0"/>
              <a:t>miturile</a:t>
            </a:r>
            <a:r>
              <a:rPr lang="en-US" dirty="0" smtClean="0"/>
              <a:t> </a:t>
            </a:r>
            <a:r>
              <a:rPr lang="en-US" dirty="0" err="1" smtClean="0"/>
              <a:t>traditionale</a:t>
            </a:r>
            <a:r>
              <a:rPr lang="en-US" dirty="0" smtClean="0"/>
              <a:t> </a:t>
            </a:r>
            <a:r>
              <a:rPr lang="en-US" dirty="0" err="1" smtClean="0"/>
              <a:t>thailandeze</a:t>
            </a:r>
            <a:r>
              <a:rPr lang="en-US" dirty="0" smtClean="0"/>
              <a:t>. </a:t>
            </a:r>
            <a:endParaRPr lang="en-US" dirty="0"/>
          </a:p>
        </p:txBody>
      </p:sp>
      <p:pic>
        <p:nvPicPr>
          <p:cNvPr id="324614" name="Picture 6" descr="Imagini pentru fantasea show"/>
          <p:cNvPicPr>
            <a:picLocks noChangeAspect="1" noChangeArrowheads="1"/>
          </p:cNvPicPr>
          <p:nvPr/>
        </p:nvPicPr>
        <p:blipFill>
          <a:blip r:embed="rId6" cstate="print"/>
          <a:srcRect/>
          <a:stretch>
            <a:fillRect/>
          </a:stretch>
        </p:blipFill>
        <p:spPr bwMode="auto">
          <a:xfrm>
            <a:off x="6400800" y="4800600"/>
            <a:ext cx="3054080"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2000" fill="hold"/>
                                        <p:tgtEl>
                                          <p:spTgt spid="324612"/>
                                        </p:tgtEl>
                                        <p:attrNameLst>
                                          <p:attrName>ppt_x</p:attrName>
                                        </p:attrNameLst>
                                      </p:cBhvr>
                                      <p:tavLst>
                                        <p:tav tm="0">
                                          <p:val>
                                            <p:strVal val="1+#ppt_w/2"/>
                                          </p:val>
                                        </p:tav>
                                        <p:tav tm="100000">
                                          <p:val>
                                            <p:strVal val="#ppt_x"/>
                                          </p:val>
                                        </p:tav>
                                      </p:tavLst>
                                    </p:anim>
                                    <p:anim calcmode="lin" valueType="num">
                                      <p:cBhvr additive="base">
                                        <p:cTn id="8" dur="2000" fill="hold"/>
                                        <p:tgtEl>
                                          <p:spTgt spid="32461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7" presetClass="entr" presetSubtype="10" fill="hold" nodeType="afterEffect">
                                  <p:stCondLst>
                                    <p:cond delay="0"/>
                                  </p:stCondLst>
                                  <p:childTnLst>
                                    <p:set>
                                      <p:cBhvr>
                                        <p:cTn id="11" dur="1" fill="hold">
                                          <p:stCondLst>
                                            <p:cond delay="0"/>
                                          </p:stCondLst>
                                        </p:cTn>
                                        <p:tgtEl>
                                          <p:spTgt spid="324614"/>
                                        </p:tgtEl>
                                        <p:attrNameLst>
                                          <p:attrName>style.visibility</p:attrName>
                                        </p:attrNameLst>
                                      </p:cBhvr>
                                      <p:to>
                                        <p:strVal val="visible"/>
                                      </p:to>
                                    </p:set>
                                    <p:anim calcmode="lin" valueType="num">
                                      <p:cBhvr>
                                        <p:cTn id="12" dur="500" fill="hold"/>
                                        <p:tgtEl>
                                          <p:spTgt spid="324614"/>
                                        </p:tgtEl>
                                        <p:attrNameLst>
                                          <p:attrName>ppt_w</p:attrName>
                                        </p:attrNameLst>
                                      </p:cBhvr>
                                      <p:tavLst>
                                        <p:tav tm="0">
                                          <p:val>
                                            <p:fltVal val="0"/>
                                          </p:val>
                                        </p:tav>
                                        <p:tav tm="100000">
                                          <p:val>
                                            <p:strVal val="#ppt_w"/>
                                          </p:val>
                                        </p:tav>
                                      </p:tavLst>
                                    </p:anim>
                                    <p:anim calcmode="lin" valueType="num">
                                      <p:cBhvr>
                                        <p:cTn id="13" dur="500" fill="hold"/>
                                        <p:tgtEl>
                                          <p:spTgt spid="3246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https://www.phukettoursdirect.com/images/fantasea/gallery7.jpg"/>
          <p:cNvPicPr>
            <a:picLocks noChangeAspect="1" noChangeArrowheads="1"/>
          </p:cNvPicPr>
          <p:nvPr/>
        </p:nvPicPr>
        <p:blipFill>
          <a:blip r:embed="rId2" cstate="print"/>
          <a:srcRect/>
          <a:stretch>
            <a:fillRect/>
          </a:stretch>
        </p:blipFill>
        <p:spPr bwMode="auto">
          <a:xfrm>
            <a:off x="-450376" y="-171000"/>
            <a:ext cx="10806752" cy="7200000"/>
          </a:xfrm>
          <a:prstGeom prst="rect">
            <a:avLst/>
          </a:prstGeom>
          <a:noFill/>
        </p:spPr>
      </p:pic>
      <p:pic>
        <p:nvPicPr>
          <p:cNvPr id="5" name="Picture 6" descr="Imagini pentru fantasea show"/>
          <p:cNvPicPr>
            <a:picLocks noChangeAspect="1" noChangeArrowheads="1"/>
          </p:cNvPicPr>
          <p:nvPr/>
        </p:nvPicPr>
        <p:blipFill>
          <a:blip r:embed="rId3" cstate="print"/>
          <a:srcRect/>
          <a:stretch>
            <a:fillRect/>
          </a:stretch>
        </p:blipFill>
        <p:spPr bwMode="auto">
          <a:xfrm>
            <a:off x="6400800" y="4800600"/>
            <a:ext cx="3054080"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7378" name="Picture 2" descr="http://static.asiawebdirect.com/m/phuket/portals/phuket-com/homepage/phuket-magazine/phuket-fantasea/allParagraphs/BucketComponent/ListingContainer/05/image/phuket-fantasea-show.jpg"/>
          <p:cNvPicPr>
            <a:picLocks noChangeAspect="1" noChangeArrowheads="1"/>
          </p:cNvPicPr>
          <p:nvPr/>
        </p:nvPicPr>
        <p:blipFill>
          <a:blip r:embed="rId2" cstate="print"/>
          <a:srcRect/>
          <a:stretch>
            <a:fillRect/>
          </a:stretch>
        </p:blipFill>
        <p:spPr bwMode="auto">
          <a:xfrm>
            <a:off x="-454724" y="0"/>
            <a:ext cx="10815449" cy="7200000"/>
          </a:xfrm>
          <a:prstGeom prst="rect">
            <a:avLst/>
          </a:prstGeom>
          <a:noFill/>
        </p:spPr>
      </p:pic>
      <p:pic>
        <p:nvPicPr>
          <p:cNvPr id="5" name="Picture 6" descr="Imagini pentru fantasea show"/>
          <p:cNvPicPr>
            <a:picLocks noChangeAspect="1" noChangeArrowheads="1"/>
          </p:cNvPicPr>
          <p:nvPr/>
        </p:nvPicPr>
        <p:blipFill>
          <a:blip r:embed="rId3" cstate="print"/>
          <a:srcRect/>
          <a:stretch>
            <a:fillRect/>
          </a:stretch>
        </p:blipFill>
        <p:spPr bwMode="auto">
          <a:xfrm>
            <a:off x="6400800" y="4800600"/>
            <a:ext cx="3054080"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pic>
        <p:nvPicPr>
          <p:cNvPr id="324612" name="Picture 4" descr="Imagini pentru pin"/>
          <p:cNvPicPr>
            <a:picLocks noChangeAspect="1" noChangeArrowheads="1"/>
          </p:cNvPicPr>
          <p:nvPr/>
        </p:nvPicPr>
        <p:blipFill>
          <a:blip r:embed="rId5" cstate="print"/>
          <a:srcRect/>
          <a:stretch>
            <a:fillRect/>
          </a:stretch>
        </p:blipFill>
        <p:spPr bwMode="auto">
          <a:xfrm>
            <a:off x="5410200" y="3657600"/>
            <a:ext cx="685800" cy="685800"/>
          </a:xfrm>
          <a:prstGeom prst="rect">
            <a:avLst/>
          </a:prstGeom>
          <a:noFill/>
        </p:spPr>
      </p:pic>
      <p:sp>
        <p:nvSpPr>
          <p:cNvPr id="10" name="Rectangle 9"/>
          <p:cNvSpPr/>
          <p:nvPr/>
        </p:nvSpPr>
        <p:spPr>
          <a:xfrm>
            <a:off x="65314" y="1828800"/>
            <a:ext cx="3276600" cy="3477875"/>
          </a:xfrm>
          <a:prstGeom prst="rect">
            <a:avLst/>
          </a:prstGeom>
        </p:spPr>
        <p:txBody>
          <a:bodyPr wrap="square">
            <a:spAutoFit/>
          </a:bodyPr>
          <a:lstStyle/>
          <a:p>
            <a:r>
              <a:rPr lang="en-US" dirty="0" err="1" smtClean="0"/>
              <a:t>Cel</a:t>
            </a:r>
            <a:r>
              <a:rPr lang="en-US" dirty="0" smtClean="0"/>
              <a:t> </a:t>
            </a:r>
            <a:r>
              <a:rPr lang="en-US" dirty="0" err="1" smtClean="0"/>
              <a:t>mai</a:t>
            </a:r>
            <a:r>
              <a:rPr lang="en-US" dirty="0" smtClean="0"/>
              <a:t> mare </a:t>
            </a:r>
            <a:r>
              <a:rPr lang="en-US" dirty="0" err="1" smtClean="0"/>
              <a:t>spectacol</a:t>
            </a:r>
            <a:r>
              <a:rPr lang="en-US" dirty="0" smtClean="0"/>
              <a:t> de cabaret cu </a:t>
            </a:r>
            <a:r>
              <a:rPr lang="en-US" dirty="0" err="1" smtClean="0"/>
              <a:t>travestiti</a:t>
            </a:r>
            <a:r>
              <a:rPr lang="en-US" dirty="0" smtClean="0"/>
              <a:t> din </a:t>
            </a:r>
            <a:r>
              <a:rPr lang="en-US" dirty="0" err="1" smtClean="0"/>
              <a:t>Thailanda</a:t>
            </a:r>
            <a:r>
              <a:rPr lang="en-US" dirty="0" smtClean="0"/>
              <a:t>. </a:t>
            </a:r>
            <a:endParaRPr lang="ro-RO" dirty="0" smtClean="0"/>
          </a:p>
          <a:p>
            <a:endParaRPr lang="ro-RO" dirty="0" smtClean="0"/>
          </a:p>
          <a:p>
            <a:r>
              <a:rPr lang="en-US" dirty="0" smtClean="0"/>
              <a:t>Show-</a:t>
            </a:r>
            <a:r>
              <a:rPr lang="en-US" dirty="0" err="1" smtClean="0"/>
              <a:t>ul</a:t>
            </a:r>
            <a:r>
              <a:rPr lang="en-US" dirty="0" smtClean="0"/>
              <a:t> e un musical </a:t>
            </a:r>
            <a:r>
              <a:rPr lang="en-US" dirty="0" err="1" smtClean="0"/>
              <a:t>interpretat</a:t>
            </a:r>
            <a:r>
              <a:rPr lang="en-US" dirty="0" smtClean="0"/>
              <a:t> de </a:t>
            </a:r>
            <a:r>
              <a:rPr lang="en-US" dirty="0" err="1" smtClean="0"/>
              <a:t>celebrii</a:t>
            </a:r>
            <a:r>
              <a:rPr lang="en-US" dirty="0" smtClean="0"/>
              <a:t> </a:t>
            </a:r>
            <a:r>
              <a:rPr lang="en-US" dirty="0" err="1" smtClean="0"/>
              <a:t>ladyboys</a:t>
            </a:r>
            <a:r>
              <a:rPr lang="en-US" dirty="0" smtClean="0"/>
              <a:t> </a:t>
            </a:r>
            <a:r>
              <a:rPr lang="en-US" dirty="0" err="1" smtClean="0"/>
              <a:t>locali</a:t>
            </a:r>
            <a:r>
              <a:rPr lang="en-US" dirty="0" smtClean="0"/>
              <a:t>.</a:t>
            </a:r>
            <a:endParaRPr lang="ro-RO" dirty="0" smtClean="0"/>
          </a:p>
          <a:p>
            <a:endParaRPr lang="ro-RO" dirty="0" smtClean="0"/>
          </a:p>
          <a:p>
            <a:r>
              <a:rPr lang="en-US" dirty="0" smtClean="0"/>
              <a:t>Costume </a:t>
            </a:r>
            <a:r>
              <a:rPr lang="en-US" dirty="0" err="1" smtClean="0"/>
              <a:t>fantastice</a:t>
            </a:r>
            <a:r>
              <a:rPr lang="en-US" dirty="0" smtClean="0"/>
              <a:t> si </a:t>
            </a:r>
            <a:r>
              <a:rPr lang="en-US" dirty="0" err="1" smtClean="0"/>
              <a:t>mult</a:t>
            </a:r>
            <a:r>
              <a:rPr lang="en-US" dirty="0" smtClean="0"/>
              <a:t>, </a:t>
            </a:r>
            <a:r>
              <a:rPr lang="en-US" dirty="0" err="1" smtClean="0"/>
              <a:t>mult</a:t>
            </a:r>
            <a:r>
              <a:rPr lang="en-US" dirty="0" smtClean="0"/>
              <a:t> </a:t>
            </a:r>
            <a:r>
              <a:rPr lang="en-US" dirty="0" err="1" smtClean="0"/>
              <a:t>umor</a:t>
            </a:r>
            <a:r>
              <a:rPr lang="en-US" dirty="0" smtClean="0"/>
              <a:t>.. </a:t>
            </a:r>
            <a:endParaRPr lang="en-US" dirty="0"/>
          </a:p>
        </p:txBody>
      </p:sp>
      <p:pic>
        <p:nvPicPr>
          <p:cNvPr id="361474" name="Picture 2" descr="Imagini pentru Simon Cabaret Show"/>
          <p:cNvPicPr>
            <a:picLocks noChangeAspect="1" noChangeArrowheads="1"/>
          </p:cNvPicPr>
          <p:nvPr/>
        </p:nvPicPr>
        <p:blipFill>
          <a:blip r:embed="rId6" cstate="print"/>
          <a:srcRect/>
          <a:stretch>
            <a:fillRect/>
          </a:stretch>
        </p:blipFill>
        <p:spPr bwMode="auto">
          <a:xfrm>
            <a:off x="7239000" y="4419600"/>
            <a:ext cx="19050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361474"/>
                                        </p:tgtEl>
                                        <p:attrNameLst>
                                          <p:attrName>style.visibility</p:attrName>
                                        </p:attrNameLst>
                                      </p:cBhvr>
                                      <p:to>
                                        <p:strVal val="visible"/>
                                      </p:to>
                                    </p:set>
                                    <p:anim calcmode="lin" valueType="num">
                                      <p:cBhvr>
                                        <p:cTn id="11" dur="500" fill="hold"/>
                                        <p:tgtEl>
                                          <p:spTgt spid="361474"/>
                                        </p:tgtEl>
                                        <p:attrNameLst>
                                          <p:attrName>ppt_w</p:attrName>
                                        </p:attrNameLst>
                                      </p:cBhvr>
                                      <p:tavLst>
                                        <p:tav tm="0">
                                          <p:val>
                                            <p:fltVal val="0"/>
                                          </p:val>
                                        </p:tav>
                                        <p:tav tm="100000">
                                          <p:val>
                                            <p:strVal val="#ppt_w"/>
                                          </p:val>
                                        </p:tav>
                                      </p:tavLst>
                                    </p:anim>
                                    <p:anim calcmode="lin" valueType="num">
                                      <p:cBhvr>
                                        <p:cTn id="12" dur="500" fill="hold"/>
                                        <p:tgtEl>
                                          <p:spTgt spid="3614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04" name="Picture 4" descr="https://res.klook.com/images/fl_lossy.progressive,q_65/c_fill,w_1295,h_720,f_auto/w_80,x_15,y_15,g_south_west,l_klook_water/activities/eb170794-Simon-cabaret-phuket-4/SimonCabaretShow.jpg"/>
          <p:cNvPicPr>
            <a:picLocks noChangeAspect="1" noChangeArrowheads="1"/>
          </p:cNvPicPr>
          <p:nvPr/>
        </p:nvPicPr>
        <p:blipFill>
          <a:blip r:embed="rId2" cstate="print"/>
          <a:srcRect/>
          <a:stretch>
            <a:fillRect/>
          </a:stretch>
        </p:blipFill>
        <p:spPr bwMode="auto">
          <a:xfrm>
            <a:off x="-1214437" y="0"/>
            <a:ext cx="12334875" cy="6858001"/>
          </a:xfrm>
          <a:prstGeom prst="rect">
            <a:avLst/>
          </a:prstGeom>
          <a:noFill/>
        </p:spPr>
      </p:pic>
      <p:pic>
        <p:nvPicPr>
          <p:cNvPr id="6" name="Picture 2" descr="Imagini pentru Simon Cabaret Show"/>
          <p:cNvPicPr>
            <a:picLocks noChangeAspect="1" noChangeArrowheads="1"/>
          </p:cNvPicPr>
          <p:nvPr/>
        </p:nvPicPr>
        <p:blipFill>
          <a:blip r:embed="rId3" cstate="print"/>
          <a:srcRect/>
          <a:stretch>
            <a:fillRect/>
          </a:stretch>
        </p:blipFill>
        <p:spPr bwMode="auto">
          <a:xfrm>
            <a:off x="7239000" y="4419600"/>
            <a:ext cx="190500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pic>
        <p:nvPicPr>
          <p:cNvPr id="324612" name="Picture 4" descr="Imagini pentru pin"/>
          <p:cNvPicPr>
            <a:picLocks noChangeAspect="1" noChangeArrowheads="1"/>
          </p:cNvPicPr>
          <p:nvPr/>
        </p:nvPicPr>
        <p:blipFill>
          <a:blip r:embed="rId5" cstate="print"/>
          <a:srcRect/>
          <a:stretch>
            <a:fillRect/>
          </a:stretch>
        </p:blipFill>
        <p:spPr bwMode="auto">
          <a:xfrm>
            <a:off x="5410200" y="3657600"/>
            <a:ext cx="685800" cy="685800"/>
          </a:xfrm>
          <a:prstGeom prst="rect">
            <a:avLst/>
          </a:prstGeom>
          <a:noFill/>
        </p:spPr>
      </p:pic>
      <p:sp>
        <p:nvSpPr>
          <p:cNvPr id="10" name="Rectangle 9"/>
          <p:cNvSpPr/>
          <p:nvPr/>
        </p:nvSpPr>
        <p:spPr>
          <a:xfrm>
            <a:off x="76200" y="1828800"/>
            <a:ext cx="3276600" cy="3477875"/>
          </a:xfrm>
          <a:prstGeom prst="rect">
            <a:avLst/>
          </a:prstGeom>
        </p:spPr>
        <p:txBody>
          <a:bodyPr wrap="square">
            <a:spAutoFit/>
          </a:bodyPr>
          <a:lstStyle/>
          <a:p>
            <a:r>
              <a:rPr lang="en-US" dirty="0" err="1" smtClean="0"/>
              <a:t>Daca</a:t>
            </a:r>
            <a:r>
              <a:rPr lang="en-US" dirty="0" smtClean="0"/>
              <a:t> </a:t>
            </a:r>
            <a:r>
              <a:rPr lang="en-US" dirty="0" err="1" smtClean="0"/>
              <a:t>traversezi</a:t>
            </a:r>
            <a:r>
              <a:rPr lang="en-US" dirty="0" smtClean="0"/>
              <a:t> la </a:t>
            </a:r>
            <a:r>
              <a:rPr lang="en-US" dirty="0" err="1" smtClean="0"/>
              <a:t>ceas</a:t>
            </a:r>
            <a:r>
              <a:rPr lang="en-US" dirty="0" smtClean="0"/>
              <a:t> de </a:t>
            </a:r>
            <a:r>
              <a:rPr lang="en-US" dirty="0" err="1" smtClean="0"/>
              <a:t>seara</a:t>
            </a:r>
            <a:r>
              <a:rPr lang="en-US" dirty="0" smtClean="0"/>
              <a:t> </a:t>
            </a:r>
            <a:r>
              <a:rPr lang="en-US" dirty="0" err="1" smtClean="0"/>
              <a:t>Bang’la</a:t>
            </a:r>
            <a:r>
              <a:rPr lang="en-US" dirty="0" smtClean="0"/>
              <a:t> Road, </a:t>
            </a:r>
            <a:r>
              <a:rPr lang="ro-RO" dirty="0" smtClean="0"/>
              <a:t>cea mai cunoscuta strada din</a:t>
            </a:r>
            <a:r>
              <a:rPr lang="en-US" dirty="0" smtClean="0"/>
              <a:t> </a:t>
            </a:r>
            <a:r>
              <a:rPr lang="en-US" dirty="0" err="1" smtClean="0"/>
              <a:t>Patong</a:t>
            </a:r>
            <a:r>
              <a:rPr lang="en-US" dirty="0" smtClean="0"/>
              <a:t>, </a:t>
            </a:r>
            <a:r>
              <a:rPr lang="en-US" dirty="0" err="1" smtClean="0"/>
              <a:t>vei</a:t>
            </a:r>
            <a:r>
              <a:rPr lang="en-US" dirty="0" smtClean="0"/>
              <a:t> </a:t>
            </a:r>
            <a:r>
              <a:rPr lang="en-US" dirty="0" err="1" smtClean="0"/>
              <a:t>avea</a:t>
            </a:r>
            <a:r>
              <a:rPr lang="en-US" dirty="0" smtClean="0"/>
              <a:t> </a:t>
            </a:r>
            <a:r>
              <a:rPr lang="en-US" dirty="0" err="1" smtClean="0"/>
              <a:t>impresia</a:t>
            </a:r>
            <a:r>
              <a:rPr lang="en-US" dirty="0" smtClean="0"/>
              <a:t> ca </a:t>
            </a:r>
            <a:r>
              <a:rPr lang="en-US" dirty="0" err="1" smtClean="0"/>
              <a:t>ai</a:t>
            </a:r>
            <a:r>
              <a:rPr lang="en-US" dirty="0" smtClean="0"/>
              <a:t> </a:t>
            </a:r>
            <a:r>
              <a:rPr lang="en-US" dirty="0" err="1" smtClean="0"/>
              <a:t>vazut</a:t>
            </a:r>
            <a:r>
              <a:rPr lang="en-US" dirty="0" smtClean="0"/>
              <a:t> tot </a:t>
            </a:r>
            <a:r>
              <a:rPr lang="en-US" dirty="0" err="1" smtClean="0"/>
              <a:t>ce</a:t>
            </a:r>
            <a:r>
              <a:rPr lang="en-US" dirty="0" smtClean="0"/>
              <a:t> se </a:t>
            </a:r>
            <a:r>
              <a:rPr lang="en-US" dirty="0" err="1" smtClean="0"/>
              <a:t>poate</a:t>
            </a:r>
            <a:r>
              <a:rPr lang="en-US" dirty="0" smtClean="0"/>
              <a:t> </a:t>
            </a:r>
            <a:r>
              <a:rPr lang="en-US" dirty="0" err="1" smtClean="0"/>
              <a:t>vedea</a:t>
            </a:r>
            <a:r>
              <a:rPr lang="en-US" dirty="0" smtClean="0"/>
              <a:t> in </a:t>
            </a:r>
            <a:r>
              <a:rPr lang="en-US" dirty="0" err="1" smtClean="0"/>
              <a:t>materie</a:t>
            </a:r>
            <a:r>
              <a:rPr lang="en-US" dirty="0" smtClean="0"/>
              <a:t> de </a:t>
            </a:r>
            <a:r>
              <a:rPr lang="en-US" dirty="0" err="1" smtClean="0"/>
              <a:t>thailandism</a:t>
            </a:r>
            <a:r>
              <a:rPr lang="en-US" dirty="0" smtClean="0"/>
              <a:t>. </a:t>
            </a:r>
            <a:r>
              <a:rPr lang="en-US" dirty="0" err="1" smtClean="0"/>
              <a:t>Totul</a:t>
            </a:r>
            <a:r>
              <a:rPr lang="en-US" dirty="0" smtClean="0"/>
              <a:t> e sa </a:t>
            </a:r>
            <a:r>
              <a:rPr lang="en-US" dirty="0" err="1" smtClean="0"/>
              <a:t>fii</a:t>
            </a:r>
            <a:r>
              <a:rPr lang="en-US" dirty="0" smtClean="0"/>
              <a:t> </a:t>
            </a:r>
            <a:r>
              <a:rPr lang="en-US" dirty="0" err="1" smtClean="0"/>
              <a:t>deschis</a:t>
            </a:r>
            <a:r>
              <a:rPr lang="en-US" dirty="0" smtClean="0"/>
              <a:t> la </a:t>
            </a:r>
            <a:r>
              <a:rPr lang="en-US" dirty="0" err="1" smtClean="0"/>
              <a:t>minte</a:t>
            </a:r>
            <a:r>
              <a:rPr lang="en-US" dirty="0" smtClean="0"/>
              <a:t> si sa </a:t>
            </a:r>
            <a:r>
              <a:rPr lang="en-US" dirty="0" err="1" smtClean="0"/>
              <a:t>te</a:t>
            </a:r>
            <a:r>
              <a:rPr lang="en-US" dirty="0" smtClean="0"/>
              <a:t> </a:t>
            </a:r>
            <a:r>
              <a:rPr lang="en-US" dirty="0" err="1" smtClean="0"/>
              <a:t>bucuri</a:t>
            </a:r>
            <a:r>
              <a:rPr lang="en-US" dirty="0" smtClean="0"/>
              <a:t> de </a:t>
            </a:r>
            <a:r>
              <a:rPr lang="en-US" dirty="0" err="1" smtClean="0"/>
              <a:t>ceea</a:t>
            </a:r>
            <a:r>
              <a:rPr lang="en-US" dirty="0" smtClean="0"/>
              <a:t> </a:t>
            </a:r>
            <a:r>
              <a:rPr lang="en-US" dirty="0" err="1" smtClean="0"/>
              <a:t>ce</a:t>
            </a:r>
            <a:r>
              <a:rPr lang="en-US" dirty="0" smtClean="0"/>
              <a:t> </a:t>
            </a:r>
            <a:r>
              <a:rPr lang="en-US" dirty="0" err="1" smtClean="0"/>
              <a:t>vezi</a:t>
            </a:r>
            <a:r>
              <a:rPr lang="ro-RO" dirty="0" smtClean="0"/>
              <a:t>.</a:t>
            </a:r>
            <a:endParaRPr lang="en-US" dirty="0"/>
          </a:p>
        </p:txBody>
      </p:sp>
      <p:pic>
        <p:nvPicPr>
          <p:cNvPr id="363522" name="Picture 2" descr="Imagini pentru Bangla Road"/>
          <p:cNvPicPr>
            <a:picLocks noChangeAspect="1" noChangeArrowheads="1"/>
          </p:cNvPicPr>
          <p:nvPr/>
        </p:nvPicPr>
        <p:blipFill>
          <a:blip r:embed="rId6" cstate="print"/>
          <a:srcRect l="14706" t="-2035" r="17647" b="51144"/>
          <a:stretch>
            <a:fillRect/>
          </a:stretch>
        </p:blipFill>
        <p:spPr bwMode="auto">
          <a:xfrm>
            <a:off x="6324600" y="4779064"/>
            <a:ext cx="3124200" cy="1697935"/>
          </a:xfrm>
          <a:prstGeom prst="rect">
            <a:avLst/>
          </a:prstGeom>
          <a:noFill/>
        </p:spPr>
      </p:pic>
      <p:sp>
        <p:nvSpPr>
          <p:cNvPr id="9" name="TextBox 8"/>
          <p:cNvSpPr txBox="1"/>
          <p:nvPr/>
        </p:nvSpPr>
        <p:spPr>
          <a:xfrm>
            <a:off x="6324600" y="4800600"/>
            <a:ext cx="1752600" cy="369332"/>
          </a:xfrm>
          <a:prstGeom prst="rect">
            <a:avLst/>
          </a:prstGeom>
          <a:noFill/>
        </p:spPr>
        <p:txBody>
          <a:bodyPr wrap="square" rtlCol="0">
            <a:spAutoFit/>
          </a:bodyPr>
          <a:lstStyle/>
          <a:p>
            <a:r>
              <a:rPr lang="en-US" sz="1800" dirty="0" err="1" smtClean="0">
                <a:solidFill>
                  <a:schemeClr val="bg1"/>
                </a:solidFill>
              </a:rPr>
              <a:t>Bang’la</a:t>
            </a:r>
            <a:r>
              <a:rPr lang="en-US" sz="1800" dirty="0" smtClean="0">
                <a:solidFill>
                  <a:schemeClr val="bg1"/>
                </a:solidFill>
              </a:rPr>
              <a:t> Road</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363522"/>
                                        </p:tgtEl>
                                        <p:attrNameLst>
                                          <p:attrName>style.visibility</p:attrName>
                                        </p:attrNameLst>
                                      </p:cBhvr>
                                      <p:to>
                                        <p:strVal val="visible"/>
                                      </p:to>
                                    </p:set>
                                    <p:anim calcmode="lin" valueType="num">
                                      <p:cBhvr>
                                        <p:cTn id="11" dur="500" fill="hold"/>
                                        <p:tgtEl>
                                          <p:spTgt spid="363522"/>
                                        </p:tgtEl>
                                        <p:attrNameLst>
                                          <p:attrName>ppt_w</p:attrName>
                                        </p:attrNameLst>
                                      </p:cBhvr>
                                      <p:tavLst>
                                        <p:tav tm="0">
                                          <p:val>
                                            <p:fltVal val="0"/>
                                          </p:val>
                                        </p:tav>
                                        <p:tav tm="100000">
                                          <p:val>
                                            <p:strVal val="#ppt_w"/>
                                          </p:val>
                                        </p:tav>
                                      </p:tavLst>
                                    </p:anim>
                                    <p:anim calcmode="lin" valueType="num">
                                      <p:cBhvr>
                                        <p:cTn id="12" dur="500" fill="hold"/>
                                        <p:tgtEl>
                                          <p:spTgt spid="3635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44" name="Picture 4" descr="http://1.bp.blogspot.com/-b6qxFe_Elgg/U0Xo5TKo_ZI/AAAAAAAAOoM/AwVTgYr7DHY/s1600/bangla+road+patong.jpg"/>
          <p:cNvPicPr>
            <a:picLocks noChangeAspect="1" noChangeArrowheads="1"/>
          </p:cNvPicPr>
          <p:nvPr/>
        </p:nvPicPr>
        <p:blipFill>
          <a:blip r:embed="rId2" cstate="print"/>
          <a:srcRect/>
          <a:stretch>
            <a:fillRect/>
          </a:stretch>
        </p:blipFill>
        <p:spPr bwMode="auto">
          <a:xfrm>
            <a:off x="-450376" y="-171000"/>
            <a:ext cx="10806753" cy="7200000"/>
          </a:xfrm>
          <a:prstGeom prst="rect">
            <a:avLst/>
          </a:prstGeom>
          <a:noFill/>
        </p:spPr>
      </p:pic>
      <p:pic>
        <p:nvPicPr>
          <p:cNvPr id="6" name="Picture 2" descr="Imagini pentru Bangla Road"/>
          <p:cNvPicPr>
            <a:picLocks noChangeAspect="1" noChangeArrowheads="1"/>
          </p:cNvPicPr>
          <p:nvPr/>
        </p:nvPicPr>
        <p:blipFill>
          <a:blip r:embed="rId3" cstate="print"/>
          <a:srcRect l="14706" t="-2035" r="17647" b="51144"/>
          <a:stretch>
            <a:fillRect/>
          </a:stretch>
        </p:blipFill>
        <p:spPr bwMode="auto">
          <a:xfrm>
            <a:off x="6324600" y="4779064"/>
            <a:ext cx="3124200" cy="1697935"/>
          </a:xfrm>
          <a:prstGeom prst="rect">
            <a:avLst/>
          </a:prstGeom>
          <a:noFill/>
        </p:spPr>
      </p:pic>
      <p:sp>
        <p:nvSpPr>
          <p:cNvPr id="7" name="TextBox 6"/>
          <p:cNvSpPr txBox="1"/>
          <p:nvPr/>
        </p:nvSpPr>
        <p:spPr>
          <a:xfrm>
            <a:off x="6324600" y="4800600"/>
            <a:ext cx="1752600" cy="369332"/>
          </a:xfrm>
          <a:prstGeom prst="rect">
            <a:avLst/>
          </a:prstGeom>
          <a:noFill/>
        </p:spPr>
        <p:txBody>
          <a:bodyPr wrap="square" rtlCol="0">
            <a:spAutoFit/>
          </a:bodyPr>
          <a:lstStyle/>
          <a:p>
            <a:r>
              <a:rPr lang="en-US" sz="1800" dirty="0" err="1" smtClean="0">
                <a:solidFill>
                  <a:schemeClr val="bg1"/>
                </a:solidFill>
              </a:rPr>
              <a:t>Bang’la</a:t>
            </a:r>
            <a:r>
              <a:rPr lang="en-US" sz="1800" dirty="0" smtClean="0">
                <a:solidFill>
                  <a:schemeClr val="bg1"/>
                </a:solidFill>
              </a:rPr>
              <a:t> Road</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800100"/>
            <a:ext cx="8629650" cy="757238"/>
          </a:xfrm>
        </p:spPr>
        <p:txBody>
          <a:bodyPr/>
          <a:lstStyle/>
          <a:p>
            <a:r>
              <a:rPr lang="ro-RO" dirty="0" smtClean="0"/>
              <a:t>Sejururi săptămânale de 7 nopți</a:t>
            </a:r>
            <a:r>
              <a:rPr lang="en-US" dirty="0" smtClean="0"/>
              <a:t> din Bucuresti</a:t>
            </a:r>
            <a:endParaRPr lang="en-US" dirty="0"/>
          </a:p>
        </p:txBody>
      </p:sp>
      <p:sp>
        <p:nvSpPr>
          <p:cNvPr id="3" name="Content Placeholder 2"/>
          <p:cNvSpPr>
            <a:spLocks noGrp="1"/>
          </p:cNvSpPr>
          <p:nvPr>
            <p:ph idx="1"/>
          </p:nvPr>
        </p:nvSpPr>
        <p:spPr>
          <a:xfrm>
            <a:off x="742950" y="1752600"/>
            <a:ext cx="8420100" cy="1524000"/>
          </a:xfrm>
        </p:spPr>
        <p:txBody>
          <a:bodyPr/>
          <a:lstStyle/>
          <a:p>
            <a:r>
              <a:rPr lang="ro-RO" dirty="0" smtClean="0"/>
              <a:t>Se pleacă din </a:t>
            </a:r>
            <a:r>
              <a:rPr lang="ro-RO" b="1" dirty="0" smtClean="0"/>
              <a:t>Bucuresti</a:t>
            </a:r>
            <a:r>
              <a:rPr lang="ro-RO" dirty="0" smtClean="0"/>
              <a:t> </a:t>
            </a:r>
            <a:r>
              <a:rPr lang="ro-RO" b="1" dirty="0" smtClean="0"/>
              <a:t>Sâmbăta</a:t>
            </a:r>
            <a:r>
              <a:rPr lang="ro-RO" dirty="0" smtClean="0"/>
              <a:t> de pe aeroportul Henri Coanda la ora 09</a:t>
            </a:r>
            <a:r>
              <a:rPr lang="en-US" dirty="0" smtClean="0"/>
              <a:t>:</a:t>
            </a:r>
            <a:r>
              <a:rPr lang="ro-RO" dirty="0" smtClean="0"/>
              <a:t>55</a:t>
            </a:r>
            <a:r>
              <a:rPr lang="en-US" dirty="0" smtClean="0"/>
              <a:t>;</a:t>
            </a:r>
          </a:p>
          <a:p>
            <a:r>
              <a:rPr lang="en-US" dirty="0" err="1" smtClean="0"/>
              <a:t>Sosirea</a:t>
            </a:r>
            <a:r>
              <a:rPr lang="en-US" dirty="0" smtClean="0"/>
              <a:t> </a:t>
            </a:r>
            <a:r>
              <a:rPr lang="ro-RO" dirty="0" smtClean="0"/>
              <a:t>în </a:t>
            </a:r>
            <a:r>
              <a:rPr lang="ro-RO" b="1" dirty="0" smtClean="0"/>
              <a:t>Phuket</a:t>
            </a:r>
            <a:r>
              <a:rPr lang="ro-RO" dirty="0" smtClean="0"/>
              <a:t>  este programată a doua zi dimineață - </a:t>
            </a:r>
            <a:r>
              <a:rPr lang="ro-RO" b="1" dirty="0" smtClean="0"/>
              <a:t>Duminică</a:t>
            </a:r>
            <a:r>
              <a:rPr lang="ro-RO" dirty="0" smtClean="0"/>
              <a:t> - la ora </a:t>
            </a:r>
            <a:r>
              <a:rPr lang="en-US" dirty="0" smtClean="0"/>
              <a:t>04:</a:t>
            </a:r>
            <a:r>
              <a:rPr lang="ro-RO" dirty="0" smtClean="0"/>
              <a:t>3</a:t>
            </a:r>
            <a:r>
              <a:rPr lang="en-US" dirty="0" smtClean="0"/>
              <a:t>0;</a:t>
            </a:r>
            <a:endParaRPr lang="ro-RO" dirty="0" smtClean="0"/>
          </a:p>
          <a:p>
            <a:r>
              <a:rPr lang="ro-RO" dirty="0" smtClean="0"/>
              <a:t>Prima plecare va fi în data de  Sâmbătă, 3 Februarie 2018</a:t>
            </a:r>
            <a:r>
              <a:rPr lang="en-US" dirty="0" smtClean="0"/>
              <a:t>;</a:t>
            </a:r>
            <a:endParaRPr lang="ro-RO" dirty="0" smtClean="0"/>
          </a:p>
          <a:p>
            <a:r>
              <a:rPr lang="ro-RO" dirty="0" smtClean="0"/>
              <a:t>Timpul de conexiune în </a:t>
            </a:r>
            <a:r>
              <a:rPr lang="ro-RO" b="1" dirty="0" smtClean="0"/>
              <a:t>Istanbul</a:t>
            </a:r>
            <a:r>
              <a:rPr lang="ro-RO" dirty="0" smtClean="0"/>
              <a:t> este de 2 ore și 30 de minute</a:t>
            </a:r>
            <a:r>
              <a:rPr lang="en-US" dirty="0" smtClean="0"/>
              <a:t>;</a:t>
            </a:r>
            <a:endParaRPr lang="ro-RO" dirty="0" smtClean="0"/>
          </a:p>
          <a:p>
            <a:r>
              <a:rPr lang="ro-RO" dirty="0" smtClean="0"/>
              <a:t>Întoarcerea către casă va fi in fiecare </a:t>
            </a:r>
            <a:r>
              <a:rPr lang="ro-RO" b="1" dirty="0" smtClean="0"/>
              <a:t>Duminică</a:t>
            </a:r>
            <a:r>
              <a:rPr lang="ro-RO" dirty="0" smtClean="0"/>
              <a:t> la ora 05</a:t>
            </a:r>
            <a:r>
              <a:rPr lang="en-US" dirty="0" smtClean="0"/>
              <a:t>:</a:t>
            </a:r>
            <a:r>
              <a:rPr lang="ro-RO" dirty="0" smtClean="0"/>
              <a:t>5</a:t>
            </a:r>
            <a:r>
              <a:rPr lang="en-US" dirty="0" smtClean="0"/>
              <a:t>0</a:t>
            </a:r>
            <a:r>
              <a:rPr lang="ro-RO" dirty="0" smtClean="0"/>
              <a:t>.</a:t>
            </a:r>
          </a:p>
          <a:p>
            <a:endParaRPr lang="en-US" dirty="0"/>
          </a:p>
        </p:txBody>
      </p:sp>
      <p:sp>
        <p:nvSpPr>
          <p:cNvPr id="4" name="Title 1"/>
          <p:cNvSpPr txBox="1">
            <a:spLocks/>
          </p:cNvSpPr>
          <p:nvPr/>
        </p:nvSpPr>
        <p:spPr bwMode="auto">
          <a:xfrm>
            <a:off x="762000" y="3381375"/>
            <a:ext cx="76200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ro-RO" sz="2400" b="1" i="0" u="none" strike="noStrike" kern="0" cap="none" spc="0" normalizeH="0" baseline="0" noProof="0" dirty="0" smtClean="0">
                <a:ln>
                  <a:noFill/>
                </a:ln>
                <a:solidFill>
                  <a:srgbClr val="4D4D4D"/>
                </a:solidFill>
                <a:effectLst/>
                <a:uLnTx/>
                <a:uFillTx/>
                <a:latin typeface="+mj-lt"/>
                <a:ea typeface="+mj-ea"/>
                <a:cs typeface="+mj-cs"/>
              </a:rPr>
              <a:t>Sejururi săptămânale de 9 nopți din</a:t>
            </a:r>
            <a:r>
              <a:rPr kumimoji="0" lang="ro-RO" sz="2400" b="1" i="0" u="none" strike="noStrike" kern="0" cap="none" spc="0" normalizeH="0" noProof="0" dirty="0" smtClean="0">
                <a:ln>
                  <a:noFill/>
                </a:ln>
                <a:solidFill>
                  <a:srgbClr val="4D4D4D"/>
                </a:solidFill>
                <a:effectLst/>
                <a:uLnTx/>
                <a:uFillTx/>
                <a:latin typeface="+mj-lt"/>
                <a:ea typeface="+mj-ea"/>
                <a:cs typeface="+mj-cs"/>
              </a:rPr>
              <a:t> Bucuresti</a:t>
            </a:r>
            <a:endParaRPr kumimoji="0" lang="en-US" sz="2400" b="1" i="0" u="none" strike="noStrike" kern="0" cap="none" spc="0" normalizeH="0" baseline="0" noProof="0" dirty="0">
              <a:ln>
                <a:noFill/>
              </a:ln>
              <a:solidFill>
                <a:srgbClr val="4D4D4D"/>
              </a:solidFill>
              <a:effectLst/>
              <a:uLnTx/>
              <a:uFillTx/>
              <a:latin typeface="+mj-lt"/>
              <a:ea typeface="+mj-ea"/>
              <a:cs typeface="+mj-cs"/>
            </a:endParaRPr>
          </a:p>
        </p:txBody>
      </p:sp>
      <p:sp>
        <p:nvSpPr>
          <p:cNvPr id="5" name="Content Placeholder 2"/>
          <p:cNvSpPr txBox="1">
            <a:spLocks/>
          </p:cNvSpPr>
          <p:nvPr/>
        </p:nvSpPr>
        <p:spPr bwMode="auto">
          <a:xfrm>
            <a:off x="762000" y="4333875"/>
            <a:ext cx="8420100" cy="153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r>
              <a:rPr kumimoji="0" lang="ro-RO" sz="1600" b="0" i="0" u="none" strike="noStrike" kern="0" cap="none" spc="0" normalizeH="0" baseline="0" noProof="0" dirty="0" smtClean="0">
                <a:ln>
                  <a:noFill/>
                </a:ln>
                <a:solidFill>
                  <a:srgbClr val="5F5F5F"/>
                </a:solidFill>
                <a:effectLst/>
                <a:uLnTx/>
                <a:uFillTx/>
                <a:latin typeface="+mn-lt"/>
                <a:ea typeface="+mn-ea"/>
                <a:cs typeface="+mn-cs"/>
              </a:rPr>
              <a:t>Se pleacă din </a:t>
            </a:r>
            <a:r>
              <a:rPr kumimoji="0" lang="ro-RO" sz="1600" b="1" i="0" u="none" strike="noStrike" kern="0" cap="none" spc="0" normalizeH="0" baseline="0" noProof="0" dirty="0" smtClean="0">
                <a:ln>
                  <a:noFill/>
                </a:ln>
                <a:solidFill>
                  <a:srgbClr val="5F5F5F"/>
                </a:solidFill>
                <a:effectLst/>
                <a:uLnTx/>
                <a:uFillTx/>
                <a:latin typeface="+mn-lt"/>
                <a:ea typeface="+mn-ea"/>
                <a:cs typeface="+mn-cs"/>
              </a:rPr>
              <a:t>Bucuresti</a:t>
            </a:r>
            <a:r>
              <a:rPr kumimoji="0" lang="ro-RO" sz="1600" b="0" i="0" u="none" strike="noStrike" kern="0" cap="none" spc="0" normalizeH="0" baseline="0" noProof="0" dirty="0" smtClean="0">
                <a:ln>
                  <a:noFill/>
                </a:ln>
                <a:solidFill>
                  <a:srgbClr val="5F5F5F"/>
                </a:solidFill>
                <a:effectLst/>
                <a:uLnTx/>
                <a:uFillTx/>
                <a:latin typeface="+mn-lt"/>
                <a:ea typeface="+mn-ea"/>
                <a:cs typeface="+mn-cs"/>
              </a:rPr>
              <a:t> in ziua de </a:t>
            </a:r>
            <a:r>
              <a:rPr kumimoji="0" lang="ro-RO" sz="1600" b="1" i="0" u="none" strike="noStrike" kern="0" cap="none" spc="0" normalizeH="0" baseline="0" noProof="0" dirty="0" smtClean="0">
                <a:ln>
                  <a:noFill/>
                </a:ln>
                <a:solidFill>
                  <a:srgbClr val="5F5F5F"/>
                </a:solidFill>
                <a:effectLst/>
                <a:uLnTx/>
                <a:uFillTx/>
                <a:latin typeface="+mn-lt"/>
                <a:ea typeface="+mn-ea"/>
                <a:cs typeface="+mn-cs"/>
              </a:rPr>
              <a:t>Joi</a:t>
            </a:r>
            <a:r>
              <a:rPr kumimoji="0" lang="ro-RO" sz="1600" b="0" i="0" u="none" strike="noStrike" kern="0" cap="none" spc="0" normalizeH="0" baseline="0" noProof="0" dirty="0" smtClean="0">
                <a:ln>
                  <a:noFill/>
                </a:ln>
                <a:solidFill>
                  <a:srgbClr val="5F5F5F"/>
                </a:solidFill>
                <a:effectLst/>
                <a:uLnTx/>
                <a:uFillTx/>
                <a:latin typeface="+mn-lt"/>
                <a:ea typeface="+mn-ea"/>
                <a:cs typeface="+mn-cs"/>
              </a:rPr>
              <a:t> de pe aeroportul Henri Coanda la ora 09</a:t>
            </a:r>
            <a:r>
              <a:rPr kumimoji="0" lang="en-US" sz="1600" b="0" i="0" u="none" strike="noStrike" kern="0" cap="none" spc="0" normalizeH="0" baseline="0" noProof="0" dirty="0" smtClean="0">
                <a:ln>
                  <a:noFill/>
                </a:ln>
                <a:solidFill>
                  <a:srgbClr val="5F5F5F"/>
                </a:solidFill>
                <a:effectLst/>
                <a:uLnTx/>
                <a:uFillTx/>
                <a:latin typeface="+mn-lt"/>
                <a:ea typeface="+mn-ea"/>
                <a:cs typeface="+mn-cs"/>
              </a:rPr>
              <a:t>:</a:t>
            </a:r>
            <a:r>
              <a:rPr kumimoji="0" lang="ro-RO" sz="1600" b="0" i="0" u="none" strike="noStrike" kern="0" cap="none" spc="0" normalizeH="0" baseline="0" noProof="0" dirty="0" smtClean="0">
                <a:ln>
                  <a:noFill/>
                </a:ln>
                <a:solidFill>
                  <a:srgbClr val="5F5F5F"/>
                </a:solidFill>
                <a:effectLst/>
                <a:uLnTx/>
                <a:uFillTx/>
                <a:latin typeface="+mn-lt"/>
                <a:ea typeface="+mn-ea"/>
                <a:cs typeface="+mn-cs"/>
              </a:rPr>
              <a:t>55</a:t>
            </a:r>
            <a:r>
              <a:rPr kumimoji="0" lang="en-US" sz="1600" b="0" i="0" u="none" strike="noStrike" kern="0" cap="none" spc="0" normalizeH="0" baseline="0" noProof="0" dirty="0" smtClean="0">
                <a:ln>
                  <a:noFill/>
                </a:ln>
                <a:solidFill>
                  <a:srgbClr val="5F5F5F"/>
                </a:solidFill>
                <a:effectLst/>
                <a:uLnTx/>
                <a:uFillTx/>
                <a:latin typeface="+mn-lt"/>
                <a:ea typeface="+mn-ea"/>
                <a:cs typeface="+mn-cs"/>
              </a:rPr>
              <a:t>;</a:t>
            </a:r>
          </a:p>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r>
              <a:rPr kumimoji="0" lang="en-US" sz="1600" b="0" i="0" u="none" strike="noStrike" kern="0" cap="none" spc="0" normalizeH="0" baseline="0" noProof="0" dirty="0" err="1" smtClean="0">
                <a:ln>
                  <a:noFill/>
                </a:ln>
                <a:solidFill>
                  <a:srgbClr val="5F5F5F"/>
                </a:solidFill>
                <a:effectLst/>
                <a:uLnTx/>
                <a:uFillTx/>
                <a:latin typeface="+mn-lt"/>
                <a:ea typeface="+mn-ea"/>
                <a:cs typeface="+mn-cs"/>
              </a:rPr>
              <a:t>Sosirea</a:t>
            </a:r>
            <a:r>
              <a:rPr kumimoji="0" lang="en-US" sz="1600" b="0" i="0" u="none" strike="noStrike" kern="0" cap="none" spc="0" normalizeH="0" baseline="0" noProof="0" dirty="0" smtClean="0">
                <a:ln>
                  <a:noFill/>
                </a:ln>
                <a:solidFill>
                  <a:srgbClr val="5F5F5F"/>
                </a:solidFill>
                <a:effectLst/>
                <a:uLnTx/>
                <a:uFillTx/>
                <a:latin typeface="+mn-lt"/>
                <a:ea typeface="+mn-ea"/>
                <a:cs typeface="+mn-cs"/>
              </a:rPr>
              <a:t> </a:t>
            </a:r>
            <a:r>
              <a:rPr kumimoji="0" lang="ro-RO" sz="1600" b="0" i="0" u="none" strike="noStrike" kern="0" cap="none" spc="0" normalizeH="0" baseline="0" noProof="0" dirty="0" smtClean="0">
                <a:ln>
                  <a:noFill/>
                </a:ln>
                <a:solidFill>
                  <a:srgbClr val="5F5F5F"/>
                </a:solidFill>
                <a:effectLst/>
                <a:uLnTx/>
                <a:uFillTx/>
                <a:latin typeface="+mn-lt"/>
                <a:ea typeface="+mn-ea"/>
                <a:cs typeface="+mn-cs"/>
              </a:rPr>
              <a:t>în </a:t>
            </a:r>
            <a:r>
              <a:rPr kumimoji="0" lang="ro-RO" sz="1600" b="1" i="0" u="none" strike="noStrike" kern="0" cap="none" spc="0" normalizeH="0" baseline="0" noProof="0" dirty="0" smtClean="0">
                <a:ln>
                  <a:noFill/>
                </a:ln>
                <a:solidFill>
                  <a:srgbClr val="5F5F5F"/>
                </a:solidFill>
                <a:effectLst/>
                <a:uLnTx/>
                <a:uFillTx/>
                <a:latin typeface="+mn-lt"/>
                <a:ea typeface="+mn-ea"/>
                <a:cs typeface="+mn-cs"/>
              </a:rPr>
              <a:t>Phuket</a:t>
            </a:r>
            <a:r>
              <a:rPr kumimoji="0" lang="ro-RO" sz="1600" b="0" i="0" u="none" strike="noStrike" kern="0" cap="none" spc="0" normalizeH="0" baseline="0" noProof="0" dirty="0" smtClean="0">
                <a:ln>
                  <a:noFill/>
                </a:ln>
                <a:solidFill>
                  <a:srgbClr val="5F5F5F"/>
                </a:solidFill>
                <a:effectLst/>
                <a:uLnTx/>
                <a:uFillTx/>
                <a:latin typeface="+mn-lt"/>
                <a:ea typeface="+mn-ea"/>
                <a:cs typeface="+mn-cs"/>
              </a:rPr>
              <a:t>  este programată a doua zi dimineață - </a:t>
            </a:r>
            <a:r>
              <a:rPr kumimoji="0" lang="ro-RO" sz="1600" b="1" i="0" u="none" strike="noStrike" kern="0" cap="none" spc="0" normalizeH="0" baseline="0" noProof="0" dirty="0" smtClean="0">
                <a:ln>
                  <a:noFill/>
                </a:ln>
                <a:solidFill>
                  <a:srgbClr val="5F5F5F"/>
                </a:solidFill>
                <a:effectLst/>
                <a:uLnTx/>
                <a:uFillTx/>
                <a:latin typeface="+mn-lt"/>
                <a:ea typeface="+mn-ea"/>
                <a:cs typeface="+mn-cs"/>
              </a:rPr>
              <a:t>Vineri</a:t>
            </a:r>
            <a:r>
              <a:rPr kumimoji="0" lang="ro-RO" sz="1600" b="0" i="0" u="none" strike="noStrike" kern="0" cap="none" spc="0" normalizeH="0" baseline="0" noProof="0" dirty="0" smtClean="0">
                <a:ln>
                  <a:noFill/>
                </a:ln>
                <a:solidFill>
                  <a:srgbClr val="5F5F5F"/>
                </a:solidFill>
                <a:effectLst/>
                <a:uLnTx/>
                <a:uFillTx/>
                <a:latin typeface="+mn-lt"/>
                <a:ea typeface="+mn-ea"/>
                <a:cs typeface="+mn-cs"/>
              </a:rPr>
              <a:t> - la ora </a:t>
            </a:r>
            <a:r>
              <a:rPr kumimoji="0" lang="en-US" sz="1600" b="0" i="0" u="none" strike="noStrike" kern="0" cap="none" spc="0" normalizeH="0" baseline="0" noProof="0" dirty="0" smtClean="0">
                <a:ln>
                  <a:noFill/>
                </a:ln>
                <a:solidFill>
                  <a:srgbClr val="5F5F5F"/>
                </a:solidFill>
                <a:effectLst/>
                <a:uLnTx/>
                <a:uFillTx/>
                <a:latin typeface="+mn-lt"/>
                <a:ea typeface="+mn-ea"/>
                <a:cs typeface="+mn-cs"/>
              </a:rPr>
              <a:t>04:10;</a:t>
            </a:r>
            <a:endParaRPr kumimoji="0" lang="ro-RO" sz="1600" b="0" i="0" u="none" strike="noStrike" kern="0" cap="none" spc="0" normalizeH="0" baseline="0" noProof="0" dirty="0" smtClean="0">
              <a:ln>
                <a:noFill/>
              </a:ln>
              <a:solidFill>
                <a:srgbClr val="5F5F5F"/>
              </a:solidFill>
              <a:effectLst/>
              <a:uLnTx/>
              <a:uFillTx/>
              <a:latin typeface="+mn-lt"/>
              <a:ea typeface="+mn-ea"/>
              <a:cs typeface="+mn-cs"/>
            </a:endParaRPr>
          </a:p>
          <a:p>
            <a:pPr marL="342900" lvl="0" indent="-114300" defTabSz="774700" eaLnBrk="0" hangingPunct="0">
              <a:spcBef>
                <a:spcPct val="20000"/>
              </a:spcBef>
              <a:buSzPct val="60000"/>
              <a:buFont typeface="Wingdings" pitchFamily="2" charset="2"/>
              <a:buChar char="q"/>
            </a:pPr>
            <a:r>
              <a:rPr kumimoji="0" lang="ro-RO" sz="1600" b="0" i="0" u="none" strike="noStrike" kern="0" cap="none" spc="0" normalizeH="0" baseline="0" noProof="0" dirty="0" smtClean="0">
                <a:ln>
                  <a:noFill/>
                </a:ln>
                <a:solidFill>
                  <a:srgbClr val="5F5F5F"/>
                </a:solidFill>
                <a:effectLst/>
                <a:uLnTx/>
                <a:uFillTx/>
                <a:latin typeface="+mn-lt"/>
                <a:ea typeface="+mn-ea"/>
                <a:cs typeface="+mn-cs"/>
              </a:rPr>
              <a:t>Prima plecare va fi în data de  Joi, 1 Februarie 2018</a:t>
            </a:r>
            <a:r>
              <a:rPr kumimoji="0" lang="en-US" sz="1600" b="0" i="0" u="none" strike="noStrike" kern="0" cap="none" spc="0" normalizeH="0" baseline="0" noProof="0" dirty="0" smtClean="0">
                <a:ln>
                  <a:noFill/>
                </a:ln>
                <a:solidFill>
                  <a:srgbClr val="5F5F5F"/>
                </a:solidFill>
                <a:effectLst/>
                <a:uLnTx/>
                <a:uFillTx/>
                <a:latin typeface="+mn-lt"/>
                <a:ea typeface="+mn-ea"/>
                <a:cs typeface="+mn-cs"/>
              </a:rPr>
              <a:t>;</a:t>
            </a:r>
            <a:r>
              <a:rPr lang="ro-RO" sz="1600" kern="0" dirty="0" smtClean="0">
                <a:solidFill>
                  <a:srgbClr val="5F5F5F"/>
                </a:solidFill>
                <a:latin typeface="Tahoma"/>
              </a:rPr>
              <a:t> </a:t>
            </a:r>
          </a:p>
          <a:p>
            <a:pPr marL="342900" lvl="0" indent="-114300" defTabSz="774700" eaLnBrk="0" hangingPunct="0">
              <a:spcBef>
                <a:spcPct val="20000"/>
              </a:spcBef>
              <a:buSzPct val="60000"/>
              <a:buFont typeface="Wingdings" pitchFamily="2" charset="2"/>
              <a:buChar char="q"/>
            </a:pPr>
            <a:r>
              <a:rPr lang="ro-RO" sz="1600" kern="0" dirty="0" smtClean="0">
                <a:solidFill>
                  <a:srgbClr val="5F5F5F"/>
                </a:solidFill>
                <a:latin typeface="Tahoma"/>
              </a:rPr>
              <a:t>Timpul de conexiune în </a:t>
            </a:r>
            <a:r>
              <a:rPr lang="ro-RO" sz="1600" b="1" kern="0" dirty="0" smtClean="0">
                <a:solidFill>
                  <a:srgbClr val="5F5F5F"/>
                </a:solidFill>
                <a:latin typeface="Tahoma"/>
              </a:rPr>
              <a:t>Istanbul</a:t>
            </a:r>
            <a:r>
              <a:rPr lang="ro-RO" sz="1600" kern="0" dirty="0" smtClean="0">
                <a:solidFill>
                  <a:srgbClr val="5F5F5F"/>
                </a:solidFill>
                <a:latin typeface="Tahoma"/>
              </a:rPr>
              <a:t> este de 2 ore și 50 de minute</a:t>
            </a:r>
            <a:r>
              <a:rPr lang="en-US" sz="1600" kern="0" dirty="0" smtClean="0">
                <a:solidFill>
                  <a:srgbClr val="5F5F5F"/>
                </a:solidFill>
                <a:latin typeface="Tahoma"/>
              </a:rPr>
              <a:t>;</a:t>
            </a:r>
            <a:endParaRPr kumimoji="0" lang="ro-RO" sz="16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r>
              <a:rPr kumimoji="0" lang="ro-RO" sz="1600" b="0" i="0" u="none" strike="noStrike" kern="0" cap="none" spc="0" normalizeH="0" baseline="0" noProof="0" dirty="0" smtClean="0">
                <a:ln>
                  <a:noFill/>
                </a:ln>
                <a:solidFill>
                  <a:srgbClr val="5F5F5F"/>
                </a:solidFill>
                <a:effectLst/>
                <a:uLnTx/>
                <a:uFillTx/>
                <a:latin typeface="+mn-lt"/>
                <a:ea typeface="+mn-ea"/>
                <a:cs typeface="+mn-cs"/>
              </a:rPr>
              <a:t>Întoarcerea către casă va fi in fiecare </a:t>
            </a:r>
            <a:r>
              <a:rPr kumimoji="0" lang="ro-RO" sz="1600" b="1" i="0" u="none" strike="noStrike" kern="0" cap="none" spc="0" normalizeH="0" baseline="0" noProof="0" dirty="0" smtClean="0">
                <a:ln>
                  <a:noFill/>
                </a:ln>
                <a:solidFill>
                  <a:srgbClr val="5F5F5F"/>
                </a:solidFill>
                <a:effectLst/>
                <a:uLnTx/>
                <a:uFillTx/>
                <a:latin typeface="+mn-lt"/>
                <a:ea typeface="+mn-ea"/>
                <a:cs typeface="+mn-cs"/>
              </a:rPr>
              <a:t>Duminică</a:t>
            </a:r>
            <a:r>
              <a:rPr kumimoji="0" lang="ro-RO" sz="1600" b="0" i="0" u="none" strike="noStrike" kern="0" cap="none" spc="0" normalizeH="0" baseline="0" noProof="0" dirty="0" smtClean="0">
                <a:ln>
                  <a:noFill/>
                </a:ln>
                <a:solidFill>
                  <a:srgbClr val="5F5F5F"/>
                </a:solidFill>
                <a:effectLst/>
                <a:uLnTx/>
                <a:uFillTx/>
                <a:latin typeface="+mn-lt"/>
                <a:ea typeface="+mn-ea"/>
                <a:cs typeface="+mn-cs"/>
              </a:rPr>
              <a:t> la ora 05</a:t>
            </a:r>
            <a:r>
              <a:rPr kumimoji="0" lang="en-US" sz="1600" b="0" i="0" u="none" strike="noStrike" kern="0" cap="none" spc="0" normalizeH="0" baseline="0" noProof="0" dirty="0" smtClean="0">
                <a:ln>
                  <a:noFill/>
                </a:ln>
                <a:solidFill>
                  <a:srgbClr val="5F5F5F"/>
                </a:solidFill>
                <a:effectLst/>
                <a:uLnTx/>
                <a:uFillTx/>
                <a:latin typeface="+mn-lt"/>
                <a:ea typeface="+mn-ea"/>
                <a:cs typeface="+mn-cs"/>
              </a:rPr>
              <a:t>:</a:t>
            </a:r>
            <a:r>
              <a:rPr kumimoji="0" lang="ro-RO" sz="1600" b="0" i="0" u="none" strike="noStrike" kern="0" cap="none" spc="0" normalizeH="0" baseline="0" noProof="0" dirty="0" smtClean="0">
                <a:ln>
                  <a:noFill/>
                </a:ln>
                <a:solidFill>
                  <a:srgbClr val="5F5F5F"/>
                </a:solidFill>
                <a:effectLst/>
                <a:uLnTx/>
                <a:uFillTx/>
                <a:latin typeface="+mn-lt"/>
                <a:ea typeface="+mn-ea"/>
                <a:cs typeface="+mn-cs"/>
              </a:rPr>
              <a:t>5</a:t>
            </a:r>
            <a:r>
              <a:rPr kumimoji="0" lang="en-US" sz="1600" b="0" i="0" u="none" strike="noStrike" kern="0" cap="none" spc="0" normalizeH="0" baseline="0" noProof="0" dirty="0" smtClean="0">
                <a:ln>
                  <a:noFill/>
                </a:ln>
                <a:solidFill>
                  <a:srgbClr val="5F5F5F"/>
                </a:solidFill>
                <a:effectLst/>
                <a:uLnTx/>
                <a:uFillTx/>
                <a:latin typeface="+mn-lt"/>
                <a:ea typeface="+mn-ea"/>
                <a:cs typeface="+mn-cs"/>
              </a:rPr>
              <a:t>0</a:t>
            </a:r>
            <a:r>
              <a:rPr kumimoji="0" lang="ro-RO" sz="1600" b="0" i="0" u="none" strike="noStrike" kern="0" cap="none" spc="0" normalizeH="0" baseline="0" noProof="0" dirty="0" smtClean="0">
                <a:ln>
                  <a:noFill/>
                </a:ln>
                <a:solidFill>
                  <a:srgbClr val="5F5F5F"/>
                </a:solidFill>
                <a:effectLst/>
                <a:uLnTx/>
                <a:uFillTx/>
                <a:latin typeface="+mn-lt"/>
                <a:ea typeface="+mn-ea"/>
                <a:cs typeface="+mn-cs"/>
              </a:rPr>
              <a:t>.</a:t>
            </a:r>
          </a:p>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endParaRPr kumimoji="0" lang="en-US" sz="1600" b="0" i="0" u="none" strike="noStrike" kern="0" cap="none" spc="0" normalizeH="0" baseline="0" noProof="0" dirty="0">
              <a:ln>
                <a:noFill/>
              </a:ln>
              <a:solidFill>
                <a:srgbClr val="5F5F5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7618" name="Picture 2" descr="http://www.thavornbeachvillage.com/news/wp-content/uploads/2016/12/Bangla-Road-Patong-Illuzion-the-best-Phuket-night-out-1024x683.jpg"/>
          <p:cNvPicPr>
            <a:picLocks noChangeAspect="1" noChangeArrowheads="1"/>
          </p:cNvPicPr>
          <p:nvPr/>
        </p:nvPicPr>
        <p:blipFill>
          <a:blip r:embed="rId2" cstate="print"/>
          <a:srcRect/>
          <a:stretch>
            <a:fillRect/>
          </a:stretch>
        </p:blipFill>
        <p:spPr bwMode="auto">
          <a:xfrm>
            <a:off x="-187989" y="0"/>
            <a:ext cx="10281978" cy="6858000"/>
          </a:xfrm>
          <a:prstGeom prst="rect">
            <a:avLst/>
          </a:prstGeom>
          <a:noFill/>
        </p:spPr>
      </p:pic>
      <p:pic>
        <p:nvPicPr>
          <p:cNvPr id="5" name="Picture 2" descr="Imagini pentru Bangla Road"/>
          <p:cNvPicPr>
            <a:picLocks noChangeAspect="1" noChangeArrowheads="1"/>
          </p:cNvPicPr>
          <p:nvPr/>
        </p:nvPicPr>
        <p:blipFill>
          <a:blip r:embed="rId3" cstate="print"/>
          <a:srcRect l="14706" t="-2035" r="17647" b="51144"/>
          <a:stretch>
            <a:fillRect/>
          </a:stretch>
        </p:blipFill>
        <p:spPr bwMode="auto">
          <a:xfrm>
            <a:off x="6324600" y="4779064"/>
            <a:ext cx="3124200" cy="1697935"/>
          </a:xfrm>
          <a:prstGeom prst="rect">
            <a:avLst/>
          </a:prstGeom>
          <a:noFill/>
        </p:spPr>
      </p:pic>
      <p:sp>
        <p:nvSpPr>
          <p:cNvPr id="6" name="TextBox 5"/>
          <p:cNvSpPr txBox="1"/>
          <p:nvPr/>
        </p:nvSpPr>
        <p:spPr>
          <a:xfrm>
            <a:off x="6324600" y="4800600"/>
            <a:ext cx="1752600" cy="369332"/>
          </a:xfrm>
          <a:prstGeom prst="rect">
            <a:avLst/>
          </a:prstGeom>
          <a:noFill/>
        </p:spPr>
        <p:txBody>
          <a:bodyPr wrap="square" rtlCol="0">
            <a:spAutoFit/>
          </a:bodyPr>
          <a:lstStyle/>
          <a:p>
            <a:r>
              <a:rPr lang="en-US" sz="1800" dirty="0" err="1" smtClean="0">
                <a:solidFill>
                  <a:schemeClr val="bg1"/>
                </a:solidFill>
              </a:rPr>
              <a:t>Bang’la</a:t>
            </a:r>
            <a:r>
              <a:rPr lang="en-US" sz="1800" dirty="0" smtClean="0">
                <a:solidFill>
                  <a:schemeClr val="bg1"/>
                </a:solidFill>
              </a:rPr>
              <a:t> Road</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pic>
        <p:nvPicPr>
          <p:cNvPr id="324612" name="Picture 4" descr="Imagini pentru pin"/>
          <p:cNvPicPr>
            <a:picLocks noChangeAspect="1" noChangeArrowheads="1"/>
          </p:cNvPicPr>
          <p:nvPr/>
        </p:nvPicPr>
        <p:blipFill>
          <a:blip r:embed="rId5" cstate="print"/>
          <a:srcRect/>
          <a:stretch>
            <a:fillRect/>
          </a:stretch>
        </p:blipFill>
        <p:spPr bwMode="auto">
          <a:xfrm>
            <a:off x="7467600" y="3886200"/>
            <a:ext cx="685800" cy="685800"/>
          </a:xfrm>
          <a:prstGeom prst="rect">
            <a:avLst/>
          </a:prstGeom>
          <a:noFill/>
        </p:spPr>
      </p:pic>
      <p:sp>
        <p:nvSpPr>
          <p:cNvPr id="10" name="Rectangle 9"/>
          <p:cNvSpPr/>
          <p:nvPr/>
        </p:nvSpPr>
        <p:spPr>
          <a:xfrm>
            <a:off x="76200" y="1828800"/>
            <a:ext cx="3276600" cy="1785104"/>
          </a:xfrm>
          <a:prstGeom prst="rect">
            <a:avLst/>
          </a:prstGeom>
        </p:spPr>
        <p:txBody>
          <a:bodyPr wrap="square">
            <a:spAutoFit/>
          </a:bodyPr>
          <a:lstStyle/>
          <a:p>
            <a:r>
              <a:rPr lang="en-US" dirty="0" err="1" smtClean="0"/>
              <a:t>Rezerva-ti</a:t>
            </a:r>
            <a:r>
              <a:rPr lang="en-US" dirty="0" smtClean="0"/>
              <a:t> o </a:t>
            </a:r>
            <a:r>
              <a:rPr lang="en-US" dirty="0" err="1" smtClean="0"/>
              <a:t>jumatate</a:t>
            </a:r>
            <a:r>
              <a:rPr lang="en-US" dirty="0" smtClean="0"/>
              <a:t> de </a:t>
            </a:r>
            <a:r>
              <a:rPr lang="en-US" dirty="0" err="1" smtClean="0"/>
              <a:t>zi</a:t>
            </a:r>
            <a:r>
              <a:rPr lang="en-US" dirty="0" smtClean="0"/>
              <a:t> </a:t>
            </a:r>
            <a:r>
              <a:rPr lang="en-US" dirty="0" err="1" smtClean="0"/>
              <a:t>npentru</a:t>
            </a:r>
            <a:r>
              <a:rPr lang="en-US" dirty="0" smtClean="0"/>
              <a:t> </a:t>
            </a:r>
            <a:r>
              <a:rPr lang="en-US" dirty="0" err="1" smtClean="0"/>
              <a:t>acest</a:t>
            </a:r>
            <a:r>
              <a:rPr lang="en-US" dirty="0" smtClean="0"/>
              <a:t> </a:t>
            </a:r>
            <a:r>
              <a:rPr lang="en-US" dirty="0" err="1" smtClean="0"/>
              <a:t>orasel</a:t>
            </a:r>
            <a:r>
              <a:rPr lang="en-US" dirty="0" smtClean="0"/>
              <a:t> cu </a:t>
            </a:r>
            <a:r>
              <a:rPr lang="en-US" dirty="0" err="1" smtClean="0"/>
              <a:t>accente</a:t>
            </a:r>
            <a:r>
              <a:rPr lang="en-US" dirty="0" smtClean="0"/>
              <a:t> </a:t>
            </a:r>
            <a:r>
              <a:rPr lang="en-US" dirty="0" err="1" smtClean="0"/>
              <a:t>portugheze</a:t>
            </a:r>
            <a:r>
              <a:rPr lang="en-US" dirty="0" smtClean="0"/>
              <a:t>, </a:t>
            </a:r>
            <a:r>
              <a:rPr lang="en-US" dirty="0" err="1" smtClean="0"/>
              <a:t>capitala</a:t>
            </a:r>
            <a:r>
              <a:rPr lang="en-US" dirty="0" smtClean="0"/>
              <a:t> </a:t>
            </a:r>
            <a:r>
              <a:rPr lang="en-US" dirty="0" err="1" smtClean="0"/>
              <a:t>administrativa</a:t>
            </a:r>
            <a:r>
              <a:rPr lang="en-US" dirty="0" smtClean="0"/>
              <a:t> a </a:t>
            </a:r>
            <a:r>
              <a:rPr lang="en-US" dirty="0" err="1" smtClean="0"/>
              <a:t>insulei</a:t>
            </a:r>
            <a:r>
              <a:rPr lang="en-US" dirty="0" smtClean="0"/>
              <a:t>.</a:t>
            </a:r>
            <a:endParaRPr lang="en-US" dirty="0"/>
          </a:p>
        </p:txBody>
      </p:sp>
      <p:sp>
        <p:nvSpPr>
          <p:cNvPr id="7" name="TextBox 6"/>
          <p:cNvSpPr txBox="1"/>
          <p:nvPr/>
        </p:nvSpPr>
        <p:spPr>
          <a:xfrm>
            <a:off x="6324600" y="4876800"/>
            <a:ext cx="2743200" cy="584775"/>
          </a:xfrm>
          <a:prstGeom prst="rect">
            <a:avLst/>
          </a:prstGeom>
          <a:noFill/>
        </p:spPr>
        <p:txBody>
          <a:bodyPr wrap="square" rtlCol="0">
            <a:spAutoFit/>
          </a:bodyPr>
          <a:lstStyle/>
          <a:p>
            <a:r>
              <a:rPr lang="ro-RO" sz="3200" b="1" dirty="0" smtClean="0">
                <a:solidFill>
                  <a:schemeClr val="bg1"/>
                </a:solidFill>
                <a:effectLst>
                  <a:outerShdw blurRad="38100" dist="38100" dir="2700000" algn="tl">
                    <a:srgbClr val="000000">
                      <a:alpha val="43137"/>
                    </a:srgbClr>
                  </a:outerShdw>
                </a:effectLst>
              </a:rPr>
              <a:t>Phuket Town</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6594" name="Picture 2" descr="http://static.asiawebdirect.com/m/phuket/portals/phuket-com/homepage/island/phuket/pagePropertiesImage/phuket-town.jpg.jpg"/>
          <p:cNvPicPr>
            <a:picLocks noChangeAspect="1" noChangeArrowheads="1"/>
          </p:cNvPicPr>
          <p:nvPr/>
        </p:nvPicPr>
        <p:blipFill>
          <a:blip r:embed="rId2" cstate="print"/>
          <a:srcRect/>
          <a:stretch>
            <a:fillRect/>
          </a:stretch>
        </p:blipFill>
        <p:spPr bwMode="auto">
          <a:xfrm>
            <a:off x="-1447000" y="-171000"/>
            <a:ext cx="12800000" cy="7200000"/>
          </a:xfrm>
          <a:prstGeom prst="rect">
            <a:avLst/>
          </a:prstGeom>
          <a:noFill/>
        </p:spPr>
      </p:pic>
      <p:sp>
        <p:nvSpPr>
          <p:cNvPr id="5" name="TextBox 4"/>
          <p:cNvSpPr txBox="1"/>
          <p:nvPr/>
        </p:nvSpPr>
        <p:spPr>
          <a:xfrm>
            <a:off x="6324600" y="4876800"/>
            <a:ext cx="2743200" cy="584775"/>
          </a:xfrm>
          <a:prstGeom prst="rect">
            <a:avLst/>
          </a:prstGeom>
          <a:noFill/>
        </p:spPr>
        <p:txBody>
          <a:bodyPr wrap="square" rtlCol="0">
            <a:spAutoFit/>
          </a:bodyPr>
          <a:lstStyle/>
          <a:p>
            <a:r>
              <a:rPr lang="ro-RO" sz="3200" b="1" dirty="0" smtClean="0">
                <a:solidFill>
                  <a:schemeClr val="bg1"/>
                </a:solidFill>
                <a:effectLst>
                  <a:outerShdw blurRad="38100" dist="38100" dir="2700000" algn="tl">
                    <a:srgbClr val="000000">
                      <a:alpha val="43137"/>
                    </a:srgbClr>
                  </a:outerShdw>
                </a:effectLst>
              </a:rPr>
              <a:t>Phuket Town</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5570" name="Picture 2" descr="Imagini pentru phuket town"/>
          <p:cNvPicPr>
            <a:picLocks noChangeAspect="1" noChangeArrowheads="1"/>
          </p:cNvPicPr>
          <p:nvPr/>
        </p:nvPicPr>
        <p:blipFill>
          <a:blip r:embed="rId2" cstate="print"/>
          <a:srcRect/>
          <a:stretch>
            <a:fillRect/>
          </a:stretch>
        </p:blipFill>
        <p:spPr bwMode="auto">
          <a:xfrm>
            <a:off x="-1452193" y="-171000"/>
            <a:ext cx="12810386" cy="7200000"/>
          </a:xfrm>
          <a:prstGeom prst="rect">
            <a:avLst/>
          </a:prstGeom>
          <a:noFill/>
        </p:spPr>
      </p:pic>
      <p:sp>
        <p:nvSpPr>
          <p:cNvPr id="5" name="TextBox 4"/>
          <p:cNvSpPr txBox="1"/>
          <p:nvPr/>
        </p:nvSpPr>
        <p:spPr>
          <a:xfrm>
            <a:off x="6324600" y="4876800"/>
            <a:ext cx="2743200" cy="584775"/>
          </a:xfrm>
          <a:prstGeom prst="rect">
            <a:avLst/>
          </a:prstGeom>
          <a:noFill/>
        </p:spPr>
        <p:txBody>
          <a:bodyPr wrap="square" rtlCol="0">
            <a:spAutoFit/>
          </a:bodyPr>
          <a:lstStyle/>
          <a:p>
            <a:r>
              <a:rPr lang="ro-RO" sz="3200" b="1" dirty="0" smtClean="0">
                <a:solidFill>
                  <a:schemeClr val="bg1"/>
                </a:solidFill>
                <a:effectLst>
                  <a:outerShdw blurRad="38100" dist="38100" dir="2700000" algn="tl">
                    <a:srgbClr val="000000">
                      <a:alpha val="43137"/>
                    </a:srgbClr>
                  </a:outerShdw>
                </a:effectLst>
              </a:rPr>
              <a:t>Phuket Town</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
        <p:nvSpPr>
          <p:cNvPr id="10" name="Rectangle 9"/>
          <p:cNvSpPr/>
          <p:nvPr/>
        </p:nvSpPr>
        <p:spPr>
          <a:xfrm>
            <a:off x="76200" y="1828800"/>
            <a:ext cx="3276600" cy="2123658"/>
          </a:xfrm>
          <a:prstGeom prst="rect">
            <a:avLst/>
          </a:prstGeom>
        </p:spPr>
        <p:txBody>
          <a:bodyPr wrap="square">
            <a:spAutoFit/>
          </a:bodyPr>
          <a:lstStyle/>
          <a:p>
            <a:r>
              <a:rPr lang="en-US" dirty="0" err="1" smtClean="0"/>
              <a:t>Wat</a:t>
            </a:r>
            <a:r>
              <a:rPr lang="en-US" dirty="0" smtClean="0"/>
              <a:t> </a:t>
            </a:r>
            <a:r>
              <a:rPr lang="en-US" dirty="0" err="1" smtClean="0"/>
              <a:t>Chalong</a:t>
            </a:r>
            <a:r>
              <a:rPr lang="en-US" dirty="0" smtClean="0"/>
              <a:t> </a:t>
            </a:r>
            <a:r>
              <a:rPr lang="en-US" dirty="0" err="1" smtClean="0"/>
              <a:t>este</a:t>
            </a:r>
            <a:r>
              <a:rPr lang="en-US" dirty="0" smtClean="0"/>
              <a:t> </a:t>
            </a:r>
            <a:r>
              <a:rPr lang="en-US" dirty="0" err="1" smtClean="0"/>
              <a:t>cea</a:t>
            </a:r>
            <a:r>
              <a:rPr lang="en-US" dirty="0" smtClean="0"/>
              <a:t> </a:t>
            </a:r>
            <a:r>
              <a:rPr lang="en-US" dirty="0" err="1" smtClean="0"/>
              <a:t>mai</a:t>
            </a:r>
            <a:r>
              <a:rPr lang="en-US" dirty="0" smtClean="0"/>
              <a:t> </a:t>
            </a:r>
            <a:r>
              <a:rPr lang="en-US" dirty="0" err="1" smtClean="0"/>
              <a:t>importanta</a:t>
            </a:r>
            <a:r>
              <a:rPr lang="en-US" dirty="0" smtClean="0"/>
              <a:t> </a:t>
            </a:r>
            <a:r>
              <a:rPr lang="en-US" dirty="0" err="1" smtClean="0"/>
              <a:t>zona</a:t>
            </a:r>
            <a:r>
              <a:rPr lang="en-US" dirty="0" smtClean="0"/>
              <a:t> de temple a </a:t>
            </a:r>
            <a:r>
              <a:rPr lang="en-US" dirty="0" err="1" smtClean="0"/>
              <a:t>Phuketului</a:t>
            </a:r>
            <a:r>
              <a:rPr lang="en-US" dirty="0" smtClean="0"/>
              <a:t>, </a:t>
            </a:r>
            <a:r>
              <a:rPr lang="en-US" dirty="0" err="1" smtClean="0"/>
              <a:t>vizitata</a:t>
            </a:r>
            <a:r>
              <a:rPr lang="en-US" dirty="0" smtClean="0"/>
              <a:t> de </a:t>
            </a:r>
            <a:r>
              <a:rPr lang="en-US" dirty="0" err="1" smtClean="0"/>
              <a:t>milioane</a:t>
            </a:r>
            <a:r>
              <a:rPr lang="en-US" dirty="0" smtClean="0"/>
              <a:t> de </a:t>
            </a:r>
            <a:r>
              <a:rPr lang="en-US" dirty="0" err="1" smtClean="0"/>
              <a:t>turisti</a:t>
            </a:r>
            <a:r>
              <a:rPr lang="en-US" dirty="0" smtClean="0"/>
              <a:t> (</a:t>
            </a:r>
            <a:r>
              <a:rPr lang="en-US" dirty="0" err="1" smtClean="0"/>
              <a:t>budisti</a:t>
            </a:r>
            <a:r>
              <a:rPr lang="en-US" dirty="0" smtClean="0"/>
              <a:t> </a:t>
            </a:r>
            <a:r>
              <a:rPr lang="en-US" dirty="0" err="1" smtClean="0"/>
              <a:t>sau</a:t>
            </a:r>
            <a:r>
              <a:rPr lang="en-US" dirty="0" smtClean="0"/>
              <a:t> nu) </a:t>
            </a:r>
            <a:r>
              <a:rPr lang="en-US" dirty="0" err="1" smtClean="0"/>
              <a:t>anual</a:t>
            </a:r>
            <a:r>
              <a:rPr lang="en-US" dirty="0" smtClean="0"/>
              <a:t>.</a:t>
            </a:r>
            <a:endParaRPr lang="en-US" dirty="0"/>
          </a:p>
        </p:txBody>
      </p:sp>
      <p:pic>
        <p:nvPicPr>
          <p:cNvPr id="372738" name="Picture 2" descr="http://www.layanphuket.com/image/1/630/0/images/img-uploads/blog-images/d7e1b20556f356a451ae5004bc806552.jpg"/>
          <p:cNvPicPr>
            <a:picLocks noChangeAspect="1" noChangeArrowheads="1"/>
          </p:cNvPicPr>
          <p:nvPr/>
        </p:nvPicPr>
        <p:blipFill>
          <a:blip r:embed="rId5" cstate="print"/>
          <a:srcRect l="8571" r="25714"/>
          <a:stretch>
            <a:fillRect/>
          </a:stretch>
        </p:blipFill>
        <p:spPr bwMode="auto">
          <a:xfrm>
            <a:off x="4572000" y="2209800"/>
            <a:ext cx="1752600" cy="1875367"/>
          </a:xfrm>
          <a:prstGeom prst="rect">
            <a:avLst/>
          </a:prstGeom>
          <a:noFill/>
        </p:spPr>
      </p:pic>
      <p:pic>
        <p:nvPicPr>
          <p:cNvPr id="372740" name="Picture 4" descr="Imagini pentru wat chalong"/>
          <p:cNvPicPr>
            <a:picLocks noChangeAspect="1" noChangeArrowheads="1"/>
          </p:cNvPicPr>
          <p:nvPr/>
        </p:nvPicPr>
        <p:blipFill>
          <a:blip r:embed="rId6" cstate="print"/>
          <a:srcRect l="23051" r="30847"/>
          <a:stretch>
            <a:fillRect/>
          </a:stretch>
        </p:blipFill>
        <p:spPr bwMode="auto">
          <a:xfrm>
            <a:off x="6934200" y="2209801"/>
            <a:ext cx="1318472" cy="1904999"/>
          </a:xfrm>
          <a:prstGeom prst="rect">
            <a:avLst/>
          </a:prstGeom>
          <a:noFill/>
        </p:spPr>
      </p:pic>
      <p:pic>
        <p:nvPicPr>
          <p:cNvPr id="324612" name="Picture 4" descr="Imagini pentru pin"/>
          <p:cNvPicPr>
            <a:picLocks noChangeAspect="1" noChangeArrowheads="1"/>
          </p:cNvPicPr>
          <p:nvPr/>
        </p:nvPicPr>
        <p:blipFill>
          <a:blip r:embed="rId7" cstate="print"/>
          <a:srcRect/>
          <a:stretch>
            <a:fillRect/>
          </a:stretch>
        </p:blipFill>
        <p:spPr bwMode="auto">
          <a:xfrm>
            <a:off x="6172200" y="44958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372738"/>
                                        </p:tgtEl>
                                        <p:attrNameLst>
                                          <p:attrName>style.visibility</p:attrName>
                                        </p:attrNameLst>
                                      </p:cBhvr>
                                      <p:to>
                                        <p:strVal val="visible"/>
                                      </p:to>
                                    </p:set>
                                    <p:anim calcmode="lin" valueType="num">
                                      <p:cBhvr>
                                        <p:cTn id="11" dur="500" fill="hold"/>
                                        <p:tgtEl>
                                          <p:spTgt spid="372738"/>
                                        </p:tgtEl>
                                        <p:attrNameLst>
                                          <p:attrName>ppt_w</p:attrName>
                                        </p:attrNameLst>
                                      </p:cBhvr>
                                      <p:tavLst>
                                        <p:tav tm="0">
                                          <p:val>
                                            <p:fltVal val="0"/>
                                          </p:val>
                                        </p:tav>
                                        <p:tav tm="100000">
                                          <p:val>
                                            <p:strVal val="#ppt_w"/>
                                          </p:val>
                                        </p:tav>
                                      </p:tavLst>
                                    </p:anim>
                                    <p:anim calcmode="lin" valueType="num">
                                      <p:cBhvr>
                                        <p:cTn id="12" dur="500" fill="hold"/>
                                        <p:tgtEl>
                                          <p:spTgt spid="372738"/>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72740"/>
                                        </p:tgtEl>
                                        <p:attrNameLst>
                                          <p:attrName>style.visibility</p:attrName>
                                        </p:attrNameLst>
                                      </p:cBhvr>
                                      <p:to>
                                        <p:strVal val="visible"/>
                                      </p:to>
                                    </p:set>
                                    <p:anim calcmode="lin" valueType="num">
                                      <p:cBhvr>
                                        <p:cTn id="15" dur="500" fill="hold"/>
                                        <p:tgtEl>
                                          <p:spTgt spid="372740"/>
                                        </p:tgtEl>
                                        <p:attrNameLst>
                                          <p:attrName>ppt_w</p:attrName>
                                        </p:attrNameLst>
                                      </p:cBhvr>
                                      <p:tavLst>
                                        <p:tav tm="0">
                                          <p:val>
                                            <p:fltVal val="0"/>
                                          </p:val>
                                        </p:tav>
                                        <p:tav tm="100000">
                                          <p:val>
                                            <p:strVal val="#ppt_w"/>
                                          </p:val>
                                        </p:tav>
                                      </p:tavLst>
                                    </p:anim>
                                    <p:anim calcmode="lin" valueType="num">
                                      <p:cBhvr>
                                        <p:cTn id="16" dur="500" fill="hold"/>
                                        <p:tgtEl>
                                          <p:spTgt spid="3727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4548" name="Picture 4" descr="https://upload.wikimedia.org/wikipedia/commons/thumb/f/f4/Wat_Chalong_temple.jpg/1024px-Wat_Chalong_temple.jpg"/>
          <p:cNvPicPr>
            <a:picLocks noChangeAspect="1" noChangeArrowheads="1"/>
          </p:cNvPicPr>
          <p:nvPr/>
        </p:nvPicPr>
        <p:blipFill>
          <a:blip r:embed="rId2" cstate="print"/>
          <a:srcRect/>
          <a:stretch>
            <a:fillRect/>
          </a:stretch>
        </p:blipFill>
        <p:spPr bwMode="auto">
          <a:xfrm>
            <a:off x="-325249" y="-531000"/>
            <a:ext cx="10556498" cy="7920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4786" name="Picture 2" descr="https://www.katarocks.com/wp-content/uploads/2016/02/chalong-temple-phuket-1446x964.jpg"/>
          <p:cNvPicPr>
            <a:picLocks noChangeAspect="1" noChangeArrowheads="1"/>
          </p:cNvPicPr>
          <p:nvPr/>
        </p:nvPicPr>
        <p:blipFill>
          <a:blip r:embed="rId2" cstate="print"/>
          <a:srcRect/>
          <a:stretch>
            <a:fillRect/>
          </a:stretch>
        </p:blipFill>
        <p:spPr bwMode="auto">
          <a:xfrm>
            <a:off x="-447000" y="-171000"/>
            <a:ext cx="10800000" cy="7200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3762" name="Picture 2" descr="https://i.ytimg.com/vi/xDHMHB3Q3jE/maxresdefault.jpg"/>
          <p:cNvPicPr>
            <a:picLocks noChangeAspect="1" noChangeArrowheads="1"/>
          </p:cNvPicPr>
          <p:nvPr/>
        </p:nvPicPr>
        <p:blipFill>
          <a:blip r:embed="rId2" cstate="print"/>
          <a:srcRect/>
          <a:stretch>
            <a:fillRect/>
          </a:stretch>
        </p:blipFill>
        <p:spPr bwMode="auto">
          <a:xfrm>
            <a:off x="-1143000" y="0"/>
            <a:ext cx="12192000" cy="68580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
        <p:nvSpPr>
          <p:cNvPr id="10" name="Rectangle 9"/>
          <p:cNvSpPr/>
          <p:nvPr/>
        </p:nvSpPr>
        <p:spPr>
          <a:xfrm>
            <a:off x="76200" y="1828800"/>
            <a:ext cx="3276600" cy="3816429"/>
          </a:xfrm>
          <a:prstGeom prst="rect">
            <a:avLst/>
          </a:prstGeom>
        </p:spPr>
        <p:txBody>
          <a:bodyPr wrap="square">
            <a:spAutoFit/>
          </a:bodyPr>
          <a:lstStyle/>
          <a:p>
            <a:r>
              <a:rPr lang="en-US" dirty="0" err="1" smtClean="0"/>
              <a:t>Meciuri</a:t>
            </a:r>
            <a:r>
              <a:rPr lang="en-US" dirty="0" smtClean="0"/>
              <a:t> de box </a:t>
            </a:r>
            <a:r>
              <a:rPr lang="en-US" dirty="0" err="1" smtClean="0"/>
              <a:t>thailandez</a:t>
            </a:r>
            <a:r>
              <a:rPr lang="en-US" dirty="0" smtClean="0"/>
              <a:t> (</a:t>
            </a:r>
            <a:r>
              <a:rPr lang="en-US" dirty="0" err="1" smtClean="0"/>
              <a:t>Patong</a:t>
            </a:r>
            <a:r>
              <a:rPr lang="en-US" dirty="0" smtClean="0"/>
              <a:t>, </a:t>
            </a:r>
            <a:r>
              <a:rPr lang="en-US" dirty="0" err="1" smtClean="0"/>
              <a:t>Rawai</a:t>
            </a:r>
            <a:r>
              <a:rPr lang="en-US" dirty="0" smtClean="0"/>
              <a:t>)</a:t>
            </a:r>
            <a:endParaRPr lang="ro-RO" dirty="0" smtClean="0"/>
          </a:p>
          <a:p>
            <a:r>
              <a:rPr lang="en-US" dirty="0" smtClean="0"/>
              <a:t/>
            </a:r>
            <a:br>
              <a:rPr lang="en-US" dirty="0" smtClean="0"/>
            </a:br>
            <a:r>
              <a:rPr lang="en-US" dirty="0" err="1" smtClean="0"/>
              <a:t>Muay</a:t>
            </a:r>
            <a:r>
              <a:rPr lang="en-US" dirty="0" smtClean="0"/>
              <a:t> Thai-</a:t>
            </a:r>
            <a:r>
              <a:rPr lang="en-US" dirty="0" err="1" smtClean="0"/>
              <a:t>ul</a:t>
            </a:r>
            <a:r>
              <a:rPr lang="en-US" dirty="0" smtClean="0"/>
              <a:t> a </a:t>
            </a:r>
            <a:r>
              <a:rPr lang="en-US" dirty="0" err="1" smtClean="0"/>
              <a:t>capatat</a:t>
            </a:r>
            <a:r>
              <a:rPr lang="en-US" dirty="0" smtClean="0"/>
              <a:t> o </a:t>
            </a:r>
            <a:r>
              <a:rPr lang="en-US" dirty="0" err="1" smtClean="0"/>
              <a:t>popularitate</a:t>
            </a:r>
            <a:r>
              <a:rPr lang="en-US" dirty="0" smtClean="0"/>
              <a:t> </a:t>
            </a:r>
            <a:r>
              <a:rPr lang="en-US" dirty="0" err="1" smtClean="0"/>
              <a:t>uriasa</a:t>
            </a:r>
            <a:r>
              <a:rPr lang="en-US" dirty="0" smtClean="0"/>
              <a:t> in </a:t>
            </a:r>
            <a:r>
              <a:rPr lang="en-US" dirty="0" err="1" smtClean="0"/>
              <a:t>intreaga</a:t>
            </a:r>
            <a:r>
              <a:rPr lang="en-US" dirty="0" smtClean="0"/>
              <a:t> </a:t>
            </a:r>
            <a:r>
              <a:rPr lang="en-US" dirty="0" err="1" smtClean="0"/>
              <a:t>lume</a:t>
            </a:r>
            <a:r>
              <a:rPr lang="en-US" dirty="0" smtClean="0"/>
              <a:t> </a:t>
            </a:r>
            <a:r>
              <a:rPr lang="en-US" dirty="0" err="1" smtClean="0"/>
              <a:t>asa</a:t>
            </a:r>
            <a:r>
              <a:rPr lang="en-US" dirty="0" smtClean="0"/>
              <a:t> ca </a:t>
            </a:r>
            <a:r>
              <a:rPr lang="en-US" dirty="0" err="1" smtClean="0"/>
              <a:t>unde</a:t>
            </a:r>
            <a:r>
              <a:rPr lang="en-US" dirty="0" smtClean="0"/>
              <a:t> </a:t>
            </a:r>
            <a:r>
              <a:rPr lang="en-US" dirty="0" err="1" smtClean="0"/>
              <a:t>ar</a:t>
            </a:r>
            <a:r>
              <a:rPr lang="en-US" dirty="0" smtClean="0"/>
              <a:t> </a:t>
            </a:r>
            <a:r>
              <a:rPr lang="en-US" dirty="0" err="1" smtClean="0"/>
              <a:t>fi</a:t>
            </a:r>
            <a:r>
              <a:rPr lang="en-US" dirty="0" smtClean="0"/>
              <a:t> </a:t>
            </a:r>
            <a:r>
              <a:rPr lang="en-US" dirty="0" err="1" smtClean="0"/>
              <a:t>cel</a:t>
            </a:r>
            <a:r>
              <a:rPr lang="en-US" dirty="0" smtClean="0"/>
              <a:t> </a:t>
            </a:r>
            <a:r>
              <a:rPr lang="en-US" dirty="0" err="1" smtClean="0"/>
              <a:t>mai</a:t>
            </a:r>
            <a:r>
              <a:rPr lang="en-US" dirty="0" smtClean="0"/>
              <a:t> bun loc de </a:t>
            </a:r>
            <a:r>
              <a:rPr lang="en-US" dirty="0" err="1" smtClean="0"/>
              <a:t>vazut</a:t>
            </a:r>
            <a:r>
              <a:rPr lang="en-US" dirty="0" smtClean="0"/>
              <a:t> un </a:t>
            </a:r>
            <a:r>
              <a:rPr lang="en-US" dirty="0" err="1" smtClean="0"/>
              <a:t>meci</a:t>
            </a:r>
            <a:r>
              <a:rPr lang="en-US" dirty="0" smtClean="0"/>
              <a:t> de box </a:t>
            </a:r>
            <a:r>
              <a:rPr lang="en-US" dirty="0" err="1" smtClean="0"/>
              <a:t>thailandez</a:t>
            </a:r>
            <a:r>
              <a:rPr lang="en-US" dirty="0" smtClean="0"/>
              <a:t> </a:t>
            </a:r>
            <a:r>
              <a:rPr lang="en-US" dirty="0" err="1" smtClean="0"/>
              <a:t>decat</a:t>
            </a:r>
            <a:r>
              <a:rPr lang="en-US" dirty="0" smtClean="0"/>
              <a:t> la el </a:t>
            </a:r>
            <a:r>
              <a:rPr lang="en-US" dirty="0" err="1" smtClean="0"/>
              <a:t>acasa</a:t>
            </a:r>
            <a:r>
              <a:rPr lang="en-US" dirty="0" smtClean="0"/>
              <a:t>?</a:t>
            </a:r>
            <a:endParaRPr lang="en-US" dirty="0"/>
          </a:p>
        </p:txBody>
      </p:sp>
      <p:pic>
        <p:nvPicPr>
          <p:cNvPr id="324612" name="Picture 4" descr="Imagini pentru pin"/>
          <p:cNvPicPr>
            <a:picLocks noChangeAspect="1" noChangeArrowheads="1"/>
          </p:cNvPicPr>
          <p:nvPr/>
        </p:nvPicPr>
        <p:blipFill>
          <a:blip r:embed="rId5" cstate="print"/>
          <a:srcRect/>
          <a:stretch>
            <a:fillRect/>
          </a:stretch>
        </p:blipFill>
        <p:spPr bwMode="auto">
          <a:xfrm>
            <a:off x="6019800" y="5257800"/>
            <a:ext cx="685800" cy="685800"/>
          </a:xfrm>
          <a:prstGeom prst="rect">
            <a:avLst/>
          </a:prstGeom>
          <a:noFill/>
        </p:spPr>
      </p:pic>
      <p:pic>
        <p:nvPicPr>
          <p:cNvPr id="9" name="Picture 4" descr="Imagini pentru pin"/>
          <p:cNvPicPr>
            <a:picLocks noChangeAspect="1" noChangeArrowheads="1"/>
          </p:cNvPicPr>
          <p:nvPr/>
        </p:nvPicPr>
        <p:blipFill>
          <a:blip r:embed="rId5" cstate="print"/>
          <a:srcRect/>
          <a:stretch>
            <a:fillRect/>
          </a:stretch>
        </p:blipFill>
        <p:spPr bwMode="auto">
          <a:xfrm>
            <a:off x="5410200" y="3657600"/>
            <a:ext cx="685800" cy="685800"/>
          </a:xfrm>
          <a:prstGeom prst="rect">
            <a:avLst/>
          </a:prstGeom>
          <a:noFill/>
        </p:spPr>
      </p:pic>
      <p:pic>
        <p:nvPicPr>
          <p:cNvPr id="11" name="Picture 4" descr="Imagini pentru pin"/>
          <p:cNvPicPr>
            <a:picLocks noChangeAspect="1" noChangeArrowheads="1"/>
          </p:cNvPicPr>
          <p:nvPr/>
        </p:nvPicPr>
        <p:blipFill>
          <a:blip r:embed="rId5" cstate="print"/>
          <a:srcRect/>
          <a:stretch>
            <a:fillRect/>
          </a:stretch>
        </p:blipFill>
        <p:spPr bwMode="auto">
          <a:xfrm>
            <a:off x="7239000" y="3657600"/>
            <a:ext cx="685800" cy="685800"/>
          </a:xfrm>
          <a:prstGeom prst="rect">
            <a:avLst/>
          </a:prstGeom>
          <a:noFill/>
        </p:spPr>
      </p:pic>
      <p:pic>
        <p:nvPicPr>
          <p:cNvPr id="376834" name="Picture 2" descr="Imagini pentru thai box"/>
          <p:cNvPicPr>
            <a:picLocks noChangeAspect="1" noChangeArrowheads="1"/>
          </p:cNvPicPr>
          <p:nvPr/>
        </p:nvPicPr>
        <p:blipFill>
          <a:blip r:embed="rId6" cstate="print"/>
          <a:srcRect/>
          <a:stretch>
            <a:fillRect/>
          </a:stretch>
        </p:blipFill>
        <p:spPr bwMode="auto">
          <a:xfrm>
            <a:off x="6934200" y="4419600"/>
            <a:ext cx="2529748" cy="2066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17" presetClass="entr" presetSubtype="10" fill="hold" nodeType="withEffect">
                                  <p:stCondLst>
                                    <p:cond delay="0"/>
                                  </p:stCondLst>
                                  <p:childTnLst>
                                    <p:set>
                                      <p:cBhvr>
                                        <p:cTn id="18" dur="1" fill="hold">
                                          <p:stCondLst>
                                            <p:cond delay="0"/>
                                          </p:stCondLst>
                                        </p:cTn>
                                        <p:tgtEl>
                                          <p:spTgt spid="376834"/>
                                        </p:tgtEl>
                                        <p:attrNameLst>
                                          <p:attrName>style.visibility</p:attrName>
                                        </p:attrNameLst>
                                      </p:cBhvr>
                                      <p:to>
                                        <p:strVal val="visible"/>
                                      </p:to>
                                    </p:set>
                                    <p:anim calcmode="lin" valueType="num">
                                      <p:cBhvr>
                                        <p:cTn id="19" dur="500" fill="hold"/>
                                        <p:tgtEl>
                                          <p:spTgt spid="376834"/>
                                        </p:tgtEl>
                                        <p:attrNameLst>
                                          <p:attrName>ppt_w</p:attrName>
                                        </p:attrNameLst>
                                      </p:cBhvr>
                                      <p:tavLst>
                                        <p:tav tm="0">
                                          <p:val>
                                            <p:fltVal val="0"/>
                                          </p:val>
                                        </p:tav>
                                        <p:tav tm="100000">
                                          <p:val>
                                            <p:strVal val="#ppt_w"/>
                                          </p:val>
                                        </p:tav>
                                      </p:tavLst>
                                    </p:anim>
                                    <p:anim calcmode="lin" valueType="num">
                                      <p:cBhvr>
                                        <p:cTn id="20" dur="500" fill="hold"/>
                                        <p:tgtEl>
                                          <p:spTgt spid="3768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0148" name="Picture 4" descr="http://static.asiawebdirect.com/m/phuket/portals/phuket-com/homepage/phuket-magazine/bangla-boxing-stadium/pagePropertiesImage/bangla-boxing-stadium-patong-beach.jpg"/>
          <p:cNvPicPr>
            <a:picLocks noChangeAspect="1" noChangeArrowheads="1"/>
          </p:cNvPicPr>
          <p:nvPr/>
        </p:nvPicPr>
        <p:blipFill>
          <a:blip r:embed="rId2" cstate="print"/>
          <a:srcRect/>
          <a:stretch>
            <a:fillRect/>
          </a:stretch>
        </p:blipFill>
        <p:spPr bwMode="auto">
          <a:xfrm>
            <a:off x="-447000" y="-171000"/>
            <a:ext cx="10800000" cy="7200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upload.wikimedia.org/wikipedia/commons/8/8b/WorldMap-B_with_Frame.png"/>
          <p:cNvPicPr>
            <a:picLocks noChangeAspect="1" noChangeArrowheads="1"/>
          </p:cNvPicPr>
          <p:nvPr/>
        </p:nvPicPr>
        <p:blipFill>
          <a:blip r:embed="rId3" cstate="print"/>
          <a:srcRect t="12958" r="50000" b="15075"/>
          <a:stretch>
            <a:fillRect/>
          </a:stretch>
        </p:blipFill>
        <p:spPr bwMode="auto">
          <a:xfrm>
            <a:off x="-76200" y="-152400"/>
            <a:ext cx="9918279" cy="7153943"/>
          </a:xfrm>
          <a:prstGeom prst="rect">
            <a:avLst/>
          </a:prstGeom>
          <a:noFill/>
        </p:spPr>
      </p:pic>
      <p:sp>
        <p:nvSpPr>
          <p:cNvPr id="8" name="Rounded Rectangle 7"/>
          <p:cNvSpPr/>
          <p:nvPr/>
        </p:nvSpPr>
        <p:spPr bwMode="auto">
          <a:xfrm>
            <a:off x="152400" y="2209800"/>
            <a:ext cx="4800600" cy="3276600"/>
          </a:xfrm>
          <a:prstGeom prst="roundRect">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26668" name="Picture 12" descr="Imagini pentru turkish aircraft"/>
          <p:cNvPicPr>
            <a:picLocks noChangeAspect="1" noChangeArrowheads="1"/>
          </p:cNvPicPr>
          <p:nvPr/>
        </p:nvPicPr>
        <p:blipFill>
          <a:blip r:embed="rId4" cstate="print"/>
          <a:srcRect/>
          <a:stretch>
            <a:fillRect/>
          </a:stretch>
        </p:blipFill>
        <p:spPr bwMode="auto">
          <a:xfrm rot="18958810">
            <a:off x="2790031" y="773809"/>
            <a:ext cx="367899" cy="283499"/>
          </a:xfrm>
          <a:prstGeom prst="rect">
            <a:avLst/>
          </a:prstGeom>
          <a:noFill/>
        </p:spPr>
      </p:pic>
      <p:sp>
        <p:nvSpPr>
          <p:cNvPr id="27" name="Arc 26"/>
          <p:cNvSpPr/>
          <p:nvPr/>
        </p:nvSpPr>
        <p:spPr bwMode="auto">
          <a:xfrm>
            <a:off x="5638800" y="1676400"/>
            <a:ext cx="381000" cy="533400"/>
          </a:xfrm>
          <a:prstGeom prst="arc">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6" name="Picture 12" descr="Imagini pentru turkish aircraft"/>
          <p:cNvPicPr>
            <a:picLocks noChangeAspect="1" noChangeArrowheads="1"/>
          </p:cNvPicPr>
          <p:nvPr/>
        </p:nvPicPr>
        <p:blipFill>
          <a:blip r:embed="rId4" cstate="print"/>
          <a:srcRect/>
          <a:stretch>
            <a:fillRect/>
          </a:stretch>
        </p:blipFill>
        <p:spPr bwMode="auto">
          <a:xfrm rot="18958810">
            <a:off x="3090469" y="1152490"/>
            <a:ext cx="367899" cy="283499"/>
          </a:xfrm>
          <a:prstGeom prst="rect">
            <a:avLst/>
          </a:prstGeom>
          <a:noFill/>
        </p:spPr>
      </p:pic>
      <p:pic>
        <p:nvPicPr>
          <p:cNvPr id="40" name="Picture 3"/>
          <p:cNvPicPr>
            <a:picLocks noChangeAspect="1" noChangeArrowheads="1"/>
          </p:cNvPicPr>
          <p:nvPr/>
        </p:nvPicPr>
        <p:blipFill>
          <a:blip r:embed="rId5" cstate="print"/>
          <a:srcRect/>
          <a:stretch>
            <a:fillRect/>
          </a:stretch>
        </p:blipFill>
        <p:spPr bwMode="auto">
          <a:xfrm>
            <a:off x="304800" y="3276600"/>
            <a:ext cx="7922578" cy="3305175"/>
          </a:xfrm>
          <a:prstGeom prst="rect">
            <a:avLst/>
          </a:prstGeom>
          <a:noFill/>
          <a:ln w="9525">
            <a:noFill/>
            <a:miter lim="800000"/>
            <a:headEnd/>
            <a:tailEnd/>
          </a:ln>
          <a:effectLst>
            <a:outerShdw blurRad="50800" dist="215900" dir="2700000" algn="tl" rotWithShape="0">
              <a:prstClr val="black">
                <a:alpha val="36000"/>
              </a:prstClr>
            </a:outerShdw>
          </a:effectLst>
        </p:spPr>
      </p:pic>
      <p:sp>
        <p:nvSpPr>
          <p:cNvPr id="347140" name="AutoShape 4" descr="Imagini pentru turkish air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7142" name="Picture 6" descr="Imagini pentru turkish airlines"/>
          <p:cNvPicPr>
            <a:picLocks noChangeAspect="1" noChangeArrowheads="1"/>
          </p:cNvPicPr>
          <p:nvPr/>
        </p:nvPicPr>
        <p:blipFill>
          <a:blip r:embed="rId6" cstate="print"/>
          <a:srcRect/>
          <a:stretch>
            <a:fillRect/>
          </a:stretch>
        </p:blipFill>
        <p:spPr bwMode="auto">
          <a:xfrm>
            <a:off x="7162800" y="-304800"/>
            <a:ext cx="2540000" cy="1905000"/>
          </a:xfrm>
          <a:prstGeom prst="rect">
            <a:avLst/>
          </a:prstGeom>
          <a:noFill/>
        </p:spPr>
      </p:pic>
      <p:sp>
        <p:nvSpPr>
          <p:cNvPr id="42" name="Rectangle 2"/>
          <p:cNvSpPr txBox="1">
            <a:spLocks noChangeArrowheads="1"/>
          </p:cNvSpPr>
          <p:nvPr/>
        </p:nvSpPr>
        <p:spPr bwMode="auto">
          <a:xfrm>
            <a:off x="304800" y="2519362"/>
            <a:ext cx="63246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Zborul</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dus</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Joi</a:t>
            </a:r>
            <a:r>
              <a:rPr kumimoji="0" lang="ro-RO"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si Sambata</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din Bucuresti </a:t>
            </a:r>
          </a:p>
        </p:txBody>
      </p:sp>
      <p:sp>
        <p:nvSpPr>
          <p:cNvPr id="44" name="TextBox 43"/>
          <p:cNvSpPr txBox="1"/>
          <p:nvPr/>
        </p:nvSpPr>
        <p:spPr>
          <a:xfrm>
            <a:off x="2514600" y="685800"/>
            <a:ext cx="533400" cy="261610"/>
          </a:xfrm>
          <a:prstGeom prst="rect">
            <a:avLst/>
          </a:prstGeom>
          <a:noFill/>
        </p:spPr>
        <p:txBody>
          <a:bodyPr wrap="square" rtlCol="0">
            <a:spAutoFit/>
          </a:bodyPr>
          <a:lstStyle/>
          <a:p>
            <a:r>
              <a:rPr lang="ro-RO" sz="1100" b="1" dirty="0" smtClean="0">
                <a:latin typeface="+mj-lt"/>
              </a:rPr>
              <a:t>BUH</a:t>
            </a:r>
            <a:endParaRPr lang="en-US" sz="1100" b="1" dirty="0">
              <a:latin typeface="+mj-lt"/>
            </a:endParaRPr>
          </a:p>
        </p:txBody>
      </p:sp>
      <p:sp>
        <p:nvSpPr>
          <p:cNvPr id="45" name="TextBox 44"/>
          <p:cNvSpPr txBox="1"/>
          <p:nvPr/>
        </p:nvSpPr>
        <p:spPr>
          <a:xfrm>
            <a:off x="2753958" y="1262390"/>
            <a:ext cx="533400" cy="261610"/>
          </a:xfrm>
          <a:prstGeom prst="rect">
            <a:avLst/>
          </a:prstGeom>
          <a:noFill/>
        </p:spPr>
        <p:txBody>
          <a:bodyPr wrap="square" rtlCol="0">
            <a:spAutoFit/>
          </a:bodyPr>
          <a:lstStyle/>
          <a:p>
            <a:r>
              <a:rPr lang="ro-RO" sz="1100" b="1" dirty="0" smtClean="0">
                <a:latin typeface="+mn-lt"/>
              </a:rPr>
              <a:t>IST</a:t>
            </a:r>
            <a:endParaRPr lang="en-US" sz="1100" b="1" dirty="0">
              <a:latin typeface="+mn-lt"/>
            </a:endParaRPr>
          </a:p>
        </p:txBody>
      </p:sp>
      <p:sp>
        <p:nvSpPr>
          <p:cNvPr id="46" name="TextBox 45"/>
          <p:cNvSpPr txBox="1"/>
          <p:nvPr/>
        </p:nvSpPr>
        <p:spPr>
          <a:xfrm>
            <a:off x="6553200" y="2971800"/>
            <a:ext cx="533400" cy="261610"/>
          </a:xfrm>
          <a:prstGeom prst="rect">
            <a:avLst/>
          </a:prstGeom>
          <a:noFill/>
        </p:spPr>
        <p:txBody>
          <a:bodyPr wrap="square" rtlCol="0">
            <a:spAutoFit/>
          </a:bodyPr>
          <a:lstStyle/>
          <a:p>
            <a:r>
              <a:rPr lang="ro-RO" sz="1100" b="1" dirty="0" smtClean="0">
                <a:latin typeface="+mn-lt"/>
              </a:rPr>
              <a:t>HKT</a:t>
            </a:r>
            <a:endParaRPr lang="en-US" sz="1100" b="1" dirty="0">
              <a:latin typeface="+mn-lt"/>
            </a:endParaRPr>
          </a:p>
        </p:txBody>
      </p:sp>
      <p:sp>
        <p:nvSpPr>
          <p:cNvPr id="47" name="Rounded Rectangle 46"/>
          <p:cNvSpPr/>
          <p:nvPr/>
        </p:nvSpPr>
        <p:spPr bwMode="auto">
          <a:xfrm>
            <a:off x="7010400" y="35052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5475642" y="3494442"/>
            <a:ext cx="2362200" cy="338554"/>
          </a:xfrm>
          <a:prstGeom prst="rect">
            <a:avLst/>
          </a:prstGeom>
          <a:noFill/>
        </p:spPr>
        <p:txBody>
          <a:bodyPr wrap="square" rtlCol="0">
            <a:spAutoFit/>
          </a:bodyPr>
          <a:lstStyle/>
          <a:p>
            <a:r>
              <a:rPr lang="ro-RO" sz="1600" b="1" dirty="0" smtClean="0">
                <a:solidFill>
                  <a:schemeClr val="tx1">
                    <a:lumMod val="65000"/>
                    <a:lumOff val="35000"/>
                  </a:schemeClr>
                </a:solidFill>
                <a:latin typeface="+mn-lt"/>
              </a:rPr>
              <a:t>Zboruri săptămânale</a:t>
            </a:r>
            <a:endParaRPr lang="en-US" sz="1600" b="1"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3805E-6 -2.07957E-6 C 0.00577 -0.02012 0.01154 -0.04002 0.01523 -0.03284 C 0.01891 -0.02567 0.02051 0.02984 0.02164 0.04233 " pathEditMode="relative" ptsTypes="aaA">
                                      <p:cBhvr>
                                        <p:cTn id="6" dur="2000" fill="hold"/>
                                        <p:tgtEl>
                                          <p:spTgt spid="32666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61465E-7 -6.60421E-6 C 0.01281 -0.00625 0.02563 -0.01227 0.04342 -0.01412 C 0.0612 -0.01597 0.09213 -0.01527 0.10639 -0.01088 C 0.12065 -0.00648 0.11232 0.00601 0.12914 0.01248 C 0.14597 0.01896 0.18474 0.01248 0.20733 0.02821 C 0.22993 0.04394 0.24419 0.08003 0.26502 0.10663 C 0.28585 0.13323 0.31725 0.164 0.33231 0.18806 C 0.34738 0.21211 0.35154 0.2401 0.35507 0.25074 " pathEditMode="relative" ptsTypes="aaaaaaaA">
                                      <p:cBhvr>
                                        <p:cTn id="10" dur="5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22" name="Picture 2" descr="http://sumaleeboxinggym.com/wp-content/uploads/2015/10/16featured.jpg"/>
          <p:cNvPicPr>
            <a:picLocks noChangeAspect="1" noChangeArrowheads="1"/>
          </p:cNvPicPr>
          <p:nvPr/>
        </p:nvPicPr>
        <p:blipFill>
          <a:blip r:embed="rId2" cstate="print"/>
          <a:srcRect/>
          <a:stretch>
            <a:fillRect/>
          </a:stretch>
        </p:blipFill>
        <p:spPr bwMode="auto">
          <a:xfrm>
            <a:off x="-444301" y="-171000"/>
            <a:ext cx="10794603" cy="7200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
        <p:nvSpPr>
          <p:cNvPr id="10" name="Rectangle 9"/>
          <p:cNvSpPr/>
          <p:nvPr/>
        </p:nvSpPr>
        <p:spPr>
          <a:xfrm>
            <a:off x="76200" y="1828800"/>
            <a:ext cx="3276600" cy="1785104"/>
          </a:xfrm>
          <a:prstGeom prst="rect">
            <a:avLst/>
          </a:prstGeom>
        </p:spPr>
        <p:txBody>
          <a:bodyPr wrap="square">
            <a:spAutoFit/>
          </a:bodyPr>
          <a:lstStyle/>
          <a:p>
            <a:r>
              <a:rPr lang="it-IT" dirty="0" smtClean="0"/>
              <a:t>Phuket Zoo sunt specii (in special maimute si pasari mari exotice) pe care nu le prea vezi in multe gradini zoologice.</a:t>
            </a:r>
            <a:endParaRPr lang="en-US" dirty="0"/>
          </a:p>
        </p:txBody>
      </p:sp>
      <p:pic>
        <p:nvPicPr>
          <p:cNvPr id="324612" name="Picture 4" descr="Imagini pentru pin"/>
          <p:cNvPicPr>
            <a:picLocks noChangeAspect="1" noChangeArrowheads="1"/>
          </p:cNvPicPr>
          <p:nvPr/>
        </p:nvPicPr>
        <p:blipFill>
          <a:blip r:embed="rId5" cstate="print"/>
          <a:srcRect/>
          <a:stretch>
            <a:fillRect/>
          </a:stretch>
        </p:blipFill>
        <p:spPr bwMode="auto">
          <a:xfrm>
            <a:off x="6934200" y="4419600"/>
            <a:ext cx="685800" cy="685800"/>
          </a:xfrm>
          <a:prstGeom prst="rect">
            <a:avLst/>
          </a:prstGeom>
          <a:noFill/>
        </p:spPr>
      </p:pic>
      <p:sp>
        <p:nvSpPr>
          <p:cNvPr id="392196" name="AutoShape 4" descr="Imagini pentru zoo phuk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2198" name="AutoShape 6" descr="Imagini pentru zoo phuk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2200" name="AutoShape 8" descr="Imagini pentru zoo phuk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2202" name="Picture 10" descr="Imagini pentru zoo phuket"/>
          <p:cNvPicPr>
            <a:picLocks noChangeAspect="1" noChangeArrowheads="1"/>
          </p:cNvPicPr>
          <p:nvPr/>
        </p:nvPicPr>
        <p:blipFill>
          <a:blip r:embed="rId6" cstate="print"/>
          <a:srcRect/>
          <a:stretch>
            <a:fillRect/>
          </a:stretch>
        </p:blipFill>
        <p:spPr bwMode="auto">
          <a:xfrm>
            <a:off x="3886200" y="1905000"/>
            <a:ext cx="2524125" cy="2466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392202"/>
                                        </p:tgtEl>
                                        <p:attrNameLst>
                                          <p:attrName>style.visibility</p:attrName>
                                        </p:attrNameLst>
                                      </p:cBhvr>
                                      <p:to>
                                        <p:strVal val="visible"/>
                                      </p:to>
                                    </p:set>
                                    <p:anim calcmode="lin" valueType="num">
                                      <p:cBhvr>
                                        <p:cTn id="11" dur="500" fill="hold"/>
                                        <p:tgtEl>
                                          <p:spTgt spid="392202"/>
                                        </p:tgtEl>
                                        <p:attrNameLst>
                                          <p:attrName>ppt_w</p:attrName>
                                        </p:attrNameLst>
                                      </p:cBhvr>
                                      <p:tavLst>
                                        <p:tav tm="0">
                                          <p:val>
                                            <p:fltVal val="0"/>
                                          </p:val>
                                        </p:tav>
                                        <p:tav tm="100000">
                                          <p:val>
                                            <p:strVal val="#ppt_w"/>
                                          </p:val>
                                        </p:tav>
                                      </p:tavLst>
                                    </p:anim>
                                    <p:anim calcmode="lin" valueType="num">
                                      <p:cBhvr>
                                        <p:cTn id="12" dur="500" fill="hold"/>
                                        <p:tgtEl>
                                          <p:spTgt spid="3922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8098" name="Picture 2" descr="https://oddviser.com/photo/place/1600/11.jpg"/>
          <p:cNvPicPr>
            <a:picLocks noChangeAspect="1" noChangeArrowheads="1"/>
          </p:cNvPicPr>
          <p:nvPr/>
        </p:nvPicPr>
        <p:blipFill>
          <a:blip r:embed="rId2" cstate="print"/>
          <a:srcRect/>
          <a:stretch>
            <a:fillRect/>
          </a:stretch>
        </p:blipFill>
        <p:spPr bwMode="auto">
          <a:xfrm>
            <a:off x="-445313" y="-171000"/>
            <a:ext cx="10796626" cy="7200000"/>
          </a:xfrm>
          <a:prstGeom prst="rect">
            <a:avLst/>
          </a:prstGeom>
          <a:noFill/>
        </p:spPr>
      </p:pic>
      <p:pic>
        <p:nvPicPr>
          <p:cNvPr id="5" name="Picture 10" descr="Imagini pentru zoo phuket"/>
          <p:cNvPicPr>
            <a:picLocks noChangeAspect="1" noChangeArrowheads="1"/>
          </p:cNvPicPr>
          <p:nvPr/>
        </p:nvPicPr>
        <p:blipFill>
          <a:blip r:embed="rId3" cstate="print"/>
          <a:srcRect/>
          <a:stretch>
            <a:fillRect/>
          </a:stretch>
        </p:blipFill>
        <p:spPr bwMode="auto">
          <a:xfrm>
            <a:off x="66675" y="4788523"/>
            <a:ext cx="1990725" cy="1945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7074" name="Picture 2" descr="http://holidaysguidephuket.com/wp-content/uploads/2014/01/phuket-snake-show-2.jpg"/>
          <p:cNvPicPr>
            <a:picLocks noChangeAspect="1" noChangeArrowheads="1"/>
          </p:cNvPicPr>
          <p:nvPr/>
        </p:nvPicPr>
        <p:blipFill>
          <a:blip r:embed="rId2" cstate="print"/>
          <a:srcRect/>
          <a:stretch>
            <a:fillRect/>
          </a:stretch>
        </p:blipFill>
        <p:spPr bwMode="auto">
          <a:xfrm>
            <a:off x="-447000" y="-171000"/>
            <a:ext cx="10800000" cy="7200000"/>
          </a:xfrm>
          <a:prstGeom prst="rect">
            <a:avLst/>
          </a:prstGeom>
          <a:noFill/>
        </p:spPr>
      </p:pic>
      <p:pic>
        <p:nvPicPr>
          <p:cNvPr id="5" name="Picture 10" descr="Imagini pentru zoo phuket"/>
          <p:cNvPicPr>
            <a:picLocks noChangeAspect="1" noChangeArrowheads="1"/>
          </p:cNvPicPr>
          <p:nvPr/>
        </p:nvPicPr>
        <p:blipFill>
          <a:blip r:embed="rId3" cstate="print"/>
          <a:srcRect/>
          <a:stretch>
            <a:fillRect/>
          </a:stretch>
        </p:blipFill>
        <p:spPr bwMode="auto">
          <a:xfrm>
            <a:off x="152400" y="4876800"/>
            <a:ext cx="1990725" cy="1945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holidaysguidephuket.com/wp-content/uploads/2014/01/phuket-zoo-6.jpg"/>
          <p:cNvPicPr>
            <a:picLocks noChangeAspect="1" noChangeArrowheads="1"/>
          </p:cNvPicPr>
          <p:nvPr/>
        </p:nvPicPr>
        <p:blipFill>
          <a:blip r:embed="rId2" cstate="print"/>
          <a:srcRect/>
          <a:stretch>
            <a:fillRect/>
          </a:stretch>
        </p:blipFill>
        <p:spPr bwMode="auto">
          <a:xfrm>
            <a:off x="-177000" y="9000"/>
            <a:ext cx="10260000" cy="6840000"/>
          </a:xfrm>
          <a:prstGeom prst="rect">
            <a:avLst/>
          </a:prstGeom>
          <a:noFill/>
        </p:spPr>
      </p:pic>
      <p:pic>
        <p:nvPicPr>
          <p:cNvPr id="5" name="Picture 10" descr="Imagini pentru zoo phuket"/>
          <p:cNvPicPr>
            <a:picLocks noChangeAspect="1" noChangeArrowheads="1"/>
          </p:cNvPicPr>
          <p:nvPr/>
        </p:nvPicPr>
        <p:blipFill>
          <a:blip r:embed="rId3" cstate="print"/>
          <a:srcRect/>
          <a:stretch>
            <a:fillRect/>
          </a:stretch>
        </p:blipFill>
        <p:spPr bwMode="auto">
          <a:xfrm>
            <a:off x="152400" y="4876800"/>
            <a:ext cx="1990725" cy="1945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
        <p:nvSpPr>
          <p:cNvPr id="10" name="Rectangle 9"/>
          <p:cNvSpPr/>
          <p:nvPr/>
        </p:nvSpPr>
        <p:spPr>
          <a:xfrm>
            <a:off x="76200" y="1828800"/>
            <a:ext cx="3276600" cy="1107996"/>
          </a:xfrm>
          <a:prstGeom prst="rect">
            <a:avLst/>
          </a:prstGeom>
        </p:spPr>
        <p:txBody>
          <a:bodyPr wrap="square">
            <a:spAutoFit/>
          </a:bodyPr>
          <a:lstStyle/>
          <a:p>
            <a:r>
              <a:rPr lang="ro-RO" dirty="0" smtClean="0"/>
              <a:t>Rawai Park Kids Club este un parc tematic de joaca pentru copii</a:t>
            </a:r>
            <a:endParaRPr lang="en-US" dirty="0"/>
          </a:p>
        </p:txBody>
      </p:sp>
      <p:pic>
        <p:nvPicPr>
          <p:cNvPr id="324612" name="Picture 4" descr="Imagini pentru pin"/>
          <p:cNvPicPr>
            <a:picLocks noChangeAspect="1" noChangeArrowheads="1"/>
          </p:cNvPicPr>
          <p:nvPr/>
        </p:nvPicPr>
        <p:blipFill>
          <a:blip r:embed="rId5" cstate="print"/>
          <a:srcRect/>
          <a:stretch>
            <a:fillRect/>
          </a:stretch>
        </p:blipFill>
        <p:spPr bwMode="auto">
          <a:xfrm>
            <a:off x="6019800" y="5257800"/>
            <a:ext cx="685800" cy="685800"/>
          </a:xfrm>
          <a:prstGeom prst="rect">
            <a:avLst/>
          </a:prstGeom>
          <a:noFill/>
        </p:spPr>
      </p:pic>
      <p:pic>
        <p:nvPicPr>
          <p:cNvPr id="395274" name="Picture 10" descr="Imagini pentru rawai park"/>
          <p:cNvPicPr>
            <a:picLocks noChangeAspect="1" noChangeArrowheads="1"/>
          </p:cNvPicPr>
          <p:nvPr/>
        </p:nvPicPr>
        <p:blipFill>
          <a:blip r:embed="rId6" cstate="print"/>
          <a:srcRect/>
          <a:stretch>
            <a:fillRect/>
          </a:stretch>
        </p:blipFill>
        <p:spPr bwMode="auto">
          <a:xfrm>
            <a:off x="4495800" y="3200400"/>
            <a:ext cx="4191000" cy="16192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395274"/>
                                        </p:tgtEl>
                                        <p:attrNameLst>
                                          <p:attrName>style.visibility</p:attrName>
                                        </p:attrNameLst>
                                      </p:cBhvr>
                                      <p:to>
                                        <p:strVal val="visible"/>
                                      </p:to>
                                    </p:set>
                                    <p:anim calcmode="lin" valueType="num">
                                      <p:cBhvr>
                                        <p:cTn id="11" dur="500" fill="hold"/>
                                        <p:tgtEl>
                                          <p:spTgt spid="395274"/>
                                        </p:tgtEl>
                                        <p:attrNameLst>
                                          <p:attrName>ppt_w</p:attrName>
                                        </p:attrNameLst>
                                      </p:cBhvr>
                                      <p:tavLst>
                                        <p:tav tm="0">
                                          <p:val>
                                            <p:fltVal val="0"/>
                                          </p:val>
                                        </p:tav>
                                        <p:tav tm="100000">
                                          <p:val>
                                            <p:strVal val="#ppt_w"/>
                                          </p:val>
                                        </p:tav>
                                      </p:tavLst>
                                    </p:anim>
                                    <p:anim calcmode="lin" valueType="num">
                                      <p:cBhvr>
                                        <p:cTn id="12" dur="500" fill="hold"/>
                                        <p:tgtEl>
                                          <p:spTgt spid="3952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5028" name="Picture 4" descr="http://static.asiawebdirect.com/m/phuket/portals/phuket-com/homepage/phuket-magazine/rawai-park-kids-club/allParagraphs/BucketComponent/ListingContainer/01/image/rawai-park-phuket-1.jpg"/>
          <p:cNvPicPr>
            <a:picLocks noChangeAspect="1" noChangeArrowheads="1"/>
          </p:cNvPicPr>
          <p:nvPr/>
        </p:nvPicPr>
        <p:blipFill>
          <a:blip r:embed="rId2" cstate="print"/>
          <a:srcRect/>
          <a:stretch>
            <a:fillRect/>
          </a:stretch>
        </p:blipFill>
        <p:spPr bwMode="auto">
          <a:xfrm>
            <a:off x="-176999" y="9000"/>
            <a:ext cx="10259999" cy="6840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4004" name="Picture 4" descr="http://static.asiawebdirect.com/m/phuket/portals/phuket-com/homepage/phuket-magazine/rawai-park-kids-club/allParagraphs/BucketComponent/ListingContainer/00/BucketList/0/image1/rawai-park-phuket-2.jpg"/>
          <p:cNvPicPr>
            <a:picLocks noChangeAspect="1" noChangeArrowheads="1"/>
          </p:cNvPicPr>
          <p:nvPr/>
        </p:nvPicPr>
        <p:blipFill>
          <a:blip r:embed="rId2" cstate="print"/>
          <a:srcRect/>
          <a:stretch>
            <a:fillRect/>
          </a:stretch>
        </p:blipFill>
        <p:spPr bwMode="auto">
          <a:xfrm>
            <a:off x="-433387" y="-161925"/>
            <a:ext cx="10772775" cy="718185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markspostcards.files.wordpress.com/2016/07/offer-phuket-thailand-map-001.jpg"/>
          <p:cNvPicPr>
            <a:picLocks noChangeAspect="1" noChangeArrowheads="1"/>
          </p:cNvPicPr>
          <p:nvPr/>
        </p:nvPicPr>
        <p:blipFill>
          <a:blip r:embed="rId3" cstate="print"/>
          <a:srcRect/>
          <a:stretch>
            <a:fillRect/>
          </a:stretch>
        </p:blipFill>
        <p:spPr bwMode="auto">
          <a:xfrm>
            <a:off x="3352800" y="0"/>
            <a:ext cx="6553201" cy="6926896"/>
          </a:xfrm>
          <a:prstGeom prst="rect">
            <a:avLst/>
          </a:prstGeom>
          <a:noFill/>
        </p:spPr>
      </p:pic>
      <p:pic>
        <p:nvPicPr>
          <p:cNvPr id="8" name="Picture 7" descr="Aerovacante fara fundal.png"/>
          <p:cNvPicPr>
            <a:picLocks noChangeAspect="1"/>
          </p:cNvPicPr>
          <p:nvPr/>
        </p:nvPicPr>
        <p:blipFill>
          <a:blip r:embed="rId4" cstate="print"/>
          <a:stretch>
            <a:fillRect/>
          </a:stretch>
        </p:blipFill>
        <p:spPr>
          <a:xfrm>
            <a:off x="152400" y="838200"/>
            <a:ext cx="1884805" cy="533400"/>
          </a:xfrm>
          <a:prstGeom prst="rect">
            <a:avLst/>
          </a:prstGeom>
        </p:spPr>
      </p:pic>
      <p:sp>
        <p:nvSpPr>
          <p:cNvPr id="10" name="Rectangle 9"/>
          <p:cNvSpPr/>
          <p:nvPr/>
        </p:nvSpPr>
        <p:spPr>
          <a:xfrm>
            <a:off x="76200" y="1828800"/>
            <a:ext cx="3276600" cy="769441"/>
          </a:xfrm>
          <a:prstGeom prst="rect">
            <a:avLst/>
          </a:prstGeom>
        </p:spPr>
        <p:txBody>
          <a:bodyPr wrap="square">
            <a:spAutoFit/>
          </a:bodyPr>
          <a:lstStyle/>
          <a:p>
            <a:r>
              <a:rPr lang="en-US" dirty="0" smtClean="0"/>
              <a:t>Aquarium </a:t>
            </a:r>
            <a:r>
              <a:rPr lang="en-US" dirty="0" err="1" smtClean="0"/>
              <a:t>Phuket</a:t>
            </a:r>
            <a:r>
              <a:rPr lang="ro-RO" dirty="0" smtClean="0"/>
              <a:t> este situat in Cape Panwa</a:t>
            </a:r>
            <a:endParaRPr lang="en-US" dirty="0"/>
          </a:p>
        </p:txBody>
      </p:sp>
      <p:pic>
        <p:nvPicPr>
          <p:cNvPr id="324612" name="Picture 4" descr="Imagini pentru pin"/>
          <p:cNvPicPr>
            <a:picLocks noChangeAspect="1" noChangeArrowheads="1"/>
          </p:cNvPicPr>
          <p:nvPr/>
        </p:nvPicPr>
        <p:blipFill>
          <a:blip r:embed="rId5" cstate="print"/>
          <a:srcRect/>
          <a:stretch>
            <a:fillRect/>
          </a:stretch>
        </p:blipFill>
        <p:spPr bwMode="auto">
          <a:xfrm>
            <a:off x="7543800" y="49530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24612"/>
                                        </p:tgtEl>
                                        <p:attrNameLst>
                                          <p:attrName>style.visibility</p:attrName>
                                        </p:attrNameLst>
                                      </p:cBhvr>
                                      <p:to>
                                        <p:strVal val="visible"/>
                                      </p:to>
                                    </p:set>
                                    <p:anim calcmode="lin" valueType="num">
                                      <p:cBhvr additive="base">
                                        <p:cTn id="7" dur="1000" fill="hold"/>
                                        <p:tgtEl>
                                          <p:spTgt spid="324612"/>
                                        </p:tgtEl>
                                        <p:attrNameLst>
                                          <p:attrName>ppt_x</p:attrName>
                                        </p:attrNameLst>
                                      </p:cBhvr>
                                      <p:tavLst>
                                        <p:tav tm="0">
                                          <p:val>
                                            <p:strVal val="1+#ppt_w/2"/>
                                          </p:val>
                                        </p:tav>
                                        <p:tav tm="100000">
                                          <p:val>
                                            <p:strVal val="#ppt_x"/>
                                          </p:val>
                                        </p:tav>
                                      </p:tavLst>
                                    </p:anim>
                                    <p:anim calcmode="lin" valueType="num">
                                      <p:cBhvr additive="base">
                                        <p:cTn id="8" dur="1000" fill="hold"/>
                                        <p:tgtEl>
                                          <p:spTgt spid="3246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2978" name="Picture 2" descr="https://i.pinimg.com/originals/24/61/42/24614281f6c935437b0a574dc1580fa9.jpg"/>
          <p:cNvPicPr>
            <a:picLocks noChangeAspect="1" noChangeArrowheads="1"/>
          </p:cNvPicPr>
          <p:nvPr/>
        </p:nvPicPr>
        <p:blipFill>
          <a:blip r:embed="rId2" cstate="print"/>
          <a:srcRect/>
          <a:stretch>
            <a:fillRect/>
          </a:stretch>
        </p:blipFill>
        <p:spPr bwMode="auto">
          <a:xfrm>
            <a:off x="-175559" y="9000"/>
            <a:ext cx="10257118" cy="6840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upload.wikimedia.org/wikipedia/commons/8/8b/WorldMap-B_with_Frame.png"/>
          <p:cNvPicPr>
            <a:picLocks noChangeAspect="1" noChangeArrowheads="1"/>
          </p:cNvPicPr>
          <p:nvPr/>
        </p:nvPicPr>
        <p:blipFill>
          <a:blip r:embed="rId3" cstate="print"/>
          <a:srcRect t="12958" r="50000" b="15075"/>
          <a:stretch>
            <a:fillRect/>
          </a:stretch>
        </p:blipFill>
        <p:spPr bwMode="auto">
          <a:xfrm>
            <a:off x="-12279" y="-152400"/>
            <a:ext cx="9918279" cy="7153943"/>
          </a:xfrm>
          <a:prstGeom prst="rect">
            <a:avLst/>
          </a:prstGeom>
          <a:noFill/>
        </p:spPr>
      </p:pic>
      <p:sp>
        <p:nvSpPr>
          <p:cNvPr id="8" name="Rounded Rectangle 7"/>
          <p:cNvSpPr/>
          <p:nvPr/>
        </p:nvSpPr>
        <p:spPr bwMode="auto">
          <a:xfrm>
            <a:off x="152400" y="2209800"/>
            <a:ext cx="4800600" cy="3276600"/>
          </a:xfrm>
          <a:prstGeom prst="roundRect">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27" name="Arc 26"/>
          <p:cNvSpPr/>
          <p:nvPr/>
        </p:nvSpPr>
        <p:spPr bwMode="auto">
          <a:xfrm>
            <a:off x="5638800" y="1676400"/>
            <a:ext cx="381000" cy="533400"/>
          </a:xfrm>
          <a:prstGeom prst="arc">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6" name="Picture 12" descr="Imagini pentru turkish aircraft"/>
          <p:cNvPicPr>
            <a:picLocks noChangeAspect="1" noChangeArrowheads="1"/>
          </p:cNvPicPr>
          <p:nvPr/>
        </p:nvPicPr>
        <p:blipFill>
          <a:blip r:embed="rId4" cstate="print"/>
          <a:srcRect/>
          <a:stretch>
            <a:fillRect/>
          </a:stretch>
        </p:blipFill>
        <p:spPr bwMode="auto">
          <a:xfrm rot="13586104" flipV="1">
            <a:off x="6848812" y="2826012"/>
            <a:ext cx="442032" cy="300693"/>
          </a:xfrm>
          <a:prstGeom prst="rect">
            <a:avLst/>
          </a:prstGeom>
          <a:noFill/>
        </p:spPr>
      </p:pic>
      <p:pic>
        <p:nvPicPr>
          <p:cNvPr id="40" name="Picture 3"/>
          <p:cNvPicPr>
            <a:picLocks noChangeAspect="1" noChangeArrowheads="1"/>
          </p:cNvPicPr>
          <p:nvPr/>
        </p:nvPicPr>
        <p:blipFill>
          <a:blip r:embed="rId5" cstate="print"/>
          <a:srcRect/>
          <a:stretch>
            <a:fillRect/>
          </a:stretch>
        </p:blipFill>
        <p:spPr bwMode="auto">
          <a:xfrm>
            <a:off x="304800" y="3276600"/>
            <a:ext cx="7922578" cy="3305175"/>
          </a:xfrm>
          <a:prstGeom prst="rect">
            <a:avLst/>
          </a:prstGeom>
          <a:noFill/>
          <a:ln w="9525">
            <a:noFill/>
            <a:miter lim="800000"/>
            <a:headEnd/>
            <a:tailEnd/>
          </a:ln>
          <a:effectLst>
            <a:outerShdw blurRad="50800" dist="215900" dir="2700000" algn="tl" rotWithShape="0">
              <a:prstClr val="black">
                <a:alpha val="36000"/>
              </a:prstClr>
            </a:outerShdw>
          </a:effectLst>
        </p:spPr>
      </p:pic>
      <p:sp>
        <p:nvSpPr>
          <p:cNvPr id="347140" name="AutoShape 4" descr="Imagini pentru turkish air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7142" name="Picture 6" descr="Imagini pentru turkish airlines"/>
          <p:cNvPicPr>
            <a:picLocks noChangeAspect="1" noChangeArrowheads="1"/>
          </p:cNvPicPr>
          <p:nvPr/>
        </p:nvPicPr>
        <p:blipFill>
          <a:blip r:embed="rId6" cstate="print"/>
          <a:srcRect/>
          <a:stretch>
            <a:fillRect/>
          </a:stretch>
        </p:blipFill>
        <p:spPr bwMode="auto">
          <a:xfrm>
            <a:off x="7162800" y="-304800"/>
            <a:ext cx="2540000" cy="1905000"/>
          </a:xfrm>
          <a:prstGeom prst="rect">
            <a:avLst/>
          </a:prstGeom>
          <a:noFill/>
        </p:spPr>
      </p:pic>
      <p:sp>
        <p:nvSpPr>
          <p:cNvPr id="42" name="Rectangle 2"/>
          <p:cNvSpPr txBox="1">
            <a:spLocks noChangeArrowheads="1"/>
          </p:cNvSpPr>
          <p:nvPr/>
        </p:nvSpPr>
        <p:spPr bwMode="auto">
          <a:xfrm>
            <a:off x="304800" y="2519362"/>
            <a:ext cx="63246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Zborul</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întoarcere în Bucuresti de Duminica</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a:t>
            </a:r>
          </a:p>
        </p:txBody>
      </p:sp>
      <p:sp>
        <p:nvSpPr>
          <p:cNvPr id="44" name="TextBox 43"/>
          <p:cNvSpPr txBox="1"/>
          <p:nvPr/>
        </p:nvSpPr>
        <p:spPr>
          <a:xfrm>
            <a:off x="2514600" y="685800"/>
            <a:ext cx="533400" cy="261610"/>
          </a:xfrm>
          <a:prstGeom prst="rect">
            <a:avLst/>
          </a:prstGeom>
          <a:noFill/>
        </p:spPr>
        <p:txBody>
          <a:bodyPr wrap="square" rtlCol="0">
            <a:spAutoFit/>
          </a:bodyPr>
          <a:lstStyle/>
          <a:p>
            <a:r>
              <a:rPr lang="ro-RO" sz="1100" b="1" dirty="0" smtClean="0">
                <a:latin typeface="+mj-lt"/>
              </a:rPr>
              <a:t>BUH</a:t>
            </a:r>
            <a:endParaRPr lang="en-US" sz="1100" b="1" dirty="0">
              <a:latin typeface="+mj-lt"/>
            </a:endParaRPr>
          </a:p>
        </p:txBody>
      </p:sp>
      <p:sp>
        <p:nvSpPr>
          <p:cNvPr id="45" name="TextBox 44"/>
          <p:cNvSpPr txBox="1"/>
          <p:nvPr/>
        </p:nvSpPr>
        <p:spPr>
          <a:xfrm>
            <a:off x="2753958" y="1262390"/>
            <a:ext cx="533400" cy="261610"/>
          </a:xfrm>
          <a:prstGeom prst="rect">
            <a:avLst/>
          </a:prstGeom>
          <a:noFill/>
        </p:spPr>
        <p:txBody>
          <a:bodyPr wrap="square" rtlCol="0">
            <a:spAutoFit/>
          </a:bodyPr>
          <a:lstStyle/>
          <a:p>
            <a:r>
              <a:rPr lang="ro-RO" sz="1100" b="1" dirty="0" smtClean="0">
                <a:latin typeface="+mn-lt"/>
              </a:rPr>
              <a:t>IST</a:t>
            </a:r>
            <a:endParaRPr lang="en-US" sz="1100" b="1" dirty="0">
              <a:latin typeface="+mn-lt"/>
            </a:endParaRPr>
          </a:p>
        </p:txBody>
      </p:sp>
      <p:sp>
        <p:nvSpPr>
          <p:cNvPr id="46" name="TextBox 45"/>
          <p:cNvSpPr txBox="1"/>
          <p:nvPr/>
        </p:nvSpPr>
        <p:spPr>
          <a:xfrm>
            <a:off x="6553200" y="2971800"/>
            <a:ext cx="533400" cy="261610"/>
          </a:xfrm>
          <a:prstGeom prst="rect">
            <a:avLst/>
          </a:prstGeom>
          <a:noFill/>
        </p:spPr>
        <p:txBody>
          <a:bodyPr wrap="square" rtlCol="0">
            <a:spAutoFit/>
          </a:bodyPr>
          <a:lstStyle/>
          <a:p>
            <a:r>
              <a:rPr lang="ro-RO" sz="1100" b="1" dirty="0" smtClean="0">
                <a:latin typeface="+mn-lt"/>
              </a:rPr>
              <a:t>HKT</a:t>
            </a:r>
            <a:endParaRPr lang="en-US" sz="1100" b="1" dirty="0">
              <a:latin typeface="+mn-lt"/>
            </a:endParaRPr>
          </a:p>
        </p:txBody>
      </p:sp>
      <p:pic>
        <p:nvPicPr>
          <p:cNvPr id="18" name="Picture 12" descr="Imagini pentru turkish aircraft"/>
          <p:cNvPicPr>
            <a:picLocks noChangeAspect="1" noChangeArrowheads="1"/>
          </p:cNvPicPr>
          <p:nvPr/>
        </p:nvPicPr>
        <p:blipFill>
          <a:blip r:embed="rId4" cstate="print"/>
          <a:srcRect/>
          <a:stretch>
            <a:fillRect/>
          </a:stretch>
        </p:blipFill>
        <p:spPr bwMode="auto">
          <a:xfrm rot="13586104" flipV="1">
            <a:off x="3088244" y="1027816"/>
            <a:ext cx="442032" cy="300693"/>
          </a:xfrm>
          <a:prstGeom prst="rect">
            <a:avLst/>
          </a:prstGeom>
          <a:noFill/>
        </p:spPr>
      </p:pic>
      <p:pic>
        <p:nvPicPr>
          <p:cNvPr id="350210" name="Picture 2"/>
          <p:cNvPicPr>
            <a:picLocks noChangeAspect="1" noChangeArrowheads="1"/>
          </p:cNvPicPr>
          <p:nvPr/>
        </p:nvPicPr>
        <p:blipFill>
          <a:blip r:embed="rId7" cstate="print"/>
          <a:srcRect l="962" t="2305" r="962"/>
          <a:stretch>
            <a:fillRect/>
          </a:stretch>
        </p:blipFill>
        <p:spPr bwMode="auto">
          <a:xfrm>
            <a:off x="337968" y="3320526"/>
            <a:ext cx="7772400" cy="3228975"/>
          </a:xfrm>
          <a:prstGeom prst="rect">
            <a:avLst/>
          </a:prstGeom>
          <a:noFill/>
          <a:ln w="9525">
            <a:noFill/>
            <a:miter lim="800000"/>
            <a:headEnd/>
            <a:tailEnd/>
          </a:ln>
        </p:spPr>
      </p:pic>
      <p:sp>
        <p:nvSpPr>
          <p:cNvPr id="47" name="Rounded Rectangle 46"/>
          <p:cNvSpPr/>
          <p:nvPr/>
        </p:nvSpPr>
        <p:spPr bwMode="auto">
          <a:xfrm>
            <a:off x="6934200" y="34290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5475642" y="3494442"/>
            <a:ext cx="2362200" cy="338554"/>
          </a:xfrm>
          <a:prstGeom prst="rect">
            <a:avLst/>
          </a:prstGeom>
          <a:noFill/>
        </p:spPr>
        <p:txBody>
          <a:bodyPr wrap="square" rtlCol="0">
            <a:spAutoFit/>
          </a:bodyPr>
          <a:lstStyle/>
          <a:p>
            <a:r>
              <a:rPr lang="ro-RO" sz="1600" b="1" dirty="0" smtClean="0">
                <a:solidFill>
                  <a:schemeClr val="tx1">
                    <a:lumMod val="65000"/>
                    <a:lumOff val="35000"/>
                  </a:schemeClr>
                </a:solidFill>
                <a:latin typeface="+mn-lt"/>
              </a:rPr>
              <a:t>Zboruri săptămânale</a:t>
            </a:r>
            <a:endParaRPr lang="en-US" sz="1600" b="1"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6 0.00046 C -0.01122 -0.04234 -0.0234 -0.08513 -0.05015 -0.11243 C -0.07691 -0.13972 -0.13428 -0.13972 -0.15975 -0.16262 C -0.18523 -0.18552 -0.16712 -0.23664 -0.20318 -0.25029 C -0.23923 -0.26394 -0.34674 -0.24543 -0.3759 -0.24405 " pathEditMode="relative" ptsTypes="aaaaA">
                                      <p:cBhvr>
                                        <p:cTn id="6" dur="5000" fill="hold"/>
                                        <p:tgtEl>
                                          <p:spTgt spid="3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30732E-6 -3.96253E-6 C 0.00256 -0.01619 0.00513 -0.03215 0.00208 -0.04233 C -0.00096 -0.05251 -0.01346 -0.06245 -0.01859 -0.06106 C -0.02372 -0.05968 -0.02612 -0.04719 -0.02836 -0.03446 " pathEditMode="relative" ptsTypes="aaaA">
                                      <p:cBhvr>
                                        <p:cTn id="10"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https://i0.wp.com/phuketelephanttrails.com/wp-content/uploads/2013/09/Elephant-trekking-Phuket.jpg"/>
          <p:cNvPicPr>
            <a:picLocks noChangeAspect="1" noChangeArrowheads="1"/>
          </p:cNvPicPr>
          <p:nvPr/>
        </p:nvPicPr>
        <p:blipFill>
          <a:blip r:embed="rId2" cstate="print"/>
          <a:srcRect/>
          <a:stretch>
            <a:fillRect/>
          </a:stretch>
        </p:blipFill>
        <p:spPr bwMode="auto">
          <a:xfrm>
            <a:off x="-447000" y="-1971000"/>
            <a:ext cx="10800000" cy="10800000"/>
          </a:xfrm>
          <a:prstGeom prst="rect">
            <a:avLst/>
          </a:prstGeom>
          <a:noFill/>
        </p:spPr>
      </p:pic>
      <p:sp>
        <p:nvSpPr>
          <p:cNvPr id="2" name="Title 1"/>
          <p:cNvSpPr>
            <a:spLocks noGrp="1"/>
          </p:cNvSpPr>
          <p:nvPr>
            <p:ph type="title"/>
          </p:nvPr>
        </p:nvSpPr>
        <p:spPr>
          <a:xfrm>
            <a:off x="742950" y="457200"/>
            <a:ext cx="7410450" cy="757238"/>
          </a:xfrm>
        </p:spPr>
        <p:txBody>
          <a:bodyPr/>
          <a:lstStyle/>
          <a:p>
            <a:r>
              <a:rPr lang="ro-RO" dirty="0" smtClean="0">
                <a:solidFill>
                  <a:schemeClr val="bg1"/>
                </a:solidFill>
                <a:effectLst>
                  <a:outerShdw blurRad="38100" dist="38100" dir="2700000" algn="tl">
                    <a:srgbClr val="000000">
                      <a:alpha val="43137"/>
                    </a:srgbClr>
                  </a:outerShdw>
                </a:effectLst>
              </a:rPr>
              <a:t>Alte Activități</a:t>
            </a:r>
            <a:r>
              <a:rPr lang="en-US" dirty="0" smtClean="0">
                <a:solidFill>
                  <a:schemeClr val="bg1"/>
                </a:solidFill>
                <a:effectLst>
                  <a:outerShdw blurRad="38100" dist="38100" dir="2700000" algn="tl">
                    <a:srgbClr val="000000">
                      <a:alpha val="43137"/>
                    </a:srgbClr>
                  </a:outerShdw>
                </a:effectLst>
              </a:rPr>
              <a:t>:</a:t>
            </a:r>
            <a:r>
              <a:rPr lang="ro-RO" dirty="0" smtClean="0">
                <a:solidFill>
                  <a:schemeClr val="bg1"/>
                </a:solidFill>
                <a:effectLst>
                  <a:outerShdw blurRad="38100" dist="38100" dir="2700000" algn="tl">
                    <a:srgbClr val="000000">
                      <a:alpha val="43137"/>
                    </a:srgbClr>
                  </a:outerShdw>
                </a:effectLst>
              </a:rPr>
              <a:t> Elephant Trekking</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http://static.asiawebdirect.com/m/bangkok/portals/bangkok-com/homepage/magazine/wat-pho-massage-school/pagePropertiesImage/wat-pho-thai-massage-school.jpg"/>
          <p:cNvPicPr>
            <a:picLocks noChangeAspect="1" noChangeArrowheads="1"/>
          </p:cNvPicPr>
          <p:nvPr/>
        </p:nvPicPr>
        <p:blipFill>
          <a:blip r:embed="rId2" cstate="print"/>
          <a:srcRect/>
          <a:stretch>
            <a:fillRect/>
          </a:stretch>
        </p:blipFill>
        <p:spPr bwMode="auto">
          <a:xfrm>
            <a:off x="-185027" y="9000"/>
            <a:ext cx="10276055" cy="6840000"/>
          </a:xfrm>
          <a:prstGeom prst="rect">
            <a:avLst/>
          </a:prstGeom>
          <a:noFill/>
        </p:spPr>
      </p:pic>
      <p:sp>
        <p:nvSpPr>
          <p:cNvPr id="2" name="Title 1"/>
          <p:cNvSpPr>
            <a:spLocks noGrp="1"/>
          </p:cNvSpPr>
          <p:nvPr>
            <p:ph type="title"/>
          </p:nvPr>
        </p:nvSpPr>
        <p:spPr>
          <a:xfrm>
            <a:off x="742950" y="457200"/>
            <a:ext cx="7410450" cy="757238"/>
          </a:xfrm>
        </p:spPr>
        <p:txBody>
          <a:bodyPr/>
          <a:lstStyle/>
          <a:p>
            <a:r>
              <a:rPr lang="ro-RO" dirty="0" smtClean="0">
                <a:solidFill>
                  <a:schemeClr val="tx1"/>
                </a:solidFill>
                <a:effectLst>
                  <a:outerShdw blurRad="38100" dist="38100" dir="2700000" algn="tl">
                    <a:srgbClr val="000000">
                      <a:alpha val="43137"/>
                    </a:srgbClr>
                  </a:outerShdw>
                </a:effectLst>
              </a:rPr>
              <a:t>Alte Activități</a:t>
            </a:r>
            <a:r>
              <a:rPr lang="en-US" dirty="0" smtClean="0">
                <a:solidFill>
                  <a:schemeClr val="tx1"/>
                </a:solidFill>
                <a:effectLst>
                  <a:outerShdw blurRad="38100" dist="38100" dir="2700000" algn="tl">
                    <a:srgbClr val="000000">
                      <a:alpha val="43137"/>
                    </a:srgbClr>
                  </a:outerShdw>
                </a:effectLst>
              </a:rPr>
              <a:t>:</a:t>
            </a:r>
            <a:r>
              <a:rPr lang="ro-RO" dirty="0" smtClean="0">
                <a:solidFill>
                  <a:schemeClr val="tx1"/>
                </a:solidFill>
                <a:effectLst>
                  <a:outerShdw blurRad="38100" dist="38100" dir="2700000" algn="tl">
                    <a:srgbClr val="000000">
                      <a:alpha val="43137"/>
                    </a:srgbClr>
                  </a:outerShdw>
                </a:effectLst>
              </a:rPr>
              <a:t> Masaj Thailandez</a:t>
            </a:r>
            <a:endParaRPr lang="en-US"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http://www.iamsiamthaimassage.com.au/images/7777.jpg"/>
          <p:cNvPicPr>
            <a:picLocks noChangeAspect="1" noChangeArrowheads="1"/>
          </p:cNvPicPr>
          <p:nvPr/>
        </p:nvPicPr>
        <p:blipFill>
          <a:blip r:embed="rId2" cstate="print"/>
          <a:srcRect/>
          <a:stretch>
            <a:fillRect/>
          </a:stretch>
        </p:blipFill>
        <p:spPr bwMode="auto">
          <a:xfrm>
            <a:off x="-285750" y="-66675"/>
            <a:ext cx="10477500" cy="6991350"/>
          </a:xfrm>
          <a:prstGeom prst="rect">
            <a:avLst/>
          </a:prstGeom>
          <a:noFill/>
        </p:spPr>
      </p:pic>
      <p:sp>
        <p:nvSpPr>
          <p:cNvPr id="2" name="Title 1"/>
          <p:cNvSpPr>
            <a:spLocks noGrp="1"/>
          </p:cNvSpPr>
          <p:nvPr>
            <p:ph type="title"/>
          </p:nvPr>
        </p:nvSpPr>
        <p:spPr>
          <a:xfrm>
            <a:off x="4191000" y="5791200"/>
            <a:ext cx="5505450" cy="757238"/>
          </a:xfrm>
        </p:spPr>
        <p:txBody>
          <a:bodyPr/>
          <a:lstStyle/>
          <a:p>
            <a:r>
              <a:rPr lang="ro-RO" dirty="0" smtClean="0">
                <a:solidFill>
                  <a:schemeClr val="bg1"/>
                </a:solidFill>
                <a:effectLst>
                  <a:outerShdw blurRad="38100" dist="38100" dir="2700000" algn="tl">
                    <a:srgbClr val="000000">
                      <a:alpha val="43137"/>
                    </a:srgbClr>
                  </a:outerShdw>
                </a:effectLst>
              </a:rPr>
              <a:t>Alte Activități</a:t>
            </a:r>
            <a:r>
              <a:rPr lang="en-US" dirty="0" smtClean="0">
                <a:solidFill>
                  <a:schemeClr val="bg1"/>
                </a:solidFill>
                <a:effectLst>
                  <a:outerShdw blurRad="38100" dist="38100" dir="2700000" algn="tl">
                    <a:srgbClr val="000000">
                      <a:alpha val="43137"/>
                    </a:srgbClr>
                  </a:outerShdw>
                </a:effectLst>
              </a:rPr>
              <a:t>:</a:t>
            </a:r>
            <a:r>
              <a:rPr lang="ro-RO" dirty="0" smtClean="0">
                <a:solidFill>
                  <a:schemeClr val="bg1"/>
                </a:solidFill>
                <a:effectLst>
                  <a:outerShdw blurRad="38100" dist="38100" dir="2700000" algn="tl">
                    <a:srgbClr val="000000">
                      <a:alpha val="43137"/>
                    </a:srgbClr>
                  </a:outerShdw>
                </a:effectLst>
              </a:rPr>
              <a:t> Masaj Thailandez</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http://www.krabiandamantour.com/images/slideshow/phiphitour/Maya-Bay-Phi-Phi-Islands-Snorkeling-Tour-2.jpg"/>
          <p:cNvPicPr>
            <a:picLocks noChangeAspect="1" noChangeArrowheads="1"/>
          </p:cNvPicPr>
          <p:nvPr/>
        </p:nvPicPr>
        <p:blipFill>
          <a:blip r:embed="rId2" cstate="print"/>
          <a:srcRect/>
          <a:stretch>
            <a:fillRect/>
          </a:stretch>
        </p:blipFill>
        <p:spPr bwMode="auto">
          <a:xfrm>
            <a:off x="-476250" y="9000"/>
            <a:ext cx="12996000" cy="6840000"/>
          </a:xfrm>
          <a:prstGeom prst="rect">
            <a:avLst/>
          </a:prstGeom>
          <a:noFill/>
        </p:spPr>
      </p:pic>
      <p:sp>
        <p:nvSpPr>
          <p:cNvPr id="2" name="Title 1"/>
          <p:cNvSpPr>
            <a:spLocks noGrp="1"/>
          </p:cNvSpPr>
          <p:nvPr>
            <p:ph type="title"/>
          </p:nvPr>
        </p:nvSpPr>
        <p:spPr>
          <a:xfrm>
            <a:off x="742950" y="457200"/>
            <a:ext cx="7410450" cy="757238"/>
          </a:xfrm>
        </p:spPr>
        <p:txBody>
          <a:bodyPr/>
          <a:lstStyle/>
          <a:p>
            <a:r>
              <a:rPr lang="ro-RO" dirty="0" smtClean="0">
                <a:solidFill>
                  <a:schemeClr val="bg1"/>
                </a:solidFill>
                <a:effectLst>
                  <a:outerShdw blurRad="38100" dist="38100" dir="2700000" algn="tl">
                    <a:srgbClr val="000000">
                      <a:alpha val="43137"/>
                    </a:srgbClr>
                  </a:outerShdw>
                </a:effectLst>
              </a:rPr>
              <a:t>Excursii</a:t>
            </a:r>
            <a:r>
              <a:rPr lang="en-US" dirty="0" smtClean="0">
                <a:solidFill>
                  <a:schemeClr val="bg1"/>
                </a:solidFill>
                <a:effectLst>
                  <a:outerShdw blurRad="38100" dist="38100" dir="2700000" algn="tl">
                    <a:srgbClr val="000000">
                      <a:alpha val="43137"/>
                    </a:srgbClr>
                  </a:outerShdw>
                </a:effectLst>
              </a:rPr>
              <a:t>:</a:t>
            </a:r>
            <a:r>
              <a:rPr lang="ro-RO" dirty="0" smtClean="0">
                <a:solidFill>
                  <a:schemeClr val="bg1"/>
                </a:solidFill>
                <a:effectLst>
                  <a:outerShdw blurRad="38100" dist="38100" dir="2700000" algn="tl">
                    <a:srgbClr val="000000">
                      <a:alpha val="43137"/>
                    </a:srgbClr>
                  </a:outerShdw>
                </a:effectLst>
              </a:rPr>
              <a:t> insulele Phi Phi</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457200"/>
            <a:ext cx="7410450" cy="757238"/>
          </a:xfrm>
        </p:spPr>
        <p:txBody>
          <a:bodyPr/>
          <a:lstStyle/>
          <a:p>
            <a:r>
              <a:rPr lang="ro-RO" dirty="0" smtClean="0">
                <a:solidFill>
                  <a:schemeClr val="bg1"/>
                </a:solidFill>
                <a:effectLst>
                  <a:outerShdw blurRad="38100" dist="38100" dir="2700000" algn="tl">
                    <a:srgbClr val="000000">
                      <a:alpha val="43137"/>
                    </a:srgbClr>
                  </a:outerShdw>
                </a:effectLst>
              </a:rPr>
              <a:t>Excursii</a:t>
            </a:r>
            <a:r>
              <a:rPr lang="en-US" dirty="0" smtClean="0">
                <a:solidFill>
                  <a:schemeClr val="bg1"/>
                </a:solidFill>
                <a:effectLst>
                  <a:outerShdw blurRad="38100" dist="38100" dir="2700000" algn="tl">
                    <a:srgbClr val="000000">
                      <a:alpha val="43137"/>
                    </a:srgbClr>
                  </a:outerShdw>
                </a:effectLst>
              </a:rPr>
              <a:t>:</a:t>
            </a:r>
            <a:r>
              <a:rPr lang="ro-RO" dirty="0" smtClean="0">
                <a:solidFill>
                  <a:schemeClr val="bg1"/>
                </a:solidFill>
                <a:effectLst>
                  <a:outerShdw blurRad="38100" dist="38100" dir="2700000" algn="tl">
                    <a:srgbClr val="000000">
                      <a:alpha val="43137"/>
                    </a:srgbClr>
                  </a:outerShdw>
                </a:effectLst>
              </a:rPr>
              <a:t> insulele Phi Phi</a:t>
            </a:r>
            <a:endParaRPr lang="en-US" dirty="0">
              <a:solidFill>
                <a:schemeClr val="bg1"/>
              </a:solidFill>
              <a:effectLst>
                <a:outerShdw blurRad="38100" dist="38100" dir="2700000" algn="tl">
                  <a:srgbClr val="000000">
                    <a:alpha val="43137"/>
                  </a:srgbClr>
                </a:outerShdw>
              </a:effectLst>
            </a:endParaRPr>
          </a:p>
        </p:txBody>
      </p:sp>
      <p:sp>
        <p:nvSpPr>
          <p:cNvPr id="406530" name="AutoShape 2" descr="http://media.thailanda.ro/albums/IMAGES/BEACHES/Diving%20at%20Ao%20Muang%2CKo%20Tao%2CSurat%20Tha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6532" name="AutoShape 4" descr="http://media.thailanda.ro/albums/IMAGES/BEACHES/Diving%20at%20Ao%20Muang%2CKo%20Tao%2CSurat%20Tha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6534" name="AutoShape 6" descr="http://media.thailanda.ro/albums/IMAGES/BEACHES/Diving%20at%20Ao%20Muang%2CKo%20Tao%2CSurat%20Tha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6536" name="AutoShape 8" descr="http://media.thailanda.ro/albums/IMAGES/BEACHES/Diving%20at%20Ao%20Muang%2CKo%20Tao%2CSurat%20Tha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6538" name="AutoShape 10" descr="http://media.thailanda.ro/albums/IMAGES/BEACHES/Diving%20at%20Ao%20Muang%2CKo%20Tao%2CSurat%20Tha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rkspostcards.files.wordpress.com/2016/07/offer-phuket-thailand-map-001.jpg"/>
          <p:cNvPicPr>
            <a:picLocks noChangeAspect="1" noChangeArrowheads="1"/>
          </p:cNvPicPr>
          <p:nvPr/>
        </p:nvPicPr>
        <p:blipFill>
          <a:blip r:embed="rId2" cstate="print"/>
          <a:srcRect/>
          <a:stretch>
            <a:fillRect/>
          </a:stretch>
        </p:blipFill>
        <p:spPr bwMode="auto">
          <a:xfrm>
            <a:off x="5410200" y="0"/>
            <a:ext cx="4495801" cy="6926896"/>
          </a:xfrm>
          <a:prstGeom prst="rect">
            <a:avLst/>
          </a:prstGeom>
          <a:noFill/>
        </p:spPr>
      </p:pic>
      <p:sp>
        <p:nvSpPr>
          <p:cNvPr id="2" name="Title 1"/>
          <p:cNvSpPr>
            <a:spLocks noGrp="1"/>
          </p:cNvSpPr>
          <p:nvPr>
            <p:ph type="title"/>
          </p:nvPr>
        </p:nvSpPr>
        <p:spPr/>
        <p:txBody>
          <a:bodyPr/>
          <a:lstStyle/>
          <a:p>
            <a:r>
              <a:rPr lang="ro-RO" dirty="0" smtClean="0"/>
              <a:t>Hoteluri in Phuket - Patong</a:t>
            </a:r>
            <a:endParaRPr lang="en-US" dirty="0"/>
          </a:p>
        </p:txBody>
      </p:sp>
      <p:sp>
        <p:nvSpPr>
          <p:cNvPr id="3" name="Content Placeholder 2"/>
          <p:cNvSpPr>
            <a:spLocks noGrp="1"/>
          </p:cNvSpPr>
          <p:nvPr>
            <p:ph idx="1"/>
          </p:nvPr>
        </p:nvSpPr>
        <p:spPr>
          <a:xfrm>
            <a:off x="457200" y="1524000"/>
            <a:ext cx="4953000" cy="1219200"/>
          </a:xfrm>
        </p:spPr>
        <p:txBody>
          <a:bodyPr/>
          <a:lstStyle/>
          <a:p>
            <a:r>
              <a:rPr lang="en-US" dirty="0" smtClean="0"/>
              <a:t>Hotel </a:t>
            </a:r>
            <a:r>
              <a:rPr lang="en-US" b="1" dirty="0" smtClean="0"/>
              <a:t>Sleep with me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en-US" b="1" dirty="0" err="1" smtClean="0"/>
              <a:t>Patong</a:t>
            </a:r>
            <a:r>
              <a:rPr lang="en-US" b="1" dirty="0" smtClean="0"/>
              <a:t> Beach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en-US" b="1" dirty="0" err="1" smtClean="0"/>
              <a:t>Amari</a:t>
            </a:r>
            <a:r>
              <a:rPr lang="en-US" b="1" dirty="0" smtClean="0"/>
              <a:t> </a:t>
            </a:r>
            <a:r>
              <a:rPr lang="en-US" b="1" dirty="0" err="1" smtClean="0"/>
              <a:t>Phuket</a:t>
            </a:r>
            <a:r>
              <a:rPr lang="en-US" b="1" dirty="0" smtClean="0"/>
              <a:t>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ro-RO" b="1" dirty="0" smtClean="0"/>
              <a:t>Swissotel Patong </a:t>
            </a:r>
            <a:r>
              <a:rPr lang="en-US" dirty="0" smtClean="0"/>
              <a:t>4*, </a:t>
            </a:r>
            <a:r>
              <a:rPr lang="en-US" dirty="0" err="1" smtClean="0"/>
              <a:t>Mic</a:t>
            </a:r>
            <a:r>
              <a:rPr lang="en-US" dirty="0" smtClean="0"/>
              <a:t> </a:t>
            </a:r>
            <a:r>
              <a:rPr lang="en-US" dirty="0" err="1" smtClean="0"/>
              <a:t>dejun</a:t>
            </a:r>
            <a:endParaRPr lang="en-US" dirty="0" smtClean="0"/>
          </a:p>
          <a:p>
            <a:r>
              <a:rPr lang="en-US" dirty="0" smtClean="0"/>
              <a:t>Hotel </a:t>
            </a:r>
            <a:r>
              <a:rPr lang="ro-RO" b="1" dirty="0" smtClean="0"/>
              <a:t>Kee Resort &amp; SPA </a:t>
            </a:r>
            <a:r>
              <a:rPr lang="en-US" dirty="0" smtClean="0"/>
              <a:t>4*, </a:t>
            </a:r>
            <a:r>
              <a:rPr lang="en-US" dirty="0" err="1" smtClean="0"/>
              <a:t>Mic</a:t>
            </a:r>
            <a:r>
              <a:rPr lang="en-US" dirty="0" smtClean="0"/>
              <a:t> </a:t>
            </a:r>
            <a:r>
              <a:rPr lang="en-US" dirty="0" err="1" smtClean="0"/>
              <a:t>dejun</a:t>
            </a:r>
            <a:endParaRPr lang="en-US" dirty="0" smtClean="0"/>
          </a:p>
          <a:p>
            <a:pPr>
              <a:buNone/>
            </a:pPr>
            <a:endParaRPr lang="en-US" dirty="0"/>
          </a:p>
        </p:txBody>
      </p:sp>
      <p:pic>
        <p:nvPicPr>
          <p:cNvPr id="5" name="Picture 4" descr="Imagini pentru pin"/>
          <p:cNvPicPr>
            <a:picLocks noChangeAspect="1" noChangeArrowheads="1"/>
          </p:cNvPicPr>
          <p:nvPr/>
        </p:nvPicPr>
        <p:blipFill>
          <a:blip r:embed="rId3" cstate="print"/>
          <a:srcRect/>
          <a:stretch>
            <a:fillRect/>
          </a:stretch>
        </p:blipFill>
        <p:spPr bwMode="auto">
          <a:xfrm>
            <a:off x="6781800" y="36576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ChangeAspect="1" noChangeArrowheads="1"/>
          </p:cNvPicPr>
          <p:nvPr/>
        </p:nvPicPr>
        <p:blipFill>
          <a:blip r:embed="rId2" cstate="print"/>
          <a:srcRect/>
          <a:stretch>
            <a:fillRect/>
          </a:stretch>
        </p:blipFill>
        <p:spPr bwMode="auto">
          <a:xfrm>
            <a:off x="-268545" y="-152400"/>
            <a:ext cx="10443093" cy="7010400"/>
          </a:xfrm>
          <a:prstGeom prst="rect">
            <a:avLst/>
          </a:prstGeom>
          <a:noFill/>
          <a:ln w="9525">
            <a:noFill/>
            <a:miter lim="800000"/>
            <a:headEnd/>
            <a:tailEnd/>
          </a:ln>
        </p:spPr>
      </p:pic>
      <p:sp>
        <p:nvSpPr>
          <p:cNvPr id="2" name="Title 1"/>
          <p:cNvSpPr>
            <a:spLocks noGrp="1"/>
          </p:cNvSpPr>
          <p:nvPr>
            <p:ph type="title"/>
          </p:nvPr>
        </p:nvSpPr>
        <p:spPr>
          <a:xfrm>
            <a:off x="4191000" y="228600"/>
            <a:ext cx="3981450" cy="75723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ro-RO" dirty="0" smtClean="0"/>
              <a:t>Hotel Sleep With Me 4*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2" cstate="print"/>
          <a:srcRect/>
          <a:stretch>
            <a:fillRect/>
          </a:stretch>
        </p:blipFill>
        <p:spPr bwMode="auto">
          <a:xfrm>
            <a:off x="-364431" y="-171000"/>
            <a:ext cx="10634862" cy="7200000"/>
          </a:xfrm>
          <a:prstGeom prst="rect">
            <a:avLst/>
          </a:prstGeom>
          <a:noFill/>
          <a:ln w="9525">
            <a:noFill/>
            <a:miter lim="800000"/>
            <a:headEnd/>
            <a:tailEnd/>
          </a:ln>
        </p:spPr>
      </p:pic>
      <p:sp>
        <p:nvSpPr>
          <p:cNvPr id="2" name="Title 1"/>
          <p:cNvSpPr>
            <a:spLocks noGrp="1"/>
          </p:cNvSpPr>
          <p:nvPr>
            <p:ph type="title"/>
          </p:nvPr>
        </p:nvSpPr>
        <p:spPr>
          <a:xfrm>
            <a:off x="4191000" y="228600"/>
            <a:ext cx="3981450" cy="75723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ro-RO" dirty="0" smtClean="0"/>
              <a:t>Hotel Patong Beach 4*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cstate="print"/>
          <a:srcRect/>
          <a:stretch>
            <a:fillRect/>
          </a:stretch>
        </p:blipFill>
        <p:spPr bwMode="auto">
          <a:xfrm>
            <a:off x="-90224" y="9000"/>
            <a:ext cx="10086448" cy="6840000"/>
          </a:xfrm>
          <a:prstGeom prst="rect">
            <a:avLst/>
          </a:prstGeom>
          <a:noFill/>
          <a:ln w="9525">
            <a:noFill/>
            <a:miter lim="800000"/>
            <a:headEnd/>
            <a:tailEnd/>
          </a:ln>
        </p:spPr>
      </p:pic>
      <p:sp>
        <p:nvSpPr>
          <p:cNvPr id="2" name="Title 1"/>
          <p:cNvSpPr>
            <a:spLocks noGrp="1"/>
          </p:cNvSpPr>
          <p:nvPr>
            <p:ph type="title"/>
          </p:nvPr>
        </p:nvSpPr>
        <p:spPr>
          <a:xfrm>
            <a:off x="4191000" y="228600"/>
            <a:ext cx="3981450" cy="75723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ro-RO" dirty="0" smtClean="0"/>
              <a:t>Hotel Amari Phuket4*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cstate="print"/>
          <a:srcRect/>
          <a:stretch>
            <a:fillRect/>
          </a:stretch>
        </p:blipFill>
        <p:spPr bwMode="auto">
          <a:xfrm>
            <a:off x="0" y="19886"/>
            <a:ext cx="9906000" cy="6840000"/>
          </a:xfrm>
          <a:prstGeom prst="rect">
            <a:avLst/>
          </a:prstGeom>
          <a:noFill/>
          <a:ln w="9525">
            <a:noFill/>
            <a:miter lim="800000"/>
            <a:headEnd/>
            <a:tailEnd/>
          </a:ln>
        </p:spPr>
      </p:pic>
      <p:sp>
        <p:nvSpPr>
          <p:cNvPr id="2" name="Title 1"/>
          <p:cNvSpPr>
            <a:spLocks noGrp="1"/>
          </p:cNvSpPr>
          <p:nvPr>
            <p:ph type="title"/>
          </p:nvPr>
        </p:nvSpPr>
        <p:spPr>
          <a:xfrm>
            <a:off x="4191000" y="228600"/>
            <a:ext cx="4419600" cy="75723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ro-RO" dirty="0" smtClean="0"/>
              <a:t>Hotel Swissotel Patong 4*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800100"/>
            <a:ext cx="8629650" cy="757238"/>
          </a:xfrm>
        </p:spPr>
        <p:txBody>
          <a:bodyPr/>
          <a:lstStyle/>
          <a:p>
            <a:r>
              <a:rPr lang="ro-RO" dirty="0" smtClean="0"/>
              <a:t>Sejururi săptămânale de 7 nopți</a:t>
            </a:r>
            <a:r>
              <a:rPr lang="en-US" dirty="0" smtClean="0"/>
              <a:t> din </a:t>
            </a:r>
            <a:r>
              <a:rPr lang="ro-RO" dirty="0" smtClean="0"/>
              <a:t>Cluj Napoca</a:t>
            </a:r>
            <a:endParaRPr lang="en-US" dirty="0"/>
          </a:p>
        </p:txBody>
      </p:sp>
      <p:sp>
        <p:nvSpPr>
          <p:cNvPr id="3" name="Content Placeholder 2"/>
          <p:cNvSpPr>
            <a:spLocks noGrp="1"/>
          </p:cNvSpPr>
          <p:nvPr>
            <p:ph idx="1"/>
          </p:nvPr>
        </p:nvSpPr>
        <p:spPr>
          <a:xfrm>
            <a:off x="742950" y="1524000"/>
            <a:ext cx="8420100" cy="1752600"/>
          </a:xfrm>
        </p:spPr>
        <p:txBody>
          <a:bodyPr/>
          <a:lstStyle/>
          <a:p>
            <a:r>
              <a:rPr lang="ro-RO" dirty="0" smtClean="0"/>
              <a:t>Se pleacă din </a:t>
            </a:r>
            <a:r>
              <a:rPr lang="ro-RO" b="1" dirty="0" smtClean="0"/>
              <a:t>Cluj</a:t>
            </a:r>
            <a:r>
              <a:rPr lang="ro-RO" dirty="0" smtClean="0"/>
              <a:t> </a:t>
            </a:r>
            <a:r>
              <a:rPr lang="ro-RO" b="1" dirty="0" smtClean="0"/>
              <a:t>Sâmbăta</a:t>
            </a:r>
            <a:r>
              <a:rPr lang="ro-RO" dirty="0" smtClean="0"/>
              <a:t> la ora 09</a:t>
            </a:r>
            <a:r>
              <a:rPr lang="en-US" dirty="0" smtClean="0"/>
              <a:t>:</a:t>
            </a:r>
            <a:r>
              <a:rPr lang="ro-RO" dirty="0" smtClean="0"/>
              <a:t>45</a:t>
            </a:r>
            <a:r>
              <a:rPr lang="en-US" dirty="0" smtClean="0"/>
              <a:t>;</a:t>
            </a:r>
          </a:p>
          <a:p>
            <a:r>
              <a:rPr lang="en-US" dirty="0" err="1" smtClean="0"/>
              <a:t>Sosirea</a:t>
            </a:r>
            <a:r>
              <a:rPr lang="en-US" dirty="0" smtClean="0"/>
              <a:t> </a:t>
            </a:r>
            <a:r>
              <a:rPr lang="ro-RO" dirty="0" smtClean="0"/>
              <a:t>în </a:t>
            </a:r>
            <a:r>
              <a:rPr lang="ro-RO" b="1" dirty="0" smtClean="0"/>
              <a:t>Phuket</a:t>
            </a:r>
            <a:r>
              <a:rPr lang="ro-RO" dirty="0" smtClean="0"/>
              <a:t>  este programată a doua zi dimineață - </a:t>
            </a:r>
            <a:r>
              <a:rPr lang="ro-RO" b="1" dirty="0" smtClean="0"/>
              <a:t>Duminică</a:t>
            </a:r>
            <a:r>
              <a:rPr lang="ro-RO" dirty="0" smtClean="0"/>
              <a:t> - la ora </a:t>
            </a:r>
            <a:r>
              <a:rPr lang="en-US" dirty="0" smtClean="0"/>
              <a:t>04:</a:t>
            </a:r>
            <a:r>
              <a:rPr lang="ro-RO" dirty="0" smtClean="0"/>
              <a:t>3</a:t>
            </a:r>
            <a:r>
              <a:rPr lang="en-US" dirty="0" smtClean="0"/>
              <a:t>0;</a:t>
            </a:r>
            <a:endParaRPr lang="ro-RO" dirty="0" smtClean="0"/>
          </a:p>
          <a:p>
            <a:r>
              <a:rPr lang="ro-RO" dirty="0" smtClean="0"/>
              <a:t>Prima plecare va fi în data de  Sâmbătă, 3 Februarie 2018</a:t>
            </a:r>
            <a:r>
              <a:rPr lang="en-US" dirty="0" smtClean="0"/>
              <a:t>;</a:t>
            </a:r>
            <a:endParaRPr lang="ro-RO" dirty="0" smtClean="0"/>
          </a:p>
          <a:p>
            <a:r>
              <a:rPr lang="ro-RO" dirty="0" smtClean="0"/>
              <a:t>Timpul de conexiune în </a:t>
            </a:r>
            <a:r>
              <a:rPr lang="ro-RO" b="1" dirty="0" smtClean="0"/>
              <a:t>Istanbul</a:t>
            </a:r>
            <a:r>
              <a:rPr lang="ro-RO" dirty="0" smtClean="0"/>
              <a:t> este de 2 ore și 50 de minute</a:t>
            </a:r>
            <a:r>
              <a:rPr lang="en-US" dirty="0" smtClean="0"/>
              <a:t>;</a:t>
            </a:r>
            <a:endParaRPr lang="ro-RO" dirty="0" smtClean="0"/>
          </a:p>
          <a:p>
            <a:r>
              <a:rPr lang="ro-RO" dirty="0" smtClean="0"/>
              <a:t>Întoarcerea către casă va fi in fiecare </a:t>
            </a:r>
            <a:r>
              <a:rPr lang="ro-RO" b="1" dirty="0" smtClean="0"/>
              <a:t>Duminică</a:t>
            </a:r>
            <a:r>
              <a:rPr lang="ro-RO" dirty="0" smtClean="0"/>
              <a:t> la ora 05</a:t>
            </a:r>
            <a:r>
              <a:rPr lang="en-US" dirty="0" smtClean="0"/>
              <a:t>:</a:t>
            </a:r>
            <a:r>
              <a:rPr lang="ro-RO" dirty="0" smtClean="0"/>
              <a:t>5</a:t>
            </a:r>
            <a:r>
              <a:rPr lang="en-US" dirty="0" smtClean="0"/>
              <a:t>0;</a:t>
            </a:r>
            <a:endParaRPr lang="ro-RO" dirty="0" smtClean="0"/>
          </a:p>
          <a:p>
            <a:r>
              <a:rPr lang="ro-RO" dirty="0" smtClean="0"/>
              <a:t> </a:t>
            </a:r>
            <a:r>
              <a:rPr lang="ro-RO" b="1" dirty="0" smtClean="0"/>
              <a:t>Întoarcerea va fi pe aeroportul Henri Coandă din București.</a:t>
            </a:r>
          </a:p>
          <a:p>
            <a:r>
              <a:rPr lang="ro-RO" b="1" dirty="0" smtClean="0"/>
              <a:t>Se poate opta pentru un zbor direct către Cluj Napoca dacă se efectuează cazare în Istanbul. Orarul de zbor de </a:t>
            </a:r>
            <a:r>
              <a:rPr lang="en-US" b="1" dirty="0" smtClean="0"/>
              <a:t>L</a:t>
            </a:r>
            <a:r>
              <a:rPr lang="ro-RO" b="1" dirty="0" smtClean="0"/>
              <a:t>uni este</a:t>
            </a:r>
            <a:r>
              <a:rPr lang="en-US" b="1" dirty="0" smtClean="0"/>
              <a:t>:</a:t>
            </a:r>
          </a:p>
          <a:p>
            <a:endParaRPr lang="ro-RO" b="1" dirty="0" smtClean="0"/>
          </a:p>
          <a:p>
            <a:endParaRPr lang="en-US" dirty="0"/>
          </a:p>
        </p:txBody>
      </p:sp>
      <p:sp>
        <p:nvSpPr>
          <p:cNvPr id="4" name="Title 1"/>
          <p:cNvSpPr txBox="1">
            <a:spLocks/>
          </p:cNvSpPr>
          <p:nvPr/>
        </p:nvSpPr>
        <p:spPr bwMode="auto">
          <a:xfrm>
            <a:off x="762000" y="4676775"/>
            <a:ext cx="76200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ro-RO" sz="2400" b="1" i="0" u="none" strike="noStrike" kern="0" cap="none" spc="0" normalizeH="0" baseline="0" noProof="0" dirty="0" smtClean="0">
                <a:ln>
                  <a:noFill/>
                </a:ln>
                <a:solidFill>
                  <a:srgbClr val="4D4D4D"/>
                </a:solidFill>
                <a:effectLst/>
                <a:uLnTx/>
                <a:uFillTx/>
                <a:latin typeface="+mj-lt"/>
                <a:ea typeface="+mj-ea"/>
                <a:cs typeface="+mj-cs"/>
              </a:rPr>
              <a:t>Sejururi săptămânale de 9 nopți din</a:t>
            </a:r>
            <a:r>
              <a:rPr kumimoji="0" lang="ro-RO" sz="2400" b="1" i="0" u="none" strike="noStrike" kern="0" cap="none" spc="0" normalizeH="0" noProof="0" dirty="0" smtClean="0">
                <a:ln>
                  <a:noFill/>
                </a:ln>
                <a:solidFill>
                  <a:srgbClr val="4D4D4D"/>
                </a:solidFill>
                <a:effectLst/>
                <a:uLnTx/>
                <a:uFillTx/>
                <a:latin typeface="+mj-lt"/>
                <a:ea typeface="+mj-ea"/>
                <a:cs typeface="+mj-cs"/>
              </a:rPr>
              <a:t> Cluj Napoca</a:t>
            </a:r>
            <a:endParaRPr kumimoji="0" lang="en-US" sz="2400" b="1" i="0" u="none" strike="noStrike" kern="0" cap="none" spc="0" normalizeH="0" baseline="0" noProof="0" dirty="0">
              <a:ln>
                <a:noFill/>
              </a:ln>
              <a:solidFill>
                <a:srgbClr val="4D4D4D"/>
              </a:solidFill>
              <a:effectLst/>
              <a:uLnTx/>
              <a:uFillTx/>
              <a:latin typeface="+mj-lt"/>
              <a:ea typeface="+mj-ea"/>
              <a:cs typeface="+mj-cs"/>
            </a:endParaRPr>
          </a:p>
        </p:txBody>
      </p:sp>
      <p:sp>
        <p:nvSpPr>
          <p:cNvPr id="5" name="Content Placeholder 2"/>
          <p:cNvSpPr txBox="1">
            <a:spLocks/>
          </p:cNvSpPr>
          <p:nvPr/>
        </p:nvSpPr>
        <p:spPr bwMode="auto">
          <a:xfrm>
            <a:off x="762000" y="5257800"/>
            <a:ext cx="8420100" cy="153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r>
              <a:rPr kumimoji="0" lang="ro-RO" sz="1600" b="0" i="0" u="none" strike="noStrike" kern="0" cap="none" spc="0" normalizeH="0" baseline="0" noProof="0" dirty="0" smtClean="0">
                <a:ln>
                  <a:noFill/>
                </a:ln>
                <a:solidFill>
                  <a:srgbClr val="5F5F5F"/>
                </a:solidFill>
                <a:effectLst/>
                <a:uLnTx/>
                <a:uFillTx/>
                <a:latin typeface="+mn-lt"/>
                <a:ea typeface="+mn-ea"/>
                <a:cs typeface="+mn-cs"/>
              </a:rPr>
              <a:t>Nu sunt disponibile variante</a:t>
            </a:r>
            <a:r>
              <a:rPr kumimoji="0" lang="ro-RO" sz="1600" b="0" i="0" u="none" strike="noStrike" kern="0" cap="none" spc="0" normalizeH="0" noProof="0" dirty="0" smtClean="0">
                <a:ln>
                  <a:noFill/>
                </a:ln>
                <a:solidFill>
                  <a:srgbClr val="5F5F5F"/>
                </a:solidFill>
                <a:effectLst/>
                <a:uLnTx/>
                <a:uFillTx/>
                <a:latin typeface="+mn-lt"/>
                <a:ea typeface="+mn-ea"/>
                <a:cs typeface="+mn-cs"/>
              </a:rPr>
              <a:t> confortabile de zbor.</a:t>
            </a:r>
            <a:endParaRPr kumimoji="0" lang="en-US" sz="1600" b="0" i="0" u="none" strike="noStrike" kern="0" cap="none" spc="0" normalizeH="0" baseline="0" noProof="0" dirty="0">
              <a:ln>
                <a:noFill/>
              </a:ln>
              <a:solidFill>
                <a:srgbClr val="5F5F5F"/>
              </a:solidFill>
              <a:effectLst/>
              <a:uLnTx/>
              <a:uFillTx/>
              <a:latin typeface="+mn-lt"/>
              <a:ea typeface="+mn-ea"/>
              <a:cs typeface="+mn-cs"/>
            </a:endParaRPr>
          </a:p>
        </p:txBody>
      </p:sp>
      <p:pic>
        <p:nvPicPr>
          <p:cNvPr id="129027" name="Picture 3"/>
          <p:cNvPicPr>
            <a:picLocks noChangeAspect="1" noChangeArrowheads="1"/>
          </p:cNvPicPr>
          <p:nvPr/>
        </p:nvPicPr>
        <p:blipFill>
          <a:blip r:embed="rId2" cstate="print"/>
          <a:srcRect/>
          <a:stretch>
            <a:fillRect/>
          </a:stretch>
        </p:blipFill>
        <p:spPr bwMode="auto">
          <a:xfrm>
            <a:off x="304800" y="3886200"/>
            <a:ext cx="9191625"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p:cNvPicPr>
            <a:picLocks noChangeAspect="1" noChangeArrowheads="1"/>
          </p:cNvPicPr>
          <p:nvPr/>
        </p:nvPicPr>
        <p:blipFill>
          <a:blip r:embed="rId2" cstate="print"/>
          <a:srcRect/>
          <a:stretch>
            <a:fillRect/>
          </a:stretch>
        </p:blipFill>
        <p:spPr bwMode="auto">
          <a:xfrm>
            <a:off x="-602219" y="-171000"/>
            <a:ext cx="11110439" cy="7200000"/>
          </a:xfrm>
          <a:prstGeom prst="rect">
            <a:avLst/>
          </a:prstGeom>
          <a:noFill/>
          <a:ln w="9525">
            <a:noFill/>
            <a:miter lim="800000"/>
            <a:headEnd/>
            <a:tailEnd/>
          </a:ln>
        </p:spPr>
      </p:pic>
      <p:sp>
        <p:nvSpPr>
          <p:cNvPr id="2" name="Title 1"/>
          <p:cNvSpPr>
            <a:spLocks noGrp="1"/>
          </p:cNvSpPr>
          <p:nvPr>
            <p:ph type="title"/>
          </p:nvPr>
        </p:nvSpPr>
        <p:spPr>
          <a:xfrm>
            <a:off x="4191000" y="228600"/>
            <a:ext cx="4419600" cy="757238"/>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ro-RO" dirty="0" smtClean="0"/>
              <a:t>Hotel Kee Resort &amp; SPA 4*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rkspostcards.files.wordpress.com/2016/07/offer-phuket-thailand-map-001.jpg"/>
          <p:cNvPicPr>
            <a:picLocks noChangeAspect="1" noChangeArrowheads="1"/>
          </p:cNvPicPr>
          <p:nvPr/>
        </p:nvPicPr>
        <p:blipFill>
          <a:blip r:embed="rId2" cstate="print"/>
          <a:srcRect/>
          <a:stretch>
            <a:fillRect/>
          </a:stretch>
        </p:blipFill>
        <p:spPr bwMode="auto">
          <a:xfrm>
            <a:off x="5410200" y="0"/>
            <a:ext cx="4495801" cy="6926896"/>
          </a:xfrm>
          <a:prstGeom prst="rect">
            <a:avLst/>
          </a:prstGeom>
          <a:noFill/>
        </p:spPr>
      </p:pic>
      <p:sp>
        <p:nvSpPr>
          <p:cNvPr id="2" name="Title 1"/>
          <p:cNvSpPr>
            <a:spLocks noGrp="1"/>
          </p:cNvSpPr>
          <p:nvPr>
            <p:ph type="title"/>
          </p:nvPr>
        </p:nvSpPr>
        <p:spPr/>
        <p:txBody>
          <a:bodyPr/>
          <a:lstStyle/>
          <a:p>
            <a:r>
              <a:rPr lang="ro-RO" dirty="0" smtClean="0"/>
              <a:t>Hoteluri in Phuket - Karon</a:t>
            </a:r>
            <a:endParaRPr lang="en-US" dirty="0"/>
          </a:p>
        </p:txBody>
      </p:sp>
      <p:sp>
        <p:nvSpPr>
          <p:cNvPr id="3" name="Content Placeholder 2"/>
          <p:cNvSpPr>
            <a:spLocks noGrp="1"/>
          </p:cNvSpPr>
          <p:nvPr>
            <p:ph idx="1"/>
          </p:nvPr>
        </p:nvSpPr>
        <p:spPr>
          <a:xfrm>
            <a:off x="0" y="1524000"/>
            <a:ext cx="5410200" cy="2133600"/>
          </a:xfrm>
        </p:spPr>
        <p:txBody>
          <a:bodyPr/>
          <a:lstStyle/>
          <a:p>
            <a:r>
              <a:rPr lang="en-US" dirty="0" smtClean="0"/>
              <a:t>Hotel </a:t>
            </a:r>
            <a:r>
              <a:rPr lang="ro-RO" b="1" dirty="0" smtClean="0"/>
              <a:t>Centara Grand Beach Resort Phuket</a:t>
            </a:r>
            <a:r>
              <a:rPr lang="en-US" b="1" dirty="0" smtClean="0"/>
              <a:t> </a:t>
            </a:r>
            <a:r>
              <a:rPr lang="ro-RO" dirty="0" smtClean="0"/>
              <a:t>5</a:t>
            </a:r>
            <a:r>
              <a:rPr lang="en-US" dirty="0" smtClean="0"/>
              <a:t>*, </a:t>
            </a:r>
            <a:r>
              <a:rPr lang="en-US" dirty="0" err="1" smtClean="0"/>
              <a:t>Mic</a:t>
            </a:r>
            <a:r>
              <a:rPr lang="en-US" dirty="0" smtClean="0"/>
              <a:t> </a:t>
            </a:r>
            <a:r>
              <a:rPr lang="en-US" dirty="0" err="1" smtClean="0"/>
              <a:t>dejun</a:t>
            </a:r>
            <a:endParaRPr lang="ro-RO" dirty="0" smtClean="0"/>
          </a:p>
          <a:p>
            <a:r>
              <a:rPr lang="en-US" dirty="0" smtClean="0"/>
              <a:t>Hotel </a:t>
            </a:r>
            <a:r>
              <a:rPr lang="ro-RO" b="1" dirty="0" smtClean="0"/>
              <a:t>Centara Karon Resort Phuket</a:t>
            </a:r>
            <a:r>
              <a:rPr lang="en-US" b="1" dirty="0" smtClean="0"/>
              <a:t>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ro-RO" b="1" dirty="0" smtClean="0"/>
              <a:t>Peach Blossom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ro-RO" b="1" dirty="0" smtClean="0"/>
              <a:t>Mandarava </a:t>
            </a:r>
            <a:r>
              <a:rPr lang="en-US" dirty="0" smtClean="0"/>
              <a:t>4*, </a:t>
            </a:r>
            <a:r>
              <a:rPr lang="en-US" dirty="0" err="1" smtClean="0"/>
              <a:t>Mic</a:t>
            </a:r>
            <a:r>
              <a:rPr lang="en-US" dirty="0" smtClean="0"/>
              <a:t> </a:t>
            </a:r>
            <a:r>
              <a:rPr lang="en-US" dirty="0" err="1" smtClean="0"/>
              <a:t>dejun</a:t>
            </a:r>
            <a:endParaRPr lang="ro-RO" dirty="0" smtClean="0"/>
          </a:p>
          <a:p>
            <a:r>
              <a:rPr lang="en-US" dirty="0" smtClean="0"/>
              <a:t>Hotel </a:t>
            </a:r>
            <a:r>
              <a:rPr lang="ro-RO" b="1" dirty="0" smtClean="0"/>
              <a:t>Andaman Sea View </a:t>
            </a:r>
            <a:r>
              <a:rPr lang="en-US" dirty="0" smtClean="0"/>
              <a:t>4*, </a:t>
            </a:r>
            <a:r>
              <a:rPr lang="en-US" dirty="0" err="1" smtClean="0"/>
              <a:t>Mic</a:t>
            </a:r>
            <a:r>
              <a:rPr lang="en-US" dirty="0" smtClean="0"/>
              <a:t> </a:t>
            </a:r>
            <a:r>
              <a:rPr lang="en-US" dirty="0" err="1" smtClean="0"/>
              <a:t>dejun</a:t>
            </a:r>
            <a:endParaRPr lang="en-US" dirty="0" smtClean="0"/>
          </a:p>
          <a:p>
            <a:r>
              <a:rPr lang="en-US" dirty="0" smtClean="0"/>
              <a:t>Hotel </a:t>
            </a:r>
            <a:r>
              <a:rPr lang="ro-RO" b="1" dirty="0" smtClean="0"/>
              <a:t>Baan Karon </a:t>
            </a:r>
            <a:r>
              <a:rPr lang="ro-RO" dirty="0" smtClean="0"/>
              <a:t>3</a:t>
            </a:r>
            <a:r>
              <a:rPr lang="en-US" dirty="0" smtClean="0"/>
              <a:t>*, </a:t>
            </a:r>
            <a:r>
              <a:rPr lang="en-US" dirty="0" err="1" smtClean="0"/>
              <a:t>Mic</a:t>
            </a:r>
            <a:r>
              <a:rPr lang="en-US" dirty="0" smtClean="0"/>
              <a:t> </a:t>
            </a:r>
            <a:r>
              <a:rPr lang="en-US" dirty="0" err="1" smtClean="0"/>
              <a:t>dejun</a:t>
            </a:r>
            <a:endParaRPr lang="en-US" dirty="0" smtClean="0"/>
          </a:p>
          <a:p>
            <a:pPr>
              <a:buNone/>
            </a:pPr>
            <a:endParaRPr lang="en-US" dirty="0"/>
          </a:p>
        </p:txBody>
      </p:sp>
      <p:pic>
        <p:nvPicPr>
          <p:cNvPr id="5" name="Picture 4" descr="Imagini pentru pin"/>
          <p:cNvPicPr>
            <a:picLocks noChangeAspect="1" noChangeArrowheads="1"/>
          </p:cNvPicPr>
          <p:nvPr/>
        </p:nvPicPr>
        <p:blipFill>
          <a:blip r:embed="rId3" cstate="print"/>
          <a:srcRect/>
          <a:stretch>
            <a:fillRect/>
          </a:stretch>
        </p:blipFill>
        <p:spPr bwMode="auto">
          <a:xfrm>
            <a:off x="6781800" y="42672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269432" y="9000"/>
            <a:ext cx="10444865" cy="6849000"/>
          </a:xfrm>
          <a:prstGeom prst="rect">
            <a:avLst/>
          </a:prstGeom>
          <a:noFill/>
          <a:ln w="9525">
            <a:noFill/>
            <a:miter lim="800000"/>
            <a:headEnd/>
            <a:tailEnd/>
          </a:ln>
        </p:spPr>
      </p:pic>
      <p:sp>
        <p:nvSpPr>
          <p:cNvPr id="2" name="Title 1"/>
          <p:cNvSpPr>
            <a:spLocks noGrp="1"/>
          </p:cNvSpPr>
          <p:nvPr>
            <p:ph type="title"/>
          </p:nvPr>
        </p:nvSpPr>
        <p:spPr>
          <a:xfrm>
            <a:off x="0" y="4267200"/>
            <a:ext cx="7543800" cy="6096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Hotel </a:t>
            </a:r>
            <a:r>
              <a:rPr lang="ro-RO" dirty="0" smtClean="0"/>
              <a:t>Centara Grand Beach Resort Phuket</a:t>
            </a:r>
            <a:r>
              <a:rPr lang="en-US" dirty="0" smtClean="0"/>
              <a:t> </a:t>
            </a:r>
            <a:r>
              <a:rPr lang="ro-RO" dirty="0" smtClean="0"/>
              <a:t>5</a:t>
            </a:r>
            <a:r>
              <a:rPr lang="en-US" dirty="0" smtClean="0"/>
              <a:t>*</a:t>
            </a:r>
            <a:endParaRPr lang="ro-RO"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3" name="Picture 3"/>
          <p:cNvPicPr>
            <a:picLocks noChangeAspect="1" noChangeArrowheads="1"/>
          </p:cNvPicPr>
          <p:nvPr/>
        </p:nvPicPr>
        <p:blipFill>
          <a:blip r:embed="rId2" cstate="print"/>
          <a:srcRect/>
          <a:stretch>
            <a:fillRect/>
          </a:stretch>
        </p:blipFill>
        <p:spPr bwMode="auto">
          <a:xfrm>
            <a:off x="0" y="-118632"/>
            <a:ext cx="9906000" cy="7095264"/>
          </a:xfrm>
          <a:prstGeom prst="rect">
            <a:avLst/>
          </a:prstGeom>
          <a:noFill/>
          <a:ln w="9525">
            <a:noFill/>
            <a:miter lim="800000"/>
            <a:headEnd/>
            <a:tailEnd/>
          </a:ln>
        </p:spPr>
      </p:pic>
      <p:sp>
        <p:nvSpPr>
          <p:cNvPr id="2" name="Title 1"/>
          <p:cNvSpPr>
            <a:spLocks noGrp="1"/>
          </p:cNvSpPr>
          <p:nvPr>
            <p:ph type="title"/>
          </p:nvPr>
        </p:nvSpPr>
        <p:spPr>
          <a:xfrm>
            <a:off x="152400" y="4267200"/>
            <a:ext cx="3657600" cy="6096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Hotel </a:t>
            </a:r>
            <a:r>
              <a:rPr lang="ro-RO" dirty="0" smtClean="0"/>
              <a:t>Mandarava </a:t>
            </a:r>
            <a:r>
              <a:rPr lang="en-US" dirty="0" smtClean="0"/>
              <a:t>4*</a:t>
            </a:r>
            <a:endParaRPr lang="ro-RO"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a:stretch>
            <a:fillRect/>
          </a:stretch>
        </p:blipFill>
        <p:spPr bwMode="auto">
          <a:xfrm>
            <a:off x="-272143" y="9000"/>
            <a:ext cx="10450286" cy="6840000"/>
          </a:xfrm>
          <a:prstGeom prst="rect">
            <a:avLst/>
          </a:prstGeom>
          <a:noFill/>
          <a:ln w="9525">
            <a:noFill/>
            <a:miter lim="800000"/>
            <a:headEnd/>
            <a:tailEnd/>
          </a:ln>
        </p:spPr>
      </p:pic>
      <p:sp>
        <p:nvSpPr>
          <p:cNvPr id="2" name="Title 1"/>
          <p:cNvSpPr>
            <a:spLocks noGrp="1"/>
          </p:cNvSpPr>
          <p:nvPr>
            <p:ph type="title"/>
          </p:nvPr>
        </p:nvSpPr>
        <p:spPr>
          <a:xfrm>
            <a:off x="0" y="4267200"/>
            <a:ext cx="6172200" cy="6096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Hotel </a:t>
            </a:r>
            <a:r>
              <a:rPr lang="ro-RO" dirty="0" smtClean="0"/>
              <a:t>Centara Karon Resort Phuket</a:t>
            </a:r>
            <a:r>
              <a:rPr lang="en-US" dirty="0" smtClean="0"/>
              <a:t> 4*</a:t>
            </a:r>
            <a:endParaRPr lang="ro-RO"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ChangeAspect="1" noChangeArrowheads="1"/>
          </p:cNvPicPr>
          <p:nvPr/>
        </p:nvPicPr>
        <p:blipFill>
          <a:blip r:embed="rId2" cstate="print"/>
          <a:srcRect/>
          <a:stretch>
            <a:fillRect/>
          </a:stretch>
        </p:blipFill>
        <p:spPr bwMode="auto">
          <a:xfrm>
            <a:off x="-7495" y="9000"/>
            <a:ext cx="9920991" cy="7001400"/>
          </a:xfrm>
          <a:prstGeom prst="rect">
            <a:avLst/>
          </a:prstGeom>
          <a:noFill/>
          <a:ln w="9525">
            <a:noFill/>
            <a:miter lim="800000"/>
            <a:headEnd/>
            <a:tailEnd/>
          </a:ln>
        </p:spPr>
      </p:pic>
      <p:sp>
        <p:nvSpPr>
          <p:cNvPr id="2" name="Title 1"/>
          <p:cNvSpPr>
            <a:spLocks noGrp="1"/>
          </p:cNvSpPr>
          <p:nvPr>
            <p:ph type="title"/>
          </p:nvPr>
        </p:nvSpPr>
        <p:spPr>
          <a:xfrm>
            <a:off x="152400" y="4267200"/>
            <a:ext cx="4572000" cy="6096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Hotel </a:t>
            </a:r>
            <a:r>
              <a:rPr lang="ro-RO" dirty="0" smtClean="0"/>
              <a:t>Peach Blossom</a:t>
            </a:r>
            <a:r>
              <a:rPr lang="en-US" dirty="0" smtClean="0"/>
              <a:t> 4*</a:t>
            </a:r>
            <a:endParaRPr lang="ro-RO"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p:cNvPicPr>
            <a:picLocks noChangeAspect="1" noChangeArrowheads="1"/>
          </p:cNvPicPr>
          <p:nvPr/>
        </p:nvPicPr>
        <p:blipFill>
          <a:blip r:embed="rId2" cstate="print"/>
          <a:srcRect/>
          <a:stretch>
            <a:fillRect/>
          </a:stretch>
        </p:blipFill>
        <p:spPr bwMode="auto">
          <a:xfrm>
            <a:off x="-596594" y="-81000"/>
            <a:ext cx="11099189" cy="7020000"/>
          </a:xfrm>
          <a:prstGeom prst="rect">
            <a:avLst/>
          </a:prstGeom>
          <a:noFill/>
          <a:ln w="9525">
            <a:noFill/>
            <a:miter lim="800000"/>
            <a:headEnd/>
            <a:tailEnd/>
          </a:ln>
        </p:spPr>
      </p:pic>
      <p:sp>
        <p:nvSpPr>
          <p:cNvPr id="2" name="Title 1"/>
          <p:cNvSpPr>
            <a:spLocks noGrp="1"/>
          </p:cNvSpPr>
          <p:nvPr>
            <p:ph type="title"/>
          </p:nvPr>
        </p:nvSpPr>
        <p:spPr>
          <a:xfrm>
            <a:off x="152400" y="4267200"/>
            <a:ext cx="4572000" cy="609600"/>
          </a:xfr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smtClean="0"/>
              <a:t>Hotel </a:t>
            </a:r>
            <a:r>
              <a:rPr lang="ro-RO" dirty="0" smtClean="0"/>
              <a:t>Andaman Sea View </a:t>
            </a:r>
            <a:r>
              <a:rPr lang="en-US" dirty="0" smtClean="0"/>
              <a:t>4*</a:t>
            </a:r>
            <a:endParaRPr lang="ro-RO"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2" cstate="print"/>
          <a:srcRect/>
          <a:stretch>
            <a:fillRect/>
          </a:stretch>
        </p:blipFill>
        <p:spPr bwMode="auto">
          <a:xfrm>
            <a:off x="-732440" y="-81000"/>
            <a:ext cx="11370881" cy="7020000"/>
          </a:xfrm>
          <a:prstGeom prst="rect">
            <a:avLst/>
          </a:prstGeom>
          <a:noFill/>
          <a:ln w="9525">
            <a:noFill/>
            <a:miter lim="800000"/>
            <a:headEnd/>
            <a:tailEnd/>
          </a:ln>
        </p:spPr>
      </p:pic>
      <p:sp>
        <p:nvSpPr>
          <p:cNvPr id="5" name="Title 1"/>
          <p:cNvSpPr txBox="1">
            <a:spLocks/>
          </p:cNvSpPr>
          <p:nvPr/>
        </p:nvSpPr>
        <p:spPr bwMode="auto">
          <a:xfrm>
            <a:off x="152400" y="4267200"/>
            <a:ext cx="3810000" cy="60960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D4D4D"/>
                </a:solidFill>
                <a:effectLst/>
                <a:uLnTx/>
                <a:uFillTx/>
                <a:latin typeface="+mj-lt"/>
                <a:ea typeface="+mj-ea"/>
                <a:cs typeface="+mj-cs"/>
              </a:rPr>
              <a:t>Hotel </a:t>
            </a:r>
            <a:r>
              <a:rPr kumimoji="0" lang="ro-RO" sz="2400" b="1" i="0" u="none" strike="noStrike" kern="0" cap="none" spc="0" normalizeH="0" baseline="0" noProof="0" dirty="0" smtClean="0">
                <a:ln>
                  <a:noFill/>
                </a:ln>
                <a:solidFill>
                  <a:srgbClr val="4D4D4D"/>
                </a:solidFill>
                <a:effectLst/>
                <a:uLnTx/>
                <a:uFillTx/>
                <a:latin typeface="+mj-lt"/>
                <a:ea typeface="+mj-ea"/>
                <a:cs typeface="+mj-cs"/>
              </a:rPr>
              <a:t>Baan Karon </a:t>
            </a:r>
            <a:r>
              <a:rPr kumimoji="0" lang="en-US" sz="2400" b="1" i="0" u="none" strike="noStrike" kern="0" cap="none" spc="0" normalizeH="0" baseline="0" noProof="0" dirty="0" smtClean="0">
                <a:ln>
                  <a:noFill/>
                </a:ln>
                <a:solidFill>
                  <a:srgbClr val="4D4D4D"/>
                </a:solidFill>
                <a:effectLst/>
                <a:uLnTx/>
                <a:uFillTx/>
                <a:latin typeface="+mj-lt"/>
                <a:ea typeface="+mj-ea"/>
                <a:cs typeface="+mj-cs"/>
              </a:rPr>
              <a:t>4*</a:t>
            </a:r>
            <a:endParaRPr kumimoji="0" lang="ro-RO" sz="2400" b="1" i="0" u="none" strike="noStrike" kern="0" cap="none" spc="0" normalizeH="0" baseline="0" noProof="0" dirty="0" smtClean="0">
              <a:ln>
                <a:noFill/>
              </a:ln>
              <a:solidFill>
                <a:srgbClr val="4D4D4D"/>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arkspostcards.files.wordpress.com/2016/07/offer-phuket-thailand-map-001.jpg"/>
          <p:cNvPicPr>
            <a:picLocks noChangeAspect="1" noChangeArrowheads="1"/>
          </p:cNvPicPr>
          <p:nvPr/>
        </p:nvPicPr>
        <p:blipFill>
          <a:blip r:embed="rId2" cstate="print"/>
          <a:srcRect/>
          <a:stretch>
            <a:fillRect/>
          </a:stretch>
        </p:blipFill>
        <p:spPr bwMode="auto">
          <a:xfrm>
            <a:off x="5410200" y="0"/>
            <a:ext cx="4495801" cy="6926896"/>
          </a:xfrm>
          <a:prstGeom prst="rect">
            <a:avLst/>
          </a:prstGeom>
          <a:noFill/>
        </p:spPr>
      </p:pic>
      <p:sp>
        <p:nvSpPr>
          <p:cNvPr id="2" name="Title 1"/>
          <p:cNvSpPr>
            <a:spLocks noGrp="1"/>
          </p:cNvSpPr>
          <p:nvPr>
            <p:ph type="title"/>
          </p:nvPr>
        </p:nvSpPr>
        <p:spPr/>
        <p:txBody>
          <a:bodyPr/>
          <a:lstStyle/>
          <a:p>
            <a:r>
              <a:rPr lang="ro-RO" dirty="0" smtClean="0"/>
              <a:t>Hoteluri in Phuket - Kata</a:t>
            </a:r>
            <a:endParaRPr lang="en-US" dirty="0"/>
          </a:p>
        </p:txBody>
      </p:sp>
      <p:sp>
        <p:nvSpPr>
          <p:cNvPr id="3" name="Content Placeholder 2"/>
          <p:cNvSpPr>
            <a:spLocks noGrp="1"/>
          </p:cNvSpPr>
          <p:nvPr>
            <p:ph idx="1"/>
          </p:nvPr>
        </p:nvSpPr>
        <p:spPr>
          <a:xfrm>
            <a:off x="0" y="1524000"/>
            <a:ext cx="5410200" cy="838200"/>
          </a:xfrm>
        </p:spPr>
        <p:txBody>
          <a:bodyPr/>
          <a:lstStyle/>
          <a:p>
            <a:r>
              <a:rPr lang="en-US" dirty="0" smtClean="0"/>
              <a:t>Hotel </a:t>
            </a:r>
            <a:r>
              <a:rPr lang="pl-PL" b="1" dirty="0" smtClean="0"/>
              <a:t>Katathani Phuket Beach Resort</a:t>
            </a:r>
            <a:r>
              <a:rPr lang="pl-PL" dirty="0" smtClean="0"/>
              <a:t> 5*,</a:t>
            </a:r>
            <a:r>
              <a:rPr lang="en-US" dirty="0" smtClean="0"/>
              <a:t> </a:t>
            </a:r>
            <a:r>
              <a:rPr lang="en-US" dirty="0" err="1" smtClean="0"/>
              <a:t>Mic</a:t>
            </a:r>
            <a:r>
              <a:rPr lang="en-US" dirty="0" smtClean="0"/>
              <a:t> </a:t>
            </a:r>
            <a:r>
              <a:rPr lang="en-US" dirty="0" err="1" smtClean="0"/>
              <a:t>dejun</a:t>
            </a:r>
            <a:endParaRPr lang="ro-RO" dirty="0" smtClean="0"/>
          </a:p>
          <a:p>
            <a:pPr>
              <a:buNone/>
            </a:pPr>
            <a:endParaRPr lang="en-US" dirty="0"/>
          </a:p>
        </p:txBody>
      </p:sp>
      <p:pic>
        <p:nvPicPr>
          <p:cNvPr id="5" name="Picture 4" descr="Imagini pentru pin"/>
          <p:cNvPicPr>
            <a:picLocks noChangeAspect="1" noChangeArrowheads="1"/>
          </p:cNvPicPr>
          <p:nvPr/>
        </p:nvPicPr>
        <p:blipFill>
          <a:blip r:embed="rId3" cstate="print"/>
          <a:srcRect/>
          <a:stretch>
            <a:fillRect/>
          </a:stretch>
        </p:blipFill>
        <p:spPr bwMode="auto">
          <a:xfrm>
            <a:off x="6858000" y="48768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spect="1" noChangeArrowheads="1"/>
          </p:cNvPicPr>
          <p:nvPr/>
        </p:nvPicPr>
        <p:blipFill>
          <a:blip r:embed="rId2" cstate="print"/>
          <a:srcRect/>
          <a:stretch>
            <a:fillRect/>
          </a:stretch>
        </p:blipFill>
        <p:spPr bwMode="auto">
          <a:xfrm>
            <a:off x="-499941" y="-81000"/>
            <a:ext cx="10905882" cy="7020000"/>
          </a:xfrm>
          <a:prstGeom prst="rect">
            <a:avLst/>
          </a:prstGeom>
          <a:noFill/>
          <a:ln w="9525">
            <a:noFill/>
            <a:miter lim="800000"/>
            <a:headEnd/>
            <a:tailEnd/>
          </a:ln>
        </p:spPr>
      </p:pic>
      <p:sp>
        <p:nvSpPr>
          <p:cNvPr id="5" name="Title 1"/>
          <p:cNvSpPr txBox="1">
            <a:spLocks/>
          </p:cNvSpPr>
          <p:nvPr/>
        </p:nvSpPr>
        <p:spPr bwMode="auto">
          <a:xfrm>
            <a:off x="152400" y="4267200"/>
            <a:ext cx="5562600" cy="609600"/>
          </a:xfrm>
          <a:prstGeom prst="rect">
            <a:avLst/>
          </a:prstGeom>
          <a:gradFill>
            <a:gsLst>
              <a:gs pos="0">
                <a:schemeClr val="accent1">
                  <a:tint val="66000"/>
                  <a:satMod val="160000"/>
                  <a:alpha val="42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D4D4D"/>
                </a:solidFill>
                <a:effectLst/>
                <a:uLnTx/>
                <a:uFillTx/>
                <a:latin typeface="+mj-lt"/>
                <a:ea typeface="+mj-ea"/>
                <a:cs typeface="+mj-cs"/>
              </a:rPr>
              <a:t>Hotel </a:t>
            </a:r>
            <a:r>
              <a:rPr kumimoji="0" lang="ro-RO" sz="2400" b="1" i="0" u="none" strike="noStrike" kern="0" cap="none" spc="0" normalizeH="0" baseline="0" noProof="0" dirty="0" smtClean="0">
                <a:ln>
                  <a:noFill/>
                </a:ln>
                <a:solidFill>
                  <a:srgbClr val="4D4D4D"/>
                </a:solidFill>
                <a:effectLst/>
                <a:uLnTx/>
                <a:uFillTx/>
                <a:latin typeface="+mj-lt"/>
                <a:ea typeface="+mj-ea"/>
                <a:cs typeface="+mj-cs"/>
              </a:rPr>
              <a:t>Katathani phuket Resort </a:t>
            </a:r>
            <a:r>
              <a:rPr lang="ro-RO" sz="2400" b="1" kern="0" dirty="0" smtClean="0">
                <a:solidFill>
                  <a:srgbClr val="4D4D4D"/>
                </a:solidFill>
                <a:latin typeface="+mj-lt"/>
                <a:ea typeface="+mj-ea"/>
                <a:cs typeface="+mj-cs"/>
              </a:rPr>
              <a:t>5</a:t>
            </a:r>
            <a:r>
              <a:rPr kumimoji="0" lang="en-US" sz="2400" b="1" i="0" u="none" strike="noStrike" kern="0" cap="none" spc="0" normalizeH="0" baseline="0" noProof="0" dirty="0" smtClean="0">
                <a:ln>
                  <a:noFill/>
                </a:ln>
                <a:solidFill>
                  <a:srgbClr val="4D4D4D"/>
                </a:solidFill>
                <a:effectLst/>
                <a:uLnTx/>
                <a:uFillTx/>
                <a:latin typeface="+mj-lt"/>
                <a:ea typeface="+mj-ea"/>
                <a:cs typeface="+mj-cs"/>
              </a:rPr>
              <a:t>*</a:t>
            </a:r>
            <a:endParaRPr kumimoji="0" lang="ro-RO" sz="2400" b="1" i="0" u="none" strike="noStrike" kern="0" cap="none" spc="0" normalizeH="0" baseline="0" noProof="0" dirty="0" smtClean="0">
              <a:ln>
                <a:noFill/>
              </a:ln>
              <a:solidFill>
                <a:srgbClr val="4D4D4D"/>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upload.wikimedia.org/wikipedia/commons/8/8b/WorldMap-B_with_Frame.png"/>
          <p:cNvPicPr>
            <a:picLocks noChangeAspect="1" noChangeArrowheads="1"/>
          </p:cNvPicPr>
          <p:nvPr/>
        </p:nvPicPr>
        <p:blipFill>
          <a:blip r:embed="rId3" cstate="print"/>
          <a:srcRect t="12958" r="50000" b="15075"/>
          <a:stretch>
            <a:fillRect/>
          </a:stretch>
        </p:blipFill>
        <p:spPr bwMode="auto">
          <a:xfrm>
            <a:off x="-76200" y="-152400"/>
            <a:ext cx="9918279" cy="7153943"/>
          </a:xfrm>
          <a:prstGeom prst="rect">
            <a:avLst/>
          </a:prstGeom>
          <a:noFill/>
        </p:spPr>
      </p:pic>
      <p:sp>
        <p:nvSpPr>
          <p:cNvPr id="8" name="Rounded Rectangle 7"/>
          <p:cNvSpPr/>
          <p:nvPr/>
        </p:nvSpPr>
        <p:spPr bwMode="auto">
          <a:xfrm>
            <a:off x="152400" y="2209800"/>
            <a:ext cx="4800600" cy="3276600"/>
          </a:xfrm>
          <a:prstGeom prst="roundRect">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26668" name="Picture 12" descr="Imagini pentru turkish aircraft"/>
          <p:cNvPicPr>
            <a:picLocks noChangeAspect="1" noChangeArrowheads="1"/>
          </p:cNvPicPr>
          <p:nvPr/>
        </p:nvPicPr>
        <p:blipFill>
          <a:blip r:embed="rId4" cstate="print"/>
          <a:srcRect/>
          <a:stretch>
            <a:fillRect/>
          </a:stretch>
        </p:blipFill>
        <p:spPr bwMode="auto">
          <a:xfrm rot="18958810">
            <a:off x="2790031" y="773809"/>
            <a:ext cx="367899" cy="283499"/>
          </a:xfrm>
          <a:prstGeom prst="rect">
            <a:avLst/>
          </a:prstGeom>
          <a:noFill/>
        </p:spPr>
      </p:pic>
      <p:sp>
        <p:nvSpPr>
          <p:cNvPr id="27" name="Arc 26"/>
          <p:cNvSpPr/>
          <p:nvPr/>
        </p:nvSpPr>
        <p:spPr bwMode="auto">
          <a:xfrm>
            <a:off x="5638800" y="1676400"/>
            <a:ext cx="381000" cy="533400"/>
          </a:xfrm>
          <a:prstGeom prst="arc">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6" name="Picture 12" descr="Imagini pentru turkish aircraft"/>
          <p:cNvPicPr>
            <a:picLocks noChangeAspect="1" noChangeArrowheads="1"/>
          </p:cNvPicPr>
          <p:nvPr/>
        </p:nvPicPr>
        <p:blipFill>
          <a:blip r:embed="rId4" cstate="print"/>
          <a:srcRect/>
          <a:stretch>
            <a:fillRect/>
          </a:stretch>
        </p:blipFill>
        <p:spPr bwMode="auto">
          <a:xfrm rot="18958810">
            <a:off x="3090469" y="1152490"/>
            <a:ext cx="367899" cy="283499"/>
          </a:xfrm>
          <a:prstGeom prst="rect">
            <a:avLst/>
          </a:prstGeom>
          <a:noFill/>
        </p:spPr>
      </p:pic>
      <p:pic>
        <p:nvPicPr>
          <p:cNvPr id="40" name="Picture 3"/>
          <p:cNvPicPr>
            <a:picLocks noChangeAspect="1" noChangeArrowheads="1"/>
          </p:cNvPicPr>
          <p:nvPr/>
        </p:nvPicPr>
        <p:blipFill>
          <a:blip r:embed="rId5" cstate="print"/>
          <a:srcRect/>
          <a:stretch>
            <a:fillRect/>
          </a:stretch>
        </p:blipFill>
        <p:spPr bwMode="auto">
          <a:xfrm>
            <a:off x="304800" y="3276600"/>
            <a:ext cx="7922578" cy="3305175"/>
          </a:xfrm>
          <a:prstGeom prst="rect">
            <a:avLst/>
          </a:prstGeom>
          <a:noFill/>
          <a:ln w="9525">
            <a:noFill/>
            <a:miter lim="800000"/>
            <a:headEnd/>
            <a:tailEnd/>
          </a:ln>
          <a:effectLst>
            <a:outerShdw blurRad="50800" dist="215900" dir="2700000" algn="tl" rotWithShape="0">
              <a:prstClr val="black">
                <a:alpha val="36000"/>
              </a:prstClr>
            </a:outerShdw>
          </a:effectLst>
        </p:spPr>
      </p:pic>
      <p:sp>
        <p:nvSpPr>
          <p:cNvPr id="347140" name="AutoShape 4" descr="Imagini pentru turkish air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7142" name="Picture 6" descr="Imagini pentru turkish airlines"/>
          <p:cNvPicPr>
            <a:picLocks noChangeAspect="1" noChangeArrowheads="1"/>
          </p:cNvPicPr>
          <p:nvPr/>
        </p:nvPicPr>
        <p:blipFill>
          <a:blip r:embed="rId6" cstate="print"/>
          <a:srcRect/>
          <a:stretch>
            <a:fillRect/>
          </a:stretch>
        </p:blipFill>
        <p:spPr bwMode="auto">
          <a:xfrm>
            <a:off x="7162800" y="-304800"/>
            <a:ext cx="2540000" cy="1905000"/>
          </a:xfrm>
          <a:prstGeom prst="rect">
            <a:avLst/>
          </a:prstGeom>
          <a:noFill/>
        </p:spPr>
      </p:pic>
      <p:sp>
        <p:nvSpPr>
          <p:cNvPr id="42" name="Rectangle 2"/>
          <p:cNvSpPr txBox="1">
            <a:spLocks noChangeArrowheads="1"/>
          </p:cNvSpPr>
          <p:nvPr/>
        </p:nvSpPr>
        <p:spPr bwMode="auto">
          <a:xfrm>
            <a:off x="304800" y="2519362"/>
            <a:ext cx="63246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Zborul</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dus</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kumimoji="0" lang="ro-RO"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Sâmbătă</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din </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Cluj Napoca</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a:t>
            </a:r>
          </a:p>
        </p:txBody>
      </p:sp>
      <p:sp>
        <p:nvSpPr>
          <p:cNvPr id="44" name="TextBox 43"/>
          <p:cNvSpPr txBox="1"/>
          <p:nvPr/>
        </p:nvSpPr>
        <p:spPr>
          <a:xfrm>
            <a:off x="2514600" y="685800"/>
            <a:ext cx="533400" cy="261610"/>
          </a:xfrm>
          <a:prstGeom prst="rect">
            <a:avLst/>
          </a:prstGeom>
          <a:noFill/>
        </p:spPr>
        <p:txBody>
          <a:bodyPr wrap="square" rtlCol="0">
            <a:spAutoFit/>
          </a:bodyPr>
          <a:lstStyle/>
          <a:p>
            <a:r>
              <a:rPr lang="ro-RO" sz="1100" b="1" dirty="0" smtClean="0">
                <a:latin typeface="+mj-lt"/>
              </a:rPr>
              <a:t>CLJ</a:t>
            </a:r>
            <a:endParaRPr lang="en-US" sz="1100" b="1" dirty="0">
              <a:latin typeface="+mj-lt"/>
            </a:endParaRPr>
          </a:p>
        </p:txBody>
      </p:sp>
      <p:sp>
        <p:nvSpPr>
          <p:cNvPr id="45" name="TextBox 44"/>
          <p:cNvSpPr txBox="1"/>
          <p:nvPr/>
        </p:nvSpPr>
        <p:spPr>
          <a:xfrm>
            <a:off x="2753958" y="1262390"/>
            <a:ext cx="533400" cy="261610"/>
          </a:xfrm>
          <a:prstGeom prst="rect">
            <a:avLst/>
          </a:prstGeom>
          <a:noFill/>
        </p:spPr>
        <p:txBody>
          <a:bodyPr wrap="square" rtlCol="0">
            <a:spAutoFit/>
          </a:bodyPr>
          <a:lstStyle/>
          <a:p>
            <a:r>
              <a:rPr lang="ro-RO" sz="1100" b="1" dirty="0" smtClean="0">
                <a:latin typeface="+mn-lt"/>
              </a:rPr>
              <a:t>IST</a:t>
            </a:r>
            <a:endParaRPr lang="en-US" sz="1100" b="1" dirty="0">
              <a:latin typeface="+mn-lt"/>
            </a:endParaRPr>
          </a:p>
        </p:txBody>
      </p:sp>
      <p:sp>
        <p:nvSpPr>
          <p:cNvPr id="46" name="TextBox 45"/>
          <p:cNvSpPr txBox="1"/>
          <p:nvPr/>
        </p:nvSpPr>
        <p:spPr>
          <a:xfrm>
            <a:off x="6553200" y="2971800"/>
            <a:ext cx="533400" cy="261610"/>
          </a:xfrm>
          <a:prstGeom prst="rect">
            <a:avLst/>
          </a:prstGeom>
          <a:noFill/>
        </p:spPr>
        <p:txBody>
          <a:bodyPr wrap="square" rtlCol="0">
            <a:spAutoFit/>
          </a:bodyPr>
          <a:lstStyle/>
          <a:p>
            <a:r>
              <a:rPr lang="ro-RO" sz="1100" b="1" dirty="0" smtClean="0">
                <a:latin typeface="+mn-lt"/>
              </a:rPr>
              <a:t>HKT</a:t>
            </a:r>
            <a:endParaRPr lang="en-US" sz="1100" b="1" dirty="0">
              <a:latin typeface="+mn-lt"/>
            </a:endParaRPr>
          </a:p>
        </p:txBody>
      </p:sp>
      <p:sp>
        <p:nvSpPr>
          <p:cNvPr id="47" name="Rounded Rectangle 46"/>
          <p:cNvSpPr/>
          <p:nvPr/>
        </p:nvSpPr>
        <p:spPr bwMode="auto">
          <a:xfrm>
            <a:off x="7010400" y="35052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5475642" y="3494442"/>
            <a:ext cx="2362200" cy="338554"/>
          </a:xfrm>
          <a:prstGeom prst="rect">
            <a:avLst/>
          </a:prstGeom>
          <a:noFill/>
        </p:spPr>
        <p:txBody>
          <a:bodyPr wrap="square" rtlCol="0">
            <a:spAutoFit/>
          </a:bodyPr>
          <a:lstStyle/>
          <a:p>
            <a:r>
              <a:rPr lang="ro-RO" sz="1600" b="1" dirty="0" smtClean="0">
                <a:solidFill>
                  <a:schemeClr val="tx1">
                    <a:lumMod val="65000"/>
                    <a:lumOff val="35000"/>
                  </a:schemeClr>
                </a:solidFill>
                <a:latin typeface="+mn-lt"/>
              </a:rPr>
              <a:t>Zboruri săptămânale</a:t>
            </a:r>
            <a:endParaRPr lang="en-US" sz="1600" b="1" dirty="0">
              <a:solidFill>
                <a:schemeClr val="tx1">
                  <a:lumMod val="65000"/>
                  <a:lumOff val="35000"/>
                </a:schemeClr>
              </a:solidFill>
              <a:latin typeface="+mn-lt"/>
            </a:endParaRPr>
          </a:p>
        </p:txBody>
      </p:sp>
      <p:pic>
        <p:nvPicPr>
          <p:cNvPr id="128002" name="Picture 12" descr="image002"/>
          <p:cNvPicPr>
            <a:picLocks noChangeAspect="1" noChangeArrowheads="1"/>
          </p:cNvPicPr>
          <p:nvPr/>
        </p:nvPicPr>
        <p:blipFill>
          <a:blip r:embed="rId7" cstate="print"/>
          <a:srcRect b="7843"/>
          <a:stretch>
            <a:fillRect/>
          </a:stretch>
        </p:blipFill>
        <p:spPr bwMode="auto">
          <a:xfrm>
            <a:off x="304800" y="3276600"/>
            <a:ext cx="7924800"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3805E-6 -2.07957E-6 C 0.00577 -0.02012 0.01154 -0.04002 0.01523 -0.03284 C 0.01891 -0.02567 0.02051 0.02984 0.02164 0.04233 " pathEditMode="relative" ptsTypes="aaA">
                                      <p:cBhvr>
                                        <p:cTn id="6" dur="2000" fill="hold"/>
                                        <p:tgtEl>
                                          <p:spTgt spid="32666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61465E-7 -6.60421E-6 C 0.01281 -0.00625 0.02563 -0.01227 0.04342 -0.01412 C 0.0612 -0.01597 0.09213 -0.01527 0.10639 -0.01088 C 0.12065 -0.00648 0.11232 0.00601 0.12914 0.01248 C 0.14597 0.01896 0.18474 0.01248 0.20733 0.02821 C 0.22993 0.04394 0.24419 0.08003 0.26502 0.10663 C 0.28585 0.13323 0.31725 0.164 0.33231 0.18806 C 0.34738 0.21211 0.35154 0.2401 0.35507 0.25074 " pathEditMode="relative" ptsTypes="aaaaaaaA">
                                      <p:cBhvr>
                                        <p:cTn id="10" dur="5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964026" y="606832"/>
            <a:ext cx="611593" cy="181219"/>
          </a:xfrm>
          <a:prstGeom prst="rect">
            <a:avLst/>
          </a:prstGeom>
        </p:spPr>
        <p:txBody>
          <a:bodyPr vert="horz" wrap="square" lIns="0" tIns="11826" rIns="0" bIns="0" rtlCol="0">
            <a:spAutoFit/>
          </a:bodyPr>
          <a:lstStyle/>
          <a:p>
            <a:pPr marL="11826">
              <a:spcBef>
                <a:spcPts val="93"/>
              </a:spcBef>
            </a:pPr>
            <a:r>
              <a:rPr sz="1100" b="1" spc="51" dirty="0">
                <a:solidFill>
                  <a:srgbClr val="007DC5"/>
                </a:solidFill>
                <a:latin typeface="Calibri"/>
                <a:cs typeface="Calibri"/>
              </a:rPr>
              <a:t>CUPRINS</a:t>
            </a:r>
            <a:endParaRPr sz="1100" dirty="0">
              <a:latin typeface="Calibri"/>
              <a:cs typeface="Calibri"/>
            </a:endParaRPr>
          </a:p>
        </p:txBody>
      </p:sp>
      <p:sp>
        <p:nvSpPr>
          <p:cNvPr id="3" name="object 3"/>
          <p:cNvSpPr txBox="1"/>
          <p:nvPr/>
        </p:nvSpPr>
        <p:spPr>
          <a:xfrm>
            <a:off x="5282838" y="944711"/>
            <a:ext cx="360930" cy="150441"/>
          </a:xfrm>
          <a:prstGeom prst="rect">
            <a:avLst/>
          </a:prstGeom>
        </p:spPr>
        <p:txBody>
          <a:bodyPr vert="horz" wrap="square" lIns="0" tIns="11826" rIns="0" bIns="0" rtlCol="0">
            <a:spAutoFit/>
          </a:bodyPr>
          <a:lstStyle/>
          <a:p>
            <a:pPr marL="11826">
              <a:spcBef>
                <a:spcPts val="93"/>
              </a:spcBef>
            </a:pPr>
            <a:r>
              <a:rPr sz="900" b="1" i="1" spc="33" dirty="0">
                <a:solidFill>
                  <a:srgbClr val="007DC5"/>
                </a:solidFill>
                <a:latin typeface="Calibri"/>
                <a:cs typeface="Calibri"/>
              </a:rPr>
              <a:t>KRABI</a:t>
            </a:r>
            <a:endParaRPr sz="900" dirty="0">
              <a:latin typeface="Calibri"/>
              <a:cs typeface="Calibri"/>
            </a:endParaRPr>
          </a:p>
        </p:txBody>
      </p:sp>
      <p:sp>
        <p:nvSpPr>
          <p:cNvPr id="4" name="object 4"/>
          <p:cNvSpPr txBox="1"/>
          <p:nvPr/>
        </p:nvSpPr>
        <p:spPr>
          <a:xfrm>
            <a:off x="5282836" y="1115556"/>
            <a:ext cx="1803764" cy="1782298"/>
          </a:xfrm>
          <a:prstGeom prst="rect">
            <a:avLst/>
          </a:prstGeom>
        </p:spPr>
        <p:txBody>
          <a:bodyPr vert="horz" wrap="square" lIns="0" tIns="11826" rIns="0" bIns="0" rtlCol="0">
            <a:spAutoFit/>
          </a:bodyPr>
          <a:lstStyle/>
          <a:p>
            <a:pPr marL="342370" marR="184489">
              <a:lnSpc>
                <a:spcPct val="133300"/>
              </a:lnSpc>
              <a:spcBef>
                <a:spcPts val="93"/>
              </a:spcBef>
            </a:pPr>
            <a:r>
              <a:rPr sz="1200" i="1" spc="-9" dirty="0" err="1" smtClean="0">
                <a:solidFill>
                  <a:srgbClr val="231F20"/>
                </a:solidFill>
                <a:latin typeface="Calibri"/>
                <a:cs typeface="Calibri"/>
              </a:rPr>
              <a:t>Istorie</a:t>
            </a:r>
            <a:r>
              <a:rPr sz="1200" i="1" spc="-9" dirty="0" smtClean="0">
                <a:solidFill>
                  <a:srgbClr val="231F20"/>
                </a:solidFill>
                <a:latin typeface="Calibri"/>
                <a:cs typeface="Calibri"/>
              </a:rPr>
              <a:t>  </a:t>
            </a:r>
            <a:endParaRPr lang="ro-RO" sz="1200" i="1" spc="-9" dirty="0" smtClean="0">
              <a:solidFill>
                <a:srgbClr val="231F20"/>
              </a:solidFill>
              <a:latin typeface="Calibri"/>
              <a:cs typeface="Calibri"/>
            </a:endParaRPr>
          </a:p>
          <a:p>
            <a:pPr marL="342370" marR="184489">
              <a:lnSpc>
                <a:spcPct val="133300"/>
              </a:lnSpc>
              <a:spcBef>
                <a:spcPts val="93"/>
              </a:spcBef>
            </a:pPr>
            <a:r>
              <a:rPr lang="en-US" sz="1200" i="1" spc="-9" dirty="0" err="1" smtClean="0">
                <a:solidFill>
                  <a:srgbClr val="231F20"/>
                </a:solidFill>
                <a:latin typeface="Calibri"/>
                <a:cs typeface="Calibri"/>
              </a:rPr>
              <a:t>G</a:t>
            </a:r>
            <a:r>
              <a:rPr sz="1200" i="1" spc="-9" dirty="0" err="1" smtClean="0">
                <a:solidFill>
                  <a:srgbClr val="231F20"/>
                </a:solidFill>
                <a:latin typeface="Calibri"/>
                <a:cs typeface="Calibri"/>
              </a:rPr>
              <a:t>e</a:t>
            </a:r>
            <a:r>
              <a:rPr sz="1200" i="1" spc="23" dirty="0" err="1" smtClean="0">
                <a:solidFill>
                  <a:srgbClr val="231F20"/>
                </a:solidFill>
                <a:latin typeface="Calibri"/>
                <a:cs typeface="Calibri"/>
              </a:rPr>
              <a:t>o</a:t>
            </a:r>
            <a:r>
              <a:rPr sz="1200" i="1" dirty="0" err="1" smtClean="0">
                <a:solidFill>
                  <a:srgbClr val="231F20"/>
                </a:solidFill>
                <a:latin typeface="Calibri"/>
                <a:cs typeface="Calibri"/>
              </a:rPr>
              <a:t>g</a:t>
            </a:r>
            <a:r>
              <a:rPr sz="1200" i="1" spc="-14" dirty="0" err="1" smtClean="0">
                <a:solidFill>
                  <a:srgbClr val="231F20"/>
                </a:solidFill>
                <a:latin typeface="Calibri"/>
                <a:cs typeface="Calibri"/>
              </a:rPr>
              <a:t>r</a:t>
            </a:r>
            <a:r>
              <a:rPr sz="1200" i="1" spc="23" dirty="0" err="1" smtClean="0">
                <a:solidFill>
                  <a:srgbClr val="231F20"/>
                </a:solidFill>
                <a:latin typeface="Calibri"/>
                <a:cs typeface="Calibri"/>
              </a:rPr>
              <a:t>a</a:t>
            </a:r>
            <a:r>
              <a:rPr sz="1200" i="1" spc="-14" dirty="0" err="1" smtClean="0">
                <a:solidFill>
                  <a:srgbClr val="231F20"/>
                </a:solidFill>
                <a:latin typeface="Calibri"/>
                <a:cs typeface="Calibri"/>
              </a:rPr>
              <a:t>fie</a:t>
            </a:r>
            <a:r>
              <a:rPr sz="1200" i="1" spc="-14" dirty="0" smtClean="0">
                <a:solidFill>
                  <a:srgbClr val="231F20"/>
                </a:solidFill>
                <a:latin typeface="Calibri"/>
                <a:cs typeface="Calibri"/>
              </a:rPr>
              <a:t>  </a:t>
            </a:r>
            <a:endParaRPr lang="ro-RO" sz="1200" i="1" spc="-14" dirty="0" smtClean="0">
              <a:solidFill>
                <a:srgbClr val="231F20"/>
              </a:solidFill>
              <a:latin typeface="Calibri"/>
              <a:cs typeface="Calibri"/>
            </a:endParaRPr>
          </a:p>
          <a:p>
            <a:pPr marL="342370" marR="184489">
              <a:lnSpc>
                <a:spcPct val="133300"/>
              </a:lnSpc>
              <a:spcBef>
                <a:spcPts val="93"/>
              </a:spcBef>
            </a:pPr>
            <a:r>
              <a:rPr sz="1200" i="1" spc="5" dirty="0" err="1" smtClean="0">
                <a:solidFill>
                  <a:srgbClr val="231F20"/>
                </a:solidFill>
                <a:latin typeface="Calibri"/>
                <a:cs typeface="Calibri"/>
              </a:rPr>
              <a:t>Obiective</a:t>
            </a:r>
            <a:endParaRPr lang="ro-RO" sz="1200" dirty="0" smtClean="0">
              <a:latin typeface="Calibri"/>
              <a:cs typeface="Calibri"/>
            </a:endParaRPr>
          </a:p>
          <a:p>
            <a:pPr marL="342370" marR="184489">
              <a:lnSpc>
                <a:spcPct val="133300"/>
              </a:lnSpc>
              <a:spcBef>
                <a:spcPts val="93"/>
              </a:spcBef>
            </a:pPr>
            <a:r>
              <a:rPr lang="en-US" sz="1200" i="1" spc="-5" dirty="0" err="1" smtClean="0">
                <a:solidFill>
                  <a:srgbClr val="231F20"/>
                </a:solidFill>
                <a:latin typeface="Calibri"/>
                <a:cs typeface="Calibri"/>
              </a:rPr>
              <a:t>Ac</a:t>
            </a:r>
            <a:r>
              <a:rPr sz="1200" i="1" spc="-5" dirty="0" err="1" smtClean="0">
                <a:solidFill>
                  <a:srgbClr val="231F20"/>
                </a:solidFill>
                <a:latin typeface="Calibri"/>
                <a:cs typeface="Calibri"/>
              </a:rPr>
              <a:t>tivități</a:t>
            </a:r>
            <a:endParaRPr lang="ro-RO" sz="1200" i="1" spc="-5" dirty="0" smtClean="0">
              <a:solidFill>
                <a:srgbClr val="231F20"/>
              </a:solidFill>
              <a:latin typeface="Calibri"/>
              <a:cs typeface="Calibri"/>
            </a:endParaRPr>
          </a:p>
          <a:p>
            <a:pPr marL="342370" marR="184489">
              <a:lnSpc>
                <a:spcPct val="133300"/>
              </a:lnSpc>
              <a:spcBef>
                <a:spcPts val="93"/>
              </a:spcBef>
            </a:pPr>
            <a:r>
              <a:rPr sz="1200" i="1" spc="5" dirty="0" err="1" smtClean="0">
                <a:solidFill>
                  <a:srgbClr val="231F20"/>
                </a:solidFill>
                <a:latin typeface="Calibri"/>
                <a:cs typeface="Calibri"/>
              </a:rPr>
              <a:t>Cumpărături</a:t>
            </a:r>
            <a:r>
              <a:rPr sz="1200" i="1" spc="5" dirty="0" smtClean="0">
                <a:solidFill>
                  <a:srgbClr val="231F20"/>
                </a:solidFill>
                <a:latin typeface="Calibri"/>
                <a:cs typeface="Calibri"/>
              </a:rPr>
              <a:t>  </a:t>
            </a:r>
            <a:endParaRPr lang="ro-RO" sz="1200" i="1" spc="5" dirty="0" smtClean="0">
              <a:solidFill>
                <a:srgbClr val="231F20"/>
              </a:solidFill>
              <a:latin typeface="Calibri"/>
              <a:cs typeface="Calibri"/>
            </a:endParaRPr>
          </a:p>
          <a:p>
            <a:pPr marL="11826" marR="4730" indent="330543">
              <a:lnSpc>
                <a:spcPct val="133300"/>
              </a:lnSpc>
            </a:pPr>
            <a:r>
              <a:rPr lang="ro-RO" sz="1200" i="1" spc="5" dirty="0" smtClean="0">
                <a:solidFill>
                  <a:srgbClr val="231F20"/>
                </a:solidFill>
                <a:latin typeface="Calibri"/>
                <a:cs typeface="Calibri"/>
              </a:rPr>
              <a:t>E</a:t>
            </a:r>
            <a:r>
              <a:rPr sz="1200" i="1" spc="-42" dirty="0" err="1" smtClean="0">
                <a:solidFill>
                  <a:srgbClr val="231F20"/>
                </a:solidFill>
                <a:latin typeface="Calibri"/>
                <a:cs typeface="Calibri"/>
              </a:rPr>
              <a:t>venimente</a:t>
            </a:r>
            <a:r>
              <a:rPr sz="1200" i="1" spc="-42" dirty="0" smtClean="0">
                <a:solidFill>
                  <a:srgbClr val="231F20"/>
                </a:solidFill>
                <a:latin typeface="Calibri"/>
                <a:cs typeface="Calibri"/>
              </a:rPr>
              <a:t> </a:t>
            </a:r>
            <a:r>
              <a:rPr sz="1200" i="1" dirty="0" err="1" smtClean="0">
                <a:solidFill>
                  <a:srgbClr val="231F20"/>
                </a:solidFill>
                <a:latin typeface="Calibri"/>
                <a:cs typeface="Calibri"/>
              </a:rPr>
              <a:t>speciale</a:t>
            </a:r>
            <a:r>
              <a:rPr sz="1200" i="1" dirty="0" smtClean="0">
                <a:solidFill>
                  <a:srgbClr val="231F20"/>
                </a:solidFill>
                <a:latin typeface="Calibri"/>
                <a:cs typeface="Calibri"/>
              </a:rPr>
              <a:t> </a:t>
            </a:r>
            <a:endParaRPr lang="ro-RO" sz="1200" i="1" dirty="0" smtClean="0">
              <a:solidFill>
                <a:srgbClr val="231F20"/>
              </a:solidFill>
              <a:latin typeface="Calibri"/>
              <a:cs typeface="Calibri"/>
            </a:endParaRPr>
          </a:p>
          <a:p>
            <a:pPr marL="11826" marR="4730" indent="330543">
              <a:lnSpc>
                <a:spcPct val="133300"/>
              </a:lnSpc>
            </a:pPr>
            <a:r>
              <a:rPr lang="ro-RO" sz="1200" i="1" dirty="0" smtClean="0">
                <a:solidFill>
                  <a:srgbClr val="231F20"/>
                </a:solidFill>
                <a:latin typeface="Calibri"/>
                <a:cs typeface="Calibri"/>
              </a:rPr>
              <a:t> C</a:t>
            </a:r>
            <a:r>
              <a:rPr sz="1200" i="1" spc="33" dirty="0" smtClean="0">
                <a:solidFill>
                  <a:srgbClr val="231F20"/>
                </a:solidFill>
                <a:latin typeface="Calibri"/>
                <a:cs typeface="Calibri"/>
              </a:rPr>
              <a:t>um </a:t>
            </a:r>
            <a:r>
              <a:rPr sz="1200" i="1" spc="-47" dirty="0" err="1" smtClean="0">
                <a:solidFill>
                  <a:srgbClr val="231F20"/>
                </a:solidFill>
                <a:latin typeface="Calibri"/>
                <a:cs typeface="Calibri"/>
              </a:rPr>
              <a:t>aju</a:t>
            </a:r>
            <a:r>
              <a:rPr lang="ro-RO" sz="1200" i="1" spc="-47" dirty="0" smtClean="0">
                <a:solidFill>
                  <a:srgbClr val="231F20"/>
                </a:solidFill>
                <a:latin typeface="Calibri"/>
                <a:cs typeface="Calibri"/>
              </a:rPr>
              <a:t>n</a:t>
            </a:r>
            <a:r>
              <a:rPr sz="1200" i="1" spc="-47" dirty="0" err="1" smtClean="0">
                <a:solidFill>
                  <a:srgbClr val="231F20"/>
                </a:solidFill>
                <a:latin typeface="Calibri"/>
                <a:cs typeface="Calibri"/>
              </a:rPr>
              <a:t>geți</a:t>
            </a:r>
            <a:r>
              <a:rPr sz="1200" i="1" spc="-47" dirty="0" smtClean="0">
                <a:solidFill>
                  <a:srgbClr val="231F20"/>
                </a:solidFill>
                <a:latin typeface="Calibri"/>
                <a:cs typeface="Calibri"/>
              </a:rPr>
              <a:t> </a:t>
            </a:r>
            <a:r>
              <a:rPr sz="1200" i="1" spc="14" dirty="0" err="1" smtClean="0">
                <a:solidFill>
                  <a:srgbClr val="231F20"/>
                </a:solidFill>
                <a:latin typeface="Calibri"/>
                <a:cs typeface="Calibri"/>
              </a:rPr>
              <a:t>în</a:t>
            </a:r>
            <a:r>
              <a:rPr sz="1200" i="1" spc="-135" dirty="0" smtClean="0">
                <a:solidFill>
                  <a:srgbClr val="231F20"/>
                </a:solidFill>
                <a:latin typeface="Calibri"/>
                <a:cs typeface="Calibri"/>
              </a:rPr>
              <a:t> </a:t>
            </a:r>
            <a:r>
              <a:rPr sz="1200" i="1" dirty="0" err="1" smtClean="0">
                <a:solidFill>
                  <a:srgbClr val="231F20"/>
                </a:solidFill>
                <a:latin typeface="Calibri"/>
                <a:cs typeface="Calibri"/>
              </a:rPr>
              <a:t>Krabi</a:t>
            </a:r>
            <a:endParaRPr sz="1200" dirty="0">
              <a:latin typeface="Calibri"/>
              <a:cs typeface="Calibri"/>
            </a:endParaRPr>
          </a:p>
        </p:txBody>
      </p:sp>
      <p:sp>
        <p:nvSpPr>
          <p:cNvPr id="5" name="object 5"/>
          <p:cNvSpPr txBox="1"/>
          <p:nvPr/>
        </p:nvSpPr>
        <p:spPr>
          <a:xfrm>
            <a:off x="8915400" y="1115556"/>
            <a:ext cx="393010" cy="1660147"/>
          </a:xfrm>
          <a:prstGeom prst="rect">
            <a:avLst/>
          </a:prstGeom>
        </p:spPr>
        <p:txBody>
          <a:bodyPr vert="horz" wrap="square" lIns="0" tIns="59131" rIns="0" bIns="0" rtlCol="0">
            <a:spAutoFit/>
          </a:bodyPr>
          <a:lstStyle/>
          <a:p>
            <a:pPr marL="70366">
              <a:spcBef>
                <a:spcPts val="466"/>
              </a:spcBef>
            </a:pPr>
            <a:r>
              <a:rPr sz="1200" i="1" dirty="0">
                <a:solidFill>
                  <a:srgbClr val="231F20"/>
                </a:solidFill>
                <a:latin typeface="Calibri"/>
                <a:cs typeface="Calibri"/>
              </a:rPr>
              <a:t>9</a:t>
            </a:r>
            <a:endParaRPr sz="1200" dirty="0">
              <a:latin typeface="Calibri"/>
              <a:cs typeface="Calibri"/>
            </a:endParaRPr>
          </a:p>
          <a:p>
            <a:pPr marL="69775">
              <a:spcBef>
                <a:spcPts val="372"/>
              </a:spcBef>
            </a:pPr>
            <a:r>
              <a:rPr sz="1200" i="1" dirty="0">
                <a:solidFill>
                  <a:srgbClr val="231F20"/>
                </a:solidFill>
                <a:latin typeface="Calibri"/>
                <a:cs typeface="Calibri"/>
              </a:rPr>
              <a:t>9</a:t>
            </a:r>
            <a:endParaRPr sz="1200" dirty="0">
              <a:latin typeface="Calibri"/>
              <a:cs typeface="Calibri"/>
            </a:endParaRPr>
          </a:p>
          <a:p>
            <a:pPr marL="69775">
              <a:spcBef>
                <a:spcPts val="372"/>
              </a:spcBef>
            </a:pPr>
            <a:r>
              <a:rPr sz="1200" i="1" dirty="0">
                <a:solidFill>
                  <a:srgbClr val="231F20"/>
                </a:solidFill>
                <a:latin typeface="Calibri"/>
                <a:cs typeface="Calibri"/>
              </a:rPr>
              <a:t>9</a:t>
            </a:r>
            <a:endParaRPr sz="1200" dirty="0">
              <a:latin typeface="Calibri"/>
              <a:cs typeface="Calibri"/>
            </a:endParaRPr>
          </a:p>
          <a:p>
            <a:pPr marL="11826">
              <a:spcBef>
                <a:spcPts val="372"/>
              </a:spcBef>
            </a:pPr>
            <a:r>
              <a:rPr sz="1200" i="1" spc="-19" dirty="0">
                <a:solidFill>
                  <a:srgbClr val="231F20"/>
                </a:solidFill>
                <a:latin typeface="Calibri"/>
                <a:cs typeface="Calibri"/>
              </a:rPr>
              <a:t>2</a:t>
            </a:r>
            <a:r>
              <a:rPr sz="1200" i="1" dirty="0">
                <a:solidFill>
                  <a:srgbClr val="231F20"/>
                </a:solidFill>
                <a:latin typeface="Calibri"/>
                <a:cs typeface="Calibri"/>
              </a:rPr>
              <a:t>3</a:t>
            </a:r>
            <a:endParaRPr sz="1200" dirty="0">
              <a:latin typeface="Calibri"/>
              <a:cs typeface="Calibri"/>
            </a:endParaRPr>
          </a:p>
          <a:p>
            <a:pPr marL="11826">
              <a:spcBef>
                <a:spcPts val="372"/>
              </a:spcBef>
            </a:pPr>
            <a:r>
              <a:rPr sz="1200" i="1" spc="-19" dirty="0">
                <a:solidFill>
                  <a:srgbClr val="231F20"/>
                </a:solidFill>
                <a:latin typeface="Calibri"/>
                <a:cs typeface="Calibri"/>
              </a:rPr>
              <a:t>2</a:t>
            </a:r>
            <a:r>
              <a:rPr sz="1200" i="1" dirty="0">
                <a:solidFill>
                  <a:srgbClr val="231F20"/>
                </a:solidFill>
                <a:latin typeface="Calibri"/>
                <a:cs typeface="Calibri"/>
              </a:rPr>
              <a:t>6</a:t>
            </a:r>
            <a:endParaRPr sz="1200" dirty="0">
              <a:latin typeface="Calibri"/>
              <a:cs typeface="Calibri"/>
            </a:endParaRPr>
          </a:p>
          <a:p>
            <a:pPr marL="11826">
              <a:spcBef>
                <a:spcPts val="372"/>
              </a:spcBef>
            </a:pPr>
            <a:r>
              <a:rPr sz="1200" i="1" spc="-19" dirty="0">
                <a:solidFill>
                  <a:srgbClr val="231F20"/>
                </a:solidFill>
                <a:latin typeface="Calibri"/>
                <a:cs typeface="Calibri"/>
              </a:rPr>
              <a:t>2</a:t>
            </a:r>
            <a:r>
              <a:rPr sz="1200" i="1" dirty="0">
                <a:solidFill>
                  <a:srgbClr val="231F20"/>
                </a:solidFill>
                <a:latin typeface="Calibri"/>
                <a:cs typeface="Calibri"/>
              </a:rPr>
              <a:t>6</a:t>
            </a:r>
            <a:endParaRPr sz="1200" dirty="0">
              <a:latin typeface="Calibri"/>
              <a:cs typeface="Calibri"/>
            </a:endParaRPr>
          </a:p>
          <a:p>
            <a:pPr marL="11826">
              <a:spcBef>
                <a:spcPts val="372"/>
              </a:spcBef>
            </a:pPr>
            <a:r>
              <a:rPr sz="1200" i="1" spc="-19" dirty="0">
                <a:solidFill>
                  <a:srgbClr val="231F20"/>
                </a:solidFill>
                <a:latin typeface="Calibri"/>
                <a:cs typeface="Calibri"/>
              </a:rPr>
              <a:t>2</a:t>
            </a:r>
            <a:r>
              <a:rPr sz="1200" i="1" dirty="0">
                <a:solidFill>
                  <a:srgbClr val="231F20"/>
                </a:solidFill>
                <a:latin typeface="Calibri"/>
                <a:cs typeface="Calibri"/>
              </a:rPr>
              <a:t>6</a:t>
            </a:r>
            <a:endParaRPr sz="1200" dirty="0">
              <a:latin typeface="Calibri"/>
              <a:cs typeface="Calibri"/>
            </a:endParaRPr>
          </a:p>
        </p:txBody>
      </p:sp>
      <p:sp>
        <p:nvSpPr>
          <p:cNvPr id="6" name="object 6"/>
          <p:cNvSpPr/>
          <p:nvPr/>
        </p:nvSpPr>
        <p:spPr>
          <a:xfrm>
            <a:off x="5294889" y="3812207"/>
            <a:ext cx="4270076" cy="272671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0" y="11"/>
            <a:ext cx="4953288" cy="685540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0" y="5615360"/>
            <a:ext cx="3154977" cy="1079084"/>
          </a:xfrm>
          <a:custGeom>
            <a:avLst/>
            <a:gdLst/>
            <a:ahLst/>
            <a:cxnLst/>
            <a:rect l="l" t="t" r="r" b="b"/>
            <a:pathLst>
              <a:path w="3324860" h="1189990">
                <a:moveTo>
                  <a:pt x="0" y="1189710"/>
                </a:moveTo>
                <a:lnTo>
                  <a:pt x="3324707" y="1189710"/>
                </a:lnTo>
                <a:lnTo>
                  <a:pt x="3324707" y="0"/>
                </a:lnTo>
                <a:lnTo>
                  <a:pt x="0" y="0"/>
                </a:lnTo>
                <a:lnTo>
                  <a:pt x="0" y="1189710"/>
                </a:lnTo>
                <a:close/>
              </a:path>
            </a:pathLst>
          </a:custGeom>
          <a:solidFill>
            <a:srgbClr val="FFFFFF">
              <a:alpha val="84999"/>
            </a:srgbClr>
          </a:solidFill>
        </p:spPr>
        <p:txBody>
          <a:bodyPr wrap="square" lIns="0" tIns="0" rIns="0" bIns="0" rtlCol="0"/>
          <a:lstStyle/>
          <a:p>
            <a:endParaRPr/>
          </a:p>
        </p:txBody>
      </p:sp>
      <p:sp>
        <p:nvSpPr>
          <p:cNvPr id="9" name="object 9"/>
          <p:cNvSpPr txBox="1"/>
          <p:nvPr/>
        </p:nvSpPr>
        <p:spPr>
          <a:xfrm>
            <a:off x="329555" y="685800"/>
            <a:ext cx="889645" cy="119663"/>
          </a:xfrm>
          <a:prstGeom prst="rect">
            <a:avLst/>
          </a:prstGeom>
        </p:spPr>
        <p:txBody>
          <a:bodyPr vert="horz" wrap="square" lIns="0" tIns="11826" rIns="0" bIns="0" rtlCol="0">
            <a:spAutoFit/>
          </a:bodyPr>
          <a:lstStyle/>
          <a:p>
            <a:pPr marL="11826">
              <a:spcBef>
                <a:spcPts val="93"/>
              </a:spcBef>
            </a:pPr>
            <a:r>
              <a:rPr sz="700" i="1" spc="-9" dirty="0">
                <a:solidFill>
                  <a:srgbClr val="231F20"/>
                </a:solidFill>
                <a:latin typeface="Calibri"/>
                <a:cs typeface="Calibri"/>
              </a:rPr>
              <a:t>Ao Pi</a:t>
            </a:r>
            <a:r>
              <a:rPr sz="700" i="1" spc="-112" dirty="0">
                <a:solidFill>
                  <a:srgbClr val="231F20"/>
                </a:solidFill>
                <a:latin typeface="Calibri"/>
                <a:cs typeface="Calibri"/>
              </a:rPr>
              <a:t> </a:t>
            </a:r>
            <a:r>
              <a:rPr sz="700" i="1" spc="-14" dirty="0">
                <a:solidFill>
                  <a:srgbClr val="231F20"/>
                </a:solidFill>
                <a:latin typeface="Calibri"/>
                <a:cs typeface="Calibri"/>
              </a:rPr>
              <a:t>Le</a:t>
            </a:r>
            <a:endParaRPr sz="700" dirty="0">
              <a:latin typeface="Calibri"/>
              <a:cs typeface="Calibri"/>
            </a:endParaRPr>
          </a:p>
        </p:txBody>
      </p:sp>
      <p:sp>
        <p:nvSpPr>
          <p:cNvPr id="10" name="object 10"/>
          <p:cNvSpPr/>
          <p:nvPr/>
        </p:nvSpPr>
        <p:spPr>
          <a:xfrm>
            <a:off x="347631" y="5767933"/>
            <a:ext cx="0" cy="838392"/>
          </a:xfrm>
          <a:custGeom>
            <a:avLst/>
            <a:gdLst/>
            <a:ahLst/>
            <a:cxnLst/>
            <a:rect l="l" t="t" r="r" b="b"/>
            <a:pathLst>
              <a:path h="924559">
                <a:moveTo>
                  <a:pt x="0" y="0"/>
                </a:moveTo>
                <a:lnTo>
                  <a:pt x="0" y="924229"/>
                </a:lnTo>
              </a:path>
            </a:pathLst>
          </a:custGeom>
          <a:ln w="12700">
            <a:solidFill>
              <a:srgbClr val="231F20"/>
            </a:solidFill>
            <a:prstDash val="dot"/>
          </a:ln>
        </p:spPr>
        <p:txBody>
          <a:bodyPr wrap="square" lIns="0" tIns="0" rIns="0" bIns="0" rtlCol="0"/>
          <a:lstStyle/>
          <a:p>
            <a:endParaRPr/>
          </a:p>
        </p:txBody>
      </p:sp>
      <p:sp>
        <p:nvSpPr>
          <p:cNvPr id="11" name="object 11"/>
          <p:cNvSpPr/>
          <p:nvPr/>
        </p:nvSpPr>
        <p:spPr>
          <a:xfrm>
            <a:off x="383589" y="6623136"/>
            <a:ext cx="2678958" cy="0"/>
          </a:xfrm>
          <a:custGeom>
            <a:avLst/>
            <a:gdLst/>
            <a:ahLst/>
            <a:cxnLst/>
            <a:rect l="l" t="t" r="r" b="b"/>
            <a:pathLst>
              <a:path w="2823210">
                <a:moveTo>
                  <a:pt x="0" y="0"/>
                </a:moveTo>
                <a:lnTo>
                  <a:pt x="2823159" y="0"/>
                </a:lnTo>
              </a:path>
            </a:pathLst>
          </a:custGeom>
          <a:ln w="12700">
            <a:solidFill>
              <a:srgbClr val="231F20"/>
            </a:solidFill>
            <a:prstDash val="dot"/>
          </a:ln>
        </p:spPr>
        <p:txBody>
          <a:bodyPr wrap="square" lIns="0" tIns="0" rIns="0" bIns="0" rtlCol="0"/>
          <a:lstStyle/>
          <a:p>
            <a:endParaRPr/>
          </a:p>
        </p:txBody>
      </p:sp>
      <p:sp>
        <p:nvSpPr>
          <p:cNvPr id="12" name="object 12"/>
          <p:cNvSpPr/>
          <p:nvPr/>
        </p:nvSpPr>
        <p:spPr>
          <a:xfrm>
            <a:off x="3080476" y="5750831"/>
            <a:ext cx="0" cy="838392"/>
          </a:xfrm>
          <a:custGeom>
            <a:avLst/>
            <a:gdLst/>
            <a:ahLst/>
            <a:cxnLst/>
            <a:rect l="l" t="t" r="r" b="b"/>
            <a:pathLst>
              <a:path h="924559">
                <a:moveTo>
                  <a:pt x="0" y="924229"/>
                </a:moveTo>
                <a:lnTo>
                  <a:pt x="0" y="0"/>
                </a:lnTo>
              </a:path>
            </a:pathLst>
          </a:custGeom>
          <a:ln w="12700">
            <a:solidFill>
              <a:srgbClr val="231F20"/>
            </a:solidFill>
            <a:prstDash val="dot"/>
          </a:ln>
        </p:spPr>
        <p:txBody>
          <a:bodyPr wrap="square" lIns="0" tIns="0" rIns="0" bIns="0" rtlCol="0"/>
          <a:lstStyle/>
          <a:p>
            <a:endParaRPr/>
          </a:p>
        </p:txBody>
      </p:sp>
      <p:sp>
        <p:nvSpPr>
          <p:cNvPr id="13" name="object 13"/>
          <p:cNvSpPr/>
          <p:nvPr/>
        </p:nvSpPr>
        <p:spPr>
          <a:xfrm>
            <a:off x="1161682" y="5733721"/>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4" name="object 14"/>
          <p:cNvSpPr/>
          <p:nvPr/>
        </p:nvSpPr>
        <p:spPr>
          <a:xfrm>
            <a:off x="347630" y="5733721"/>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5" name="object 15"/>
          <p:cNvSpPr/>
          <p:nvPr/>
        </p:nvSpPr>
        <p:spPr>
          <a:xfrm>
            <a:off x="347630" y="6623130"/>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6" name="object 16"/>
          <p:cNvSpPr/>
          <p:nvPr/>
        </p:nvSpPr>
        <p:spPr>
          <a:xfrm>
            <a:off x="3080481" y="6623130"/>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7" name="object 17"/>
          <p:cNvSpPr/>
          <p:nvPr/>
        </p:nvSpPr>
        <p:spPr>
          <a:xfrm>
            <a:off x="3080481" y="5733721"/>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8" name="object 18"/>
          <p:cNvSpPr/>
          <p:nvPr/>
        </p:nvSpPr>
        <p:spPr>
          <a:xfrm>
            <a:off x="2246594" y="5733721"/>
            <a:ext cx="0" cy="0"/>
          </a:xfrm>
          <a:custGeom>
            <a:avLst/>
            <a:gdLst/>
            <a:ahLst/>
            <a:cxnLst/>
            <a:rect l="l" t="t" r="r" b="b"/>
            <a:pathLst>
              <a:path>
                <a:moveTo>
                  <a:pt x="0" y="0"/>
                </a:moveTo>
                <a:lnTo>
                  <a:pt x="0" y="0"/>
                </a:lnTo>
              </a:path>
            </a:pathLst>
          </a:custGeom>
          <a:ln w="12700">
            <a:solidFill>
              <a:srgbClr val="231F20"/>
            </a:solidFill>
          </a:ln>
        </p:spPr>
        <p:txBody>
          <a:bodyPr wrap="square" lIns="0" tIns="0" rIns="0" bIns="0" rtlCol="0"/>
          <a:lstStyle/>
          <a:p>
            <a:endParaRPr/>
          </a:p>
        </p:txBody>
      </p:sp>
      <p:sp>
        <p:nvSpPr>
          <p:cNvPr id="19" name="object 19"/>
          <p:cNvSpPr txBox="1"/>
          <p:nvPr/>
        </p:nvSpPr>
        <p:spPr>
          <a:xfrm>
            <a:off x="353272" y="5567538"/>
            <a:ext cx="785129" cy="1031788"/>
          </a:xfrm>
          <a:prstGeom prst="rect">
            <a:avLst/>
          </a:prstGeom>
        </p:spPr>
        <p:txBody>
          <a:bodyPr vert="horz" wrap="square" lIns="0" tIns="88105" rIns="0" bIns="0" rtlCol="0">
            <a:spAutoFit/>
          </a:bodyPr>
          <a:lstStyle/>
          <a:p>
            <a:pPr marL="61496" indent="-50262">
              <a:spcBef>
                <a:spcPts val="694"/>
              </a:spcBef>
              <a:tabLst>
                <a:tab pos="758061" algn="l"/>
              </a:tabLst>
            </a:pPr>
            <a:r>
              <a:rPr sz="900" b="1" i="1" u="dash" spc="-37" dirty="0">
                <a:solidFill>
                  <a:srgbClr val="007DC5"/>
                </a:solidFill>
                <a:uFill>
                  <a:solidFill>
                    <a:srgbClr val="231F20"/>
                  </a:solidFill>
                </a:uFill>
                <a:latin typeface="Calibri"/>
                <a:cs typeface="Calibri"/>
              </a:rPr>
              <a:t> 		</a:t>
            </a:r>
            <a:endParaRPr sz="900" dirty="0">
              <a:latin typeface="Calibri"/>
              <a:cs typeface="Calibri"/>
            </a:endParaRPr>
          </a:p>
          <a:p>
            <a:pPr marL="61496" marR="37844">
              <a:lnSpc>
                <a:spcPct val="104200"/>
              </a:lnSpc>
              <a:spcBef>
                <a:spcPts val="531"/>
              </a:spcBef>
            </a:pPr>
            <a:r>
              <a:rPr sz="900" spc="-135" dirty="0">
                <a:solidFill>
                  <a:srgbClr val="007DC5"/>
                </a:solidFill>
                <a:latin typeface="Calibri"/>
                <a:cs typeface="Calibri"/>
              </a:rPr>
              <a:t>Amphoe </a:t>
            </a:r>
            <a:r>
              <a:rPr sz="900" dirty="0">
                <a:solidFill>
                  <a:srgbClr val="231F20"/>
                </a:solidFill>
                <a:latin typeface="Calibri"/>
                <a:cs typeface="Calibri"/>
              </a:rPr>
              <a:t>–</a:t>
            </a:r>
            <a:r>
              <a:rPr sz="900" spc="-116" dirty="0">
                <a:solidFill>
                  <a:srgbClr val="231F20"/>
                </a:solidFill>
                <a:latin typeface="Calibri"/>
                <a:cs typeface="Calibri"/>
              </a:rPr>
              <a:t> </a:t>
            </a:r>
            <a:r>
              <a:rPr sz="900" spc="-79" dirty="0">
                <a:solidFill>
                  <a:srgbClr val="231F20"/>
                </a:solidFill>
                <a:latin typeface="Calibri"/>
                <a:cs typeface="Calibri"/>
              </a:rPr>
              <a:t>district  </a:t>
            </a:r>
            <a:r>
              <a:rPr sz="900" spc="-140" dirty="0">
                <a:solidFill>
                  <a:srgbClr val="007DC5"/>
                </a:solidFill>
                <a:latin typeface="Calibri"/>
                <a:cs typeface="Calibri"/>
              </a:rPr>
              <a:t>Ao </a:t>
            </a:r>
            <a:r>
              <a:rPr sz="900" dirty="0">
                <a:solidFill>
                  <a:srgbClr val="231F20"/>
                </a:solidFill>
                <a:latin typeface="Calibri"/>
                <a:cs typeface="Calibri"/>
              </a:rPr>
              <a:t>–</a:t>
            </a:r>
            <a:r>
              <a:rPr sz="900" spc="-70" dirty="0">
                <a:solidFill>
                  <a:srgbClr val="231F20"/>
                </a:solidFill>
                <a:latin typeface="Calibri"/>
                <a:cs typeface="Calibri"/>
              </a:rPr>
              <a:t> </a:t>
            </a:r>
            <a:r>
              <a:rPr sz="900" spc="-79" dirty="0">
                <a:solidFill>
                  <a:srgbClr val="231F20"/>
                </a:solidFill>
                <a:latin typeface="Calibri"/>
                <a:cs typeface="Calibri"/>
              </a:rPr>
              <a:t>golf</a:t>
            </a:r>
            <a:endParaRPr sz="900" dirty="0">
              <a:latin typeface="Calibri"/>
              <a:cs typeface="Calibri"/>
            </a:endParaRPr>
          </a:p>
          <a:p>
            <a:pPr marL="61496" marR="298613">
              <a:lnSpc>
                <a:spcPct val="104200"/>
              </a:lnSpc>
            </a:pPr>
            <a:r>
              <a:rPr sz="900" spc="-112" dirty="0">
                <a:solidFill>
                  <a:srgbClr val="007DC5"/>
                </a:solidFill>
                <a:latin typeface="Calibri"/>
                <a:cs typeface="Calibri"/>
              </a:rPr>
              <a:t>Ban </a:t>
            </a:r>
            <a:r>
              <a:rPr sz="900" dirty="0">
                <a:solidFill>
                  <a:srgbClr val="231F20"/>
                </a:solidFill>
                <a:latin typeface="Calibri"/>
                <a:cs typeface="Calibri"/>
              </a:rPr>
              <a:t>– </a:t>
            </a:r>
            <a:r>
              <a:rPr sz="900" spc="-93" dirty="0">
                <a:solidFill>
                  <a:srgbClr val="231F20"/>
                </a:solidFill>
                <a:latin typeface="Calibri"/>
                <a:cs typeface="Calibri"/>
              </a:rPr>
              <a:t>sat  </a:t>
            </a:r>
            <a:r>
              <a:rPr sz="900" spc="-112" dirty="0">
                <a:solidFill>
                  <a:srgbClr val="007DC5"/>
                </a:solidFill>
                <a:latin typeface="Calibri"/>
                <a:cs typeface="Calibri"/>
              </a:rPr>
              <a:t>Hat </a:t>
            </a:r>
            <a:r>
              <a:rPr sz="900" dirty="0">
                <a:solidFill>
                  <a:srgbClr val="231F20"/>
                </a:solidFill>
                <a:latin typeface="Calibri"/>
                <a:cs typeface="Calibri"/>
              </a:rPr>
              <a:t>–</a:t>
            </a:r>
            <a:r>
              <a:rPr sz="900" spc="-84" dirty="0">
                <a:solidFill>
                  <a:srgbClr val="231F20"/>
                </a:solidFill>
                <a:latin typeface="Calibri"/>
                <a:cs typeface="Calibri"/>
              </a:rPr>
              <a:t> </a:t>
            </a:r>
            <a:r>
              <a:rPr sz="900" spc="-88" dirty="0">
                <a:solidFill>
                  <a:srgbClr val="231F20"/>
                </a:solidFill>
                <a:latin typeface="Calibri"/>
                <a:cs typeface="Calibri"/>
              </a:rPr>
              <a:t>plajă</a:t>
            </a:r>
            <a:endParaRPr sz="900" dirty="0">
              <a:latin typeface="Calibri"/>
              <a:cs typeface="Calibri"/>
            </a:endParaRPr>
          </a:p>
          <a:p>
            <a:pPr marL="61496">
              <a:spcBef>
                <a:spcPts val="47"/>
              </a:spcBef>
            </a:pPr>
            <a:r>
              <a:rPr sz="900" spc="-116" dirty="0">
                <a:solidFill>
                  <a:srgbClr val="007DC5"/>
                </a:solidFill>
                <a:latin typeface="Calibri"/>
                <a:cs typeface="Calibri"/>
              </a:rPr>
              <a:t>Khao </a:t>
            </a:r>
            <a:r>
              <a:rPr sz="900" dirty="0">
                <a:solidFill>
                  <a:srgbClr val="231F20"/>
                </a:solidFill>
                <a:latin typeface="Calibri"/>
                <a:cs typeface="Calibri"/>
              </a:rPr>
              <a:t>–</a:t>
            </a:r>
            <a:r>
              <a:rPr sz="900" spc="-121" dirty="0">
                <a:solidFill>
                  <a:srgbClr val="231F20"/>
                </a:solidFill>
                <a:latin typeface="Calibri"/>
                <a:cs typeface="Calibri"/>
              </a:rPr>
              <a:t> munte</a:t>
            </a:r>
            <a:endParaRPr sz="900" dirty="0">
              <a:latin typeface="Calibri"/>
              <a:cs typeface="Calibri"/>
            </a:endParaRPr>
          </a:p>
        </p:txBody>
      </p:sp>
      <p:sp>
        <p:nvSpPr>
          <p:cNvPr id="20" name="object 20"/>
          <p:cNvSpPr txBox="1"/>
          <p:nvPr/>
        </p:nvSpPr>
        <p:spPr>
          <a:xfrm>
            <a:off x="1215365" y="5567538"/>
            <a:ext cx="973728" cy="1034994"/>
          </a:xfrm>
          <a:prstGeom prst="rect">
            <a:avLst/>
          </a:prstGeom>
        </p:spPr>
        <p:txBody>
          <a:bodyPr vert="horz" wrap="square" lIns="0" tIns="88105" rIns="0" bIns="0" rtlCol="0">
            <a:spAutoFit/>
          </a:bodyPr>
          <a:lstStyle/>
          <a:p>
            <a:pPr marL="11826">
              <a:spcBef>
                <a:spcPts val="694"/>
              </a:spcBef>
            </a:pPr>
            <a:r>
              <a:rPr sz="900" b="1" i="1" spc="28" dirty="0">
                <a:solidFill>
                  <a:srgbClr val="007DC5"/>
                </a:solidFill>
                <a:latin typeface="Calibri"/>
                <a:cs typeface="Calibri"/>
              </a:rPr>
              <a:t>Glosar </a:t>
            </a:r>
            <a:r>
              <a:rPr sz="900" b="1" i="1" spc="23" dirty="0">
                <a:solidFill>
                  <a:srgbClr val="007DC5"/>
                </a:solidFill>
                <a:latin typeface="Calibri"/>
                <a:cs typeface="Calibri"/>
              </a:rPr>
              <a:t>de</a:t>
            </a:r>
            <a:r>
              <a:rPr sz="900" b="1" i="1" spc="-121" dirty="0">
                <a:solidFill>
                  <a:srgbClr val="007DC5"/>
                </a:solidFill>
                <a:latin typeface="Calibri"/>
                <a:cs typeface="Calibri"/>
              </a:rPr>
              <a:t> </a:t>
            </a:r>
            <a:r>
              <a:rPr sz="900" b="1" i="1" spc="23" dirty="0">
                <a:solidFill>
                  <a:srgbClr val="007DC5"/>
                </a:solidFill>
                <a:latin typeface="Calibri"/>
                <a:cs typeface="Calibri"/>
              </a:rPr>
              <a:t>termeni</a:t>
            </a:r>
            <a:endParaRPr sz="900" dirty="0">
              <a:latin typeface="Calibri"/>
              <a:cs typeface="Calibri"/>
            </a:endParaRPr>
          </a:p>
          <a:p>
            <a:pPr marL="95201">
              <a:spcBef>
                <a:spcPts val="577"/>
              </a:spcBef>
            </a:pPr>
            <a:r>
              <a:rPr sz="900" spc="-126" dirty="0">
                <a:solidFill>
                  <a:srgbClr val="007DC5"/>
                </a:solidFill>
                <a:latin typeface="Calibri"/>
                <a:cs typeface="Calibri"/>
              </a:rPr>
              <a:t>Ko </a:t>
            </a:r>
            <a:r>
              <a:rPr sz="900" dirty="0">
                <a:solidFill>
                  <a:srgbClr val="231F20"/>
                </a:solidFill>
                <a:latin typeface="Calibri"/>
                <a:cs typeface="Calibri"/>
              </a:rPr>
              <a:t>–</a:t>
            </a:r>
            <a:r>
              <a:rPr sz="900" spc="-98" dirty="0">
                <a:solidFill>
                  <a:srgbClr val="231F20"/>
                </a:solidFill>
                <a:latin typeface="Calibri"/>
                <a:cs typeface="Calibri"/>
              </a:rPr>
              <a:t> </a:t>
            </a:r>
            <a:r>
              <a:rPr sz="900" spc="-88" dirty="0">
                <a:solidFill>
                  <a:srgbClr val="231F20"/>
                </a:solidFill>
                <a:latin typeface="Calibri"/>
                <a:cs typeface="Calibri"/>
              </a:rPr>
              <a:t>insulă</a:t>
            </a:r>
            <a:endParaRPr sz="900" dirty="0">
              <a:latin typeface="Calibri"/>
              <a:cs typeface="Calibri"/>
            </a:endParaRPr>
          </a:p>
          <a:p>
            <a:pPr marL="95201" marR="88105">
              <a:lnSpc>
                <a:spcPct val="104200"/>
              </a:lnSpc>
            </a:pPr>
            <a:r>
              <a:rPr sz="900" spc="-116" dirty="0">
                <a:solidFill>
                  <a:srgbClr val="007DC5"/>
                </a:solidFill>
                <a:latin typeface="Calibri"/>
                <a:cs typeface="Calibri"/>
              </a:rPr>
              <a:t>Laem </a:t>
            </a:r>
            <a:r>
              <a:rPr sz="900" dirty="0">
                <a:solidFill>
                  <a:srgbClr val="231F20"/>
                </a:solidFill>
                <a:latin typeface="Calibri"/>
                <a:cs typeface="Calibri"/>
              </a:rPr>
              <a:t>–</a:t>
            </a:r>
            <a:r>
              <a:rPr sz="900" spc="-79" dirty="0">
                <a:solidFill>
                  <a:srgbClr val="231F20"/>
                </a:solidFill>
                <a:latin typeface="Calibri"/>
                <a:cs typeface="Calibri"/>
              </a:rPr>
              <a:t> </a:t>
            </a:r>
            <a:r>
              <a:rPr sz="900" spc="-112" dirty="0">
                <a:solidFill>
                  <a:srgbClr val="231F20"/>
                </a:solidFill>
                <a:latin typeface="Calibri"/>
                <a:cs typeface="Calibri"/>
              </a:rPr>
              <a:t>promontoriu  </a:t>
            </a:r>
            <a:r>
              <a:rPr sz="900" spc="-144" dirty="0">
                <a:solidFill>
                  <a:srgbClr val="007DC5"/>
                </a:solidFill>
                <a:latin typeface="Calibri"/>
                <a:cs typeface="Calibri"/>
              </a:rPr>
              <a:t>Maenam </a:t>
            </a:r>
            <a:r>
              <a:rPr sz="900" dirty="0">
                <a:solidFill>
                  <a:srgbClr val="231F20"/>
                </a:solidFill>
                <a:latin typeface="Calibri"/>
                <a:cs typeface="Calibri"/>
              </a:rPr>
              <a:t>– </a:t>
            </a:r>
            <a:r>
              <a:rPr sz="900" spc="-106" dirty="0">
                <a:solidFill>
                  <a:srgbClr val="231F20"/>
                </a:solidFill>
                <a:latin typeface="Calibri"/>
                <a:cs typeface="Calibri"/>
              </a:rPr>
              <a:t>râu  </a:t>
            </a:r>
            <a:r>
              <a:rPr sz="900" spc="-130" dirty="0">
                <a:solidFill>
                  <a:srgbClr val="007DC5"/>
                </a:solidFill>
                <a:latin typeface="Calibri"/>
                <a:cs typeface="Calibri"/>
              </a:rPr>
              <a:t>Mueang </a:t>
            </a:r>
            <a:r>
              <a:rPr sz="900" dirty="0">
                <a:solidFill>
                  <a:srgbClr val="231F20"/>
                </a:solidFill>
                <a:latin typeface="Calibri"/>
                <a:cs typeface="Calibri"/>
              </a:rPr>
              <a:t>– </a:t>
            </a:r>
            <a:r>
              <a:rPr sz="900" spc="-112" dirty="0">
                <a:solidFill>
                  <a:srgbClr val="231F20"/>
                </a:solidFill>
                <a:latin typeface="Calibri"/>
                <a:cs typeface="Calibri"/>
              </a:rPr>
              <a:t>oraș  </a:t>
            </a:r>
            <a:r>
              <a:rPr sz="900" spc="-149" dirty="0">
                <a:solidFill>
                  <a:srgbClr val="007DC5"/>
                </a:solidFill>
                <a:latin typeface="Calibri"/>
                <a:cs typeface="Calibri"/>
              </a:rPr>
              <a:t>Muko </a:t>
            </a:r>
            <a:r>
              <a:rPr sz="900" dirty="0">
                <a:solidFill>
                  <a:srgbClr val="231F20"/>
                </a:solidFill>
                <a:latin typeface="Calibri"/>
                <a:cs typeface="Calibri"/>
              </a:rPr>
              <a:t>–</a:t>
            </a:r>
            <a:r>
              <a:rPr sz="900" spc="-61" dirty="0">
                <a:solidFill>
                  <a:srgbClr val="231F20"/>
                </a:solidFill>
                <a:latin typeface="Calibri"/>
                <a:cs typeface="Calibri"/>
              </a:rPr>
              <a:t> </a:t>
            </a:r>
            <a:r>
              <a:rPr sz="900" spc="-93" dirty="0">
                <a:solidFill>
                  <a:srgbClr val="231F20"/>
                </a:solidFill>
                <a:latin typeface="Calibri"/>
                <a:cs typeface="Calibri"/>
              </a:rPr>
              <a:t>arhipelag</a:t>
            </a:r>
            <a:endParaRPr sz="900" dirty="0">
              <a:latin typeface="Calibri"/>
              <a:cs typeface="Calibri"/>
            </a:endParaRPr>
          </a:p>
        </p:txBody>
      </p:sp>
      <p:sp>
        <p:nvSpPr>
          <p:cNvPr id="21" name="object 21"/>
          <p:cNvSpPr txBox="1"/>
          <p:nvPr/>
        </p:nvSpPr>
        <p:spPr>
          <a:xfrm>
            <a:off x="2252674" y="5567538"/>
            <a:ext cx="803808" cy="1024478"/>
          </a:xfrm>
          <a:prstGeom prst="rect">
            <a:avLst/>
          </a:prstGeom>
        </p:spPr>
        <p:txBody>
          <a:bodyPr vert="horz" wrap="square" lIns="0" tIns="88105" rIns="0" bIns="0" rtlCol="0">
            <a:spAutoFit/>
          </a:bodyPr>
          <a:lstStyle/>
          <a:p>
            <a:pPr marL="57949" indent="-46714">
              <a:spcBef>
                <a:spcPts val="694"/>
              </a:spcBef>
              <a:tabLst>
                <a:tab pos="776393" algn="l"/>
              </a:tabLst>
            </a:pPr>
            <a:r>
              <a:rPr sz="900" b="1" i="1" u="dash" spc="-37" dirty="0">
                <a:solidFill>
                  <a:srgbClr val="007DC5"/>
                </a:solidFill>
                <a:uFill>
                  <a:solidFill>
                    <a:srgbClr val="231F20"/>
                  </a:solidFill>
                </a:uFill>
                <a:latin typeface="Calibri"/>
                <a:cs typeface="Calibri"/>
              </a:rPr>
              <a:t> 		</a:t>
            </a:r>
            <a:endParaRPr sz="900" dirty="0">
              <a:latin typeface="Calibri"/>
              <a:cs typeface="Calibri"/>
            </a:endParaRPr>
          </a:p>
          <a:p>
            <a:pPr marL="57949" marR="37844">
              <a:lnSpc>
                <a:spcPct val="104200"/>
              </a:lnSpc>
              <a:spcBef>
                <a:spcPts val="531"/>
              </a:spcBef>
            </a:pPr>
            <a:r>
              <a:rPr sz="900" spc="-126" dirty="0">
                <a:solidFill>
                  <a:srgbClr val="007DC5"/>
                </a:solidFill>
                <a:latin typeface="Calibri"/>
                <a:cs typeface="Calibri"/>
              </a:rPr>
              <a:t>Namtok </a:t>
            </a:r>
            <a:r>
              <a:rPr sz="900" dirty="0">
                <a:solidFill>
                  <a:srgbClr val="231F20"/>
                </a:solidFill>
                <a:latin typeface="Calibri"/>
                <a:cs typeface="Calibri"/>
              </a:rPr>
              <a:t>– </a:t>
            </a:r>
            <a:r>
              <a:rPr sz="900" spc="-112" dirty="0">
                <a:solidFill>
                  <a:srgbClr val="231F20"/>
                </a:solidFill>
                <a:latin typeface="Calibri"/>
                <a:cs typeface="Calibri"/>
              </a:rPr>
              <a:t>cascadă  </a:t>
            </a:r>
            <a:r>
              <a:rPr sz="900" spc="-112" dirty="0">
                <a:solidFill>
                  <a:srgbClr val="007DC5"/>
                </a:solidFill>
                <a:latin typeface="Calibri"/>
                <a:cs typeface="Calibri"/>
              </a:rPr>
              <a:t>Pha </a:t>
            </a:r>
            <a:r>
              <a:rPr sz="900" dirty="0">
                <a:solidFill>
                  <a:srgbClr val="231F20"/>
                </a:solidFill>
                <a:latin typeface="Calibri"/>
                <a:cs typeface="Calibri"/>
              </a:rPr>
              <a:t>– </a:t>
            </a:r>
            <a:r>
              <a:rPr sz="900" spc="-98" dirty="0">
                <a:solidFill>
                  <a:srgbClr val="231F20"/>
                </a:solidFill>
                <a:latin typeface="Calibri"/>
                <a:cs typeface="Calibri"/>
              </a:rPr>
              <a:t>deal  </a:t>
            </a:r>
            <a:r>
              <a:rPr sz="900" spc="-135" dirty="0">
                <a:solidFill>
                  <a:srgbClr val="007DC5"/>
                </a:solidFill>
                <a:latin typeface="Calibri"/>
                <a:cs typeface="Calibri"/>
              </a:rPr>
              <a:t>Tambon </a:t>
            </a:r>
            <a:r>
              <a:rPr sz="900" dirty="0">
                <a:solidFill>
                  <a:srgbClr val="231F20"/>
                </a:solidFill>
                <a:latin typeface="Calibri"/>
                <a:cs typeface="Calibri"/>
              </a:rPr>
              <a:t>–</a:t>
            </a:r>
            <a:r>
              <a:rPr sz="900" spc="-140" dirty="0">
                <a:solidFill>
                  <a:srgbClr val="231F20"/>
                </a:solidFill>
                <a:latin typeface="Calibri"/>
                <a:cs typeface="Calibri"/>
              </a:rPr>
              <a:t> </a:t>
            </a:r>
            <a:r>
              <a:rPr sz="900" spc="-126" dirty="0">
                <a:solidFill>
                  <a:srgbClr val="231F20"/>
                </a:solidFill>
                <a:latin typeface="Calibri"/>
                <a:cs typeface="Calibri"/>
              </a:rPr>
              <a:t>comună  </a:t>
            </a:r>
            <a:r>
              <a:rPr sz="900" spc="-130" dirty="0">
                <a:solidFill>
                  <a:srgbClr val="007DC5"/>
                </a:solidFill>
                <a:latin typeface="Calibri"/>
                <a:cs typeface="Calibri"/>
              </a:rPr>
              <a:t>Tham </a:t>
            </a:r>
            <a:r>
              <a:rPr sz="900" dirty="0">
                <a:solidFill>
                  <a:srgbClr val="231F20"/>
                </a:solidFill>
                <a:latin typeface="Calibri"/>
                <a:cs typeface="Calibri"/>
              </a:rPr>
              <a:t>– </a:t>
            </a:r>
            <a:r>
              <a:rPr sz="900" spc="-106" dirty="0">
                <a:solidFill>
                  <a:srgbClr val="231F20"/>
                </a:solidFill>
                <a:latin typeface="Calibri"/>
                <a:cs typeface="Calibri"/>
              </a:rPr>
              <a:t>peșteră  </a:t>
            </a:r>
            <a:r>
              <a:rPr sz="900" spc="-144" dirty="0">
                <a:solidFill>
                  <a:srgbClr val="007DC5"/>
                </a:solidFill>
                <a:latin typeface="Calibri"/>
                <a:cs typeface="Calibri"/>
              </a:rPr>
              <a:t>Wat </a:t>
            </a:r>
            <a:r>
              <a:rPr sz="900" dirty="0">
                <a:solidFill>
                  <a:srgbClr val="231F20"/>
                </a:solidFill>
                <a:latin typeface="Calibri"/>
                <a:cs typeface="Calibri"/>
              </a:rPr>
              <a:t>–</a:t>
            </a:r>
            <a:r>
              <a:rPr sz="900" spc="-70" dirty="0">
                <a:solidFill>
                  <a:srgbClr val="231F20"/>
                </a:solidFill>
                <a:latin typeface="Calibri"/>
                <a:cs typeface="Calibri"/>
              </a:rPr>
              <a:t> </a:t>
            </a:r>
            <a:r>
              <a:rPr sz="900" spc="-112" dirty="0">
                <a:solidFill>
                  <a:srgbClr val="231F20"/>
                </a:solidFill>
                <a:latin typeface="Calibri"/>
                <a:cs typeface="Calibri"/>
              </a:rPr>
              <a:t>templu</a:t>
            </a:r>
            <a:endParaRPr sz="900" dirty="0">
              <a:latin typeface="Calibri"/>
              <a:cs typeface="Calibri"/>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1606" y="1275645"/>
            <a:ext cx="2246149" cy="28318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205423"/>
            <a:ext cx="2587768" cy="163160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90238" y="1275645"/>
            <a:ext cx="2160568" cy="166752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690238" y="3041094"/>
            <a:ext cx="2160568" cy="15972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690238" y="4736234"/>
            <a:ext cx="3577886" cy="2119185"/>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2051" y="143759"/>
            <a:ext cx="4977705" cy="883975"/>
          </a:xfrm>
          <a:prstGeom prst="rect">
            <a:avLst/>
          </a:prstGeom>
        </p:spPr>
        <p:txBody>
          <a:bodyPr vert="horz" wrap="square" lIns="0" tIns="11826" rIns="0" bIns="0" rtlCol="0">
            <a:spAutoFit/>
          </a:bodyPr>
          <a:lstStyle/>
          <a:p>
            <a:pPr marL="436388">
              <a:lnSpc>
                <a:spcPts val="3352"/>
              </a:lnSpc>
              <a:spcBef>
                <a:spcPts val="93"/>
              </a:spcBef>
            </a:pPr>
            <a:r>
              <a:rPr sz="3100" b="1" spc="116" dirty="0">
                <a:solidFill>
                  <a:srgbClr val="D1D3D4"/>
                </a:solidFill>
                <a:latin typeface="Calibri"/>
                <a:cs typeface="Calibri"/>
              </a:rPr>
              <a:t>KRABI</a:t>
            </a:r>
            <a:endParaRPr sz="3100" dirty="0">
              <a:latin typeface="Calibri"/>
              <a:cs typeface="Calibri"/>
            </a:endParaRPr>
          </a:p>
          <a:p>
            <a:pPr marL="11826">
              <a:lnSpc>
                <a:spcPts val="3352"/>
              </a:lnSpc>
              <a:tabLst>
                <a:tab pos="321082" algn="l"/>
                <a:tab pos="4872411" algn="l"/>
              </a:tabLst>
            </a:pPr>
            <a:r>
              <a:rPr sz="3100" b="1" u="sng" spc="-74" dirty="0">
                <a:solidFill>
                  <a:srgbClr val="231F20"/>
                </a:solidFill>
                <a:uFill>
                  <a:solidFill>
                    <a:srgbClr val="231F20"/>
                  </a:solidFill>
                </a:uFill>
                <a:latin typeface="Calibri"/>
                <a:cs typeface="Calibri"/>
              </a:rPr>
              <a:t> 	</a:t>
            </a:r>
            <a:r>
              <a:rPr sz="3100" b="1" u="sng" spc="116" dirty="0">
                <a:solidFill>
                  <a:srgbClr val="231F20"/>
                </a:solidFill>
                <a:uFill>
                  <a:solidFill>
                    <a:srgbClr val="231F20"/>
                  </a:solidFill>
                </a:uFill>
                <a:latin typeface="Calibri"/>
                <a:cs typeface="Calibri"/>
              </a:rPr>
              <a:t>KRABI	</a:t>
            </a:r>
            <a:endParaRPr sz="3100" dirty="0">
              <a:latin typeface="Calibri"/>
              <a:cs typeface="Calibri"/>
            </a:endParaRPr>
          </a:p>
        </p:txBody>
      </p:sp>
      <p:sp>
        <p:nvSpPr>
          <p:cNvPr id="8" name="object 8"/>
          <p:cNvSpPr/>
          <p:nvPr/>
        </p:nvSpPr>
        <p:spPr>
          <a:xfrm>
            <a:off x="6370618" y="4736234"/>
            <a:ext cx="1666473" cy="211918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953289" y="2409962"/>
            <a:ext cx="3083802" cy="222833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139575" y="2409974"/>
            <a:ext cx="1425391" cy="1816592"/>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953289" y="11"/>
            <a:ext cx="4611676" cy="2312015"/>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139575" y="4324489"/>
            <a:ext cx="1766991" cy="975448"/>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9182489" y="5691068"/>
            <a:ext cx="68089" cy="103071"/>
          </a:xfrm>
          <a:custGeom>
            <a:avLst/>
            <a:gdLst/>
            <a:ahLst/>
            <a:cxnLst/>
            <a:rect l="l" t="t" r="r" b="b"/>
            <a:pathLst>
              <a:path w="71754" h="113664">
                <a:moveTo>
                  <a:pt x="20332" y="80733"/>
                </a:moveTo>
                <a:lnTo>
                  <a:pt x="5664" y="80911"/>
                </a:lnTo>
                <a:lnTo>
                  <a:pt x="0" y="88315"/>
                </a:lnTo>
                <a:lnTo>
                  <a:pt x="0" y="95808"/>
                </a:lnTo>
                <a:lnTo>
                  <a:pt x="1305" y="101252"/>
                </a:lnTo>
                <a:lnTo>
                  <a:pt x="6108" y="106976"/>
                </a:lnTo>
                <a:lnTo>
                  <a:pt x="15741" y="111498"/>
                </a:lnTo>
                <a:lnTo>
                  <a:pt x="31534" y="113334"/>
                </a:lnTo>
                <a:lnTo>
                  <a:pt x="47696" y="111251"/>
                </a:lnTo>
                <a:lnTo>
                  <a:pt x="60259" y="105714"/>
                </a:lnTo>
                <a:lnTo>
                  <a:pt x="63420" y="102641"/>
                </a:lnTo>
                <a:lnTo>
                  <a:pt x="21513" y="102641"/>
                </a:lnTo>
                <a:lnTo>
                  <a:pt x="13906" y="97447"/>
                </a:lnTo>
                <a:lnTo>
                  <a:pt x="13906" y="88569"/>
                </a:lnTo>
                <a:lnTo>
                  <a:pt x="18046" y="85648"/>
                </a:lnTo>
                <a:lnTo>
                  <a:pt x="25829" y="85648"/>
                </a:lnTo>
                <a:lnTo>
                  <a:pt x="24333" y="84251"/>
                </a:lnTo>
                <a:lnTo>
                  <a:pt x="20332" y="80733"/>
                </a:lnTo>
                <a:close/>
              </a:path>
              <a:path w="71754" h="113664">
                <a:moveTo>
                  <a:pt x="42202" y="1930"/>
                </a:moveTo>
                <a:lnTo>
                  <a:pt x="34467" y="1930"/>
                </a:lnTo>
                <a:lnTo>
                  <a:pt x="23753" y="3896"/>
                </a:lnTo>
                <a:lnTo>
                  <a:pt x="14245" y="9550"/>
                </a:lnTo>
                <a:lnTo>
                  <a:pt x="7450" y="18502"/>
                </a:lnTo>
                <a:lnTo>
                  <a:pt x="4851" y="30391"/>
                </a:lnTo>
                <a:lnTo>
                  <a:pt x="6187" y="38825"/>
                </a:lnTo>
                <a:lnTo>
                  <a:pt x="9423" y="45286"/>
                </a:lnTo>
                <a:lnTo>
                  <a:pt x="13402" y="49945"/>
                </a:lnTo>
                <a:lnTo>
                  <a:pt x="16967" y="52971"/>
                </a:lnTo>
                <a:lnTo>
                  <a:pt x="11221" y="57454"/>
                </a:lnTo>
                <a:lnTo>
                  <a:pt x="6477" y="61429"/>
                </a:lnTo>
                <a:lnTo>
                  <a:pt x="6477" y="71615"/>
                </a:lnTo>
                <a:lnTo>
                  <a:pt x="42993" y="81834"/>
                </a:lnTo>
                <a:lnTo>
                  <a:pt x="54292" y="83642"/>
                </a:lnTo>
                <a:lnTo>
                  <a:pt x="61823" y="85763"/>
                </a:lnTo>
                <a:lnTo>
                  <a:pt x="61849" y="92201"/>
                </a:lnTo>
                <a:lnTo>
                  <a:pt x="61125" y="93814"/>
                </a:lnTo>
                <a:lnTo>
                  <a:pt x="58064" y="96456"/>
                </a:lnTo>
                <a:lnTo>
                  <a:pt x="50685" y="102641"/>
                </a:lnTo>
                <a:lnTo>
                  <a:pt x="63420" y="102641"/>
                </a:lnTo>
                <a:lnTo>
                  <a:pt x="68401" y="97797"/>
                </a:lnTo>
                <a:lnTo>
                  <a:pt x="71297" y="88569"/>
                </a:lnTo>
                <a:lnTo>
                  <a:pt x="71297" y="84251"/>
                </a:lnTo>
                <a:lnTo>
                  <a:pt x="30727" y="68127"/>
                </a:lnTo>
                <a:lnTo>
                  <a:pt x="21961" y="66789"/>
                </a:lnTo>
                <a:lnTo>
                  <a:pt x="18364" y="63944"/>
                </a:lnTo>
                <a:lnTo>
                  <a:pt x="18364" y="60070"/>
                </a:lnTo>
                <a:lnTo>
                  <a:pt x="24299" y="57429"/>
                </a:lnTo>
                <a:lnTo>
                  <a:pt x="25349" y="57035"/>
                </a:lnTo>
                <a:lnTo>
                  <a:pt x="41433" y="57035"/>
                </a:lnTo>
                <a:lnTo>
                  <a:pt x="44015" y="56599"/>
                </a:lnTo>
                <a:lnTo>
                  <a:pt x="53436" y="51247"/>
                </a:lnTo>
                <a:lnTo>
                  <a:pt x="54917" y="49377"/>
                </a:lnTo>
                <a:lnTo>
                  <a:pt x="26911" y="49377"/>
                </a:lnTo>
                <a:lnTo>
                  <a:pt x="19291" y="42113"/>
                </a:lnTo>
                <a:lnTo>
                  <a:pt x="19291" y="18732"/>
                </a:lnTo>
                <a:lnTo>
                  <a:pt x="26263" y="10655"/>
                </a:lnTo>
                <a:lnTo>
                  <a:pt x="66901" y="10655"/>
                </a:lnTo>
                <a:lnTo>
                  <a:pt x="67906" y="9545"/>
                </a:lnTo>
                <a:lnTo>
                  <a:pt x="67628" y="5003"/>
                </a:lnTo>
                <a:lnTo>
                  <a:pt x="47307" y="5003"/>
                </a:lnTo>
                <a:lnTo>
                  <a:pt x="42202" y="1930"/>
                </a:lnTo>
                <a:close/>
              </a:path>
              <a:path w="71754" h="113664">
                <a:moveTo>
                  <a:pt x="25829" y="85648"/>
                </a:moveTo>
                <a:lnTo>
                  <a:pt x="18046" y="85648"/>
                </a:lnTo>
                <a:lnTo>
                  <a:pt x="26631" y="86398"/>
                </a:lnTo>
                <a:lnTo>
                  <a:pt x="25829" y="85648"/>
                </a:lnTo>
                <a:close/>
              </a:path>
              <a:path w="71754" h="113664">
                <a:moveTo>
                  <a:pt x="41433" y="57035"/>
                </a:moveTo>
                <a:lnTo>
                  <a:pt x="25349" y="57035"/>
                </a:lnTo>
                <a:lnTo>
                  <a:pt x="27774" y="57873"/>
                </a:lnTo>
                <a:lnTo>
                  <a:pt x="30645" y="58242"/>
                </a:lnTo>
                <a:lnTo>
                  <a:pt x="33997" y="58292"/>
                </a:lnTo>
                <a:lnTo>
                  <a:pt x="41433" y="57035"/>
                </a:lnTo>
                <a:close/>
              </a:path>
              <a:path w="71754" h="113664">
                <a:moveTo>
                  <a:pt x="66901" y="10655"/>
                </a:moveTo>
                <a:lnTo>
                  <a:pt x="42710" y="10655"/>
                </a:lnTo>
                <a:lnTo>
                  <a:pt x="49669" y="18732"/>
                </a:lnTo>
                <a:lnTo>
                  <a:pt x="49669" y="42113"/>
                </a:lnTo>
                <a:lnTo>
                  <a:pt x="42075" y="49377"/>
                </a:lnTo>
                <a:lnTo>
                  <a:pt x="54917" y="49377"/>
                </a:lnTo>
                <a:lnTo>
                  <a:pt x="60460" y="42376"/>
                </a:lnTo>
                <a:lnTo>
                  <a:pt x="63222" y="30391"/>
                </a:lnTo>
                <a:lnTo>
                  <a:pt x="63284" y="25006"/>
                </a:lnTo>
                <a:lnTo>
                  <a:pt x="61772" y="19316"/>
                </a:lnTo>
                <a:lnTo>
                  <a:pt x="59372" y="15976"/>
                </a:lnTo>
                <a:lnTo>
                  <a:pt x="63157" y="14770"/>
                </a:lnTo>
                <a:lnTo>
                  <a:pt x="66901" y="10655"/>
                </a:lnTo>
                <a:close/>
              </a:path>
              <a:path w="71754" h="113664">
                <a:moveTo>
                  <a:pt x="67322" y="0"/>
                </a:moveTo>
                <a:lnTo>
                  <a:pt x="63258" y="4305"/>
                </a:lnTo>
                <a:lnTo>
                  <a:pt x="58420" y="5003"/>
                </a:lnTo>
                <a:lnTo>
                  <a:pt x="67628" y="5003"/>
                </a:lnTo>
                <a:lnTo>
                  <a:pt x="67322" y="0"/>
                </a:lnTo>
                <a:close/>
              </a:path>
            </a:pathLst>
          </a:custGeom>
          <a:solidFill>
            <a:srgbClr val="ED2891"/>
          </a:solidFill>
        </p:spPr>
        <p:txBody>
          <a:bodyPr wrap="square" lIns="0" tIns="0" rIns="0" bIns="0" rtlCol="0"/>
          <a:lstStyle/>
          <a:p>
            <a:endParaRPr/>
          </a:p>
        </p:txBody>
      </p:sp>
      <p:sp>
        <p:nvSpPr>
          <p:cNvPr id="14" name="object 14"/>
          <p:cNvSpPr/>
          <p:nvPr/>
        </p:nvSpPr>
        <p:spPr>
          <a:xfrm>
            <a:off x="8717906" y="5692913"/>
            <a:ext cx="63871" cy="71977"/>
          </a:xfrm>
          <a:custGeom>
            <a:avLst/>
            <a:gdLst/>
            <a:ahLst/>
            <a:cxnLst/>
            <a:rect l="l" t="t" r="r" b="b"/>
            <a:pathLst>
              <a:path w="67309" h="79375">
                <a:moveTo>
                  <a:pt x="52685" y="8572"/>
                </a:moveTo>
                <a:lnTo>
                  <a:pt x="32143" y="8572"/>
                </a:lnTo>
                <a:lnTo>
                  <a:pt x="44234" y="11976"/>
                </a:lnTo>
                <a:lnTo>
                  <a:pt x="44234" y="27774"/>
                </a:lnTo>
                <a:lnTo>
                  <a:pt x="31257" y="30694"/>
                </a:lnTo>
                <a:lnTo>
                  <a:pt x="16725" y="35993"/>
                </a:lnTo>
                <a:lnTo>
                  <a:pt x="4889" y="44885"/>
                </a:lnTo>
                <a:lnTo>
                  <a:pt x="0" y="58585"/>
                </a:lnTo>
                <a:lnTo>
                  <a:pt x="2320" y="68592"/>
                </a:lnTo>
                <a:lnTo>
                  <a:pt x="8007" y="74844"/>
                </a:lnTo>
                <a:lnTo>
                  <a:pt x="15248" y="78083"/>
                </a:lnTo>
                <a:lnTo>
                  <a:pt x="22186" y="79006"/>
                </a:lnTo>
                <a:lnTo>
                  <a:pt x="27178" y="79006"/>
                </a:lnTo>
                <a:lnTo>
                  <a:pt x="36703" y="75996"/>
                </a:lnTo>
                <a:lnTo>
                  <a:pt x="41579" y="68592"/>
                </a:lnTo>
                <a:lnTo>
                  <a:pt x="41579" y="67259"/>
                </a:lnTo>
                <a:lnTo>
                  <a:pt x="21043" y="67259"/>
                </a:lnTo>
                <a:lnTo>
                  <a:pt x="14630" y="64198"/>
                </a:lnTo>
                <a:lnTo>
                  <a:pt x="14630" y="55498"/>
                </a:lnTo>
                <a:lnTo>
                  <a:pt x="16641" y="49606"/>
                </a:lnTo>
                <a:lnTo>
                  <a:pt x="22459" y="44373"/>
                </a:lnTo>
                <a:lnTo>
                  <a:pt x="31764" y="40007"/>
                </a:lnTo>
                <a:lnTo>
                  <a:pt x="44234" y="36715"/>
                </a:lnTo>
                <a:lnTo>
                  <a:pt x="57873" y="36715"/>
                </a:lnTo>
                <a:lnTo>
                  <a:pt x="57873" y="24396"/>
                </a:lnTo>
                <a:lnTo>
                  <a:pt x="56169" y="13844"/>
                </a:lnTo>
                <a:lnTo>
                  <a:pt x="52685" y="8572"/>
                </a:lnTo>
                <a:close/>
              </a:path>
              <a:path w="67309" h="79375">
                <a:moveTo>
                  <a:pt x="57873" y="36715"/>
                </a:moveTo>
                <a:lnTo>
                  <a:pt x="44234" y="36715"/>
                </a:lnTo>
                <a:lnTo>
                  <a:pt x="44234" y="76517"/>
                </a:lnTo>
                <a:lnTo>
                  <a:pt x="49618" y="78562"/>
                </a:lnTo>
                <a:lnTo>
                  <a:pt x="56413" y="78562"/>
                </a:lnTo>
                <a:lnTo>
                  <a:pt x="60553" y="76517"/>
                </a:lnTo>
                <a:lnTo>
                  <a:pt x="62843" y="74714"/>
                </a:lnTo>
                <a:lnTo>
                  <a:pt x="58775" y="74714"/>
                </a:lnTo>
                <a:lnTo>
                  <a:pt x="57934" y="69418"/>
                </a:lnTo>
                <a:lnTo>
                  <a:pt x="57873" y="36715"/>
                </a:lnTo>
                <a:close/>
              </a:path>
              <a:path w="67309" h="79375">
                <a:moveTo>
                  <a:pt x="66052" y="69418"/>
                </a:moveTo>
                <a:lnTo>
                  <a:pt x="58775" y="74714"/>
                </a:lnTo>
                <a:lnTo>
                  <a:pt x="62843" y="74714"/>
                </a:lnTo>
                <a:lnTo>
                  <a:pt x="67246" y="71246"/>
                </a:lnTo>
                <a:lnTo>
                  <a:pt x="66052" y="69418"/>
                </a:lnTo>
                <a:close/>
              </a:path>
              <a:path w="67309" h="79375">
                <a:moveTo>
                  <a:pt x="41579" y="60604"/>
                </a:moveTo>
                <a:lnTo>
                  <a:pt x="37007" y="64300"/>
                </a:lnTo>
                <a:lnTo>
                  <a:pt x="33299" y="67259"/>
                </a:lnTo>
                <a:lnTo>
                  <a:pt x="41579" y="67259"/>
                </a:lnTo>
                <a:lnTo>
                  <a:pt x="41579" y="60604"/>
                </a:lnTo>
                <a:close/>
              </a:path>
              <a:path w="67309" h="79375">
                <a:moveTo>
                  <a:pt x="31407" y="0"/>
                </a:moveTo>
                <a:lnTo>
                  <a:pt x="1371" y="13715"/>
                </a:lnTo>
                <a:lnTo>
                  <a:pt x="5346" y="16687"/>
                </a:lnTo>
                <a:lnTo>
                  <a:pt x="6134" y="15963"/>
                </a:lnTo>
                <a:lnTo>
                  <a:pt x="12242" y="11366"/>
                </a:lnTo>
                <a:lnTo>
                  <a:pt x="19786" y="8572"/>
                </a:lnTo>
                <a:lnTo>
                  <a:pt x="52685" y="8572"/>
                </a:lnTo>
                <a:lnTo>
                  <a:pt x="51122" y="6207"/>
                </a:lnTo>
                <a:lnTo>
                  <a:pt x="42834" y="1565"/>
                </a:lnTo>
                <a:lnTo>
                  <a:pt x="31407" y="0"/>
                </a:lnTo>
                <a:close/>
              </a:path>
            </a:pathLst>
          </a:custGeom>
          <a:solidFill>
            <a:srgbClr val="ED2891"/>
          </a:solidFill>
        </p:spPr>
        <p:txBody>
          <a:bodyPr wrap="square" lIns="0" tIns="0" rIns="0" bIns="0" rtlCol="0"/>
          <a:lstStyle/>
          <a:p>
            <a:endParaRPr/>
          </a:p>
        </p:txBody>
      </p:sp>
      <p:sp>
        <p:nvSpPr>
          <p:cNvPr id="15" name="object 15"/>
          <p:cNvSpPr/>
          <p:nvPr/>
        </p:nvSpPr>
        <p:spPr>
          <a:xfrm>
            <a:off x="8915483" y="5692913"/>
            <a:ext cx="63871" cy="71977"/>
          </a:xfrm>
          <a:custGeom>
            <a:avLst/>
            <a:gdLst/>
            <a:ahLst/>
            <a:cxnLst/>
            <a:rect l="l" t="t" r="r" b="b"/>
            <a:pathLst>
              <a:path w="67309" h="79375">
                <a:moveTo>
                  <a:pt x="52683" y="8572"/>
                </a:moveTo>
                <a:lnTo>
                  <a:pt x="32118" y="8572"/>
                </a:lnTo>
                <a:lnTo>
                  <a:pt x="44196" y="11976"/>
                </a:lnTo>
                <a:lnTo>
                  <a:pt x="44196" y="27774"/>
                </a:lnTo>
                <a:lnTo>
                  <a:pt x="31252" y="30694"/>
                </a:lnTo>
                <a:lnTo>
                  <a:pt x="16730" y="35993"/>
                </a:lnTo>
                <a:lnTo>
                  <a:pt x="4892" y="44885"/>
                </a:lnTo>
                <a:lnTo>
                  <a:pt x="0" y="58585"/>
                </a:lnTo>
                <a:lnTo>
                  <a:pt x="2319" y="68592"/>
                </a:lnTo>
                <a:lnTo>
                  <a:pt x="8004" y="74844"/>
                </a:lnTo>
                <a:lnTo>
                  <a:pt x="15248" y="78083"/>
                </a:lnTo>
                <a:lnTo>
                  <a:pt x="22199" y="79006"/>
                </a:lnTo>
                <a:lnTo>
                  <a:pt x="27165" y="79006"/>
                </a:lnTo>
                <a:lnTo>
                  <a:pt x="36677" y="75996"/>
                </a:lnTo>
                <a:lnTo>
                  <a:pt x="41579" y="68592"/>
                </a:lnTo>
                <a:lnTo>
                  <a:pt x="41579" y="67259"/>
                </a:lnTo>
                <a:lnTo>
                  <a:pt x="21031" y="67259"/>
                </a:lnTo>
                <a:lnTo>
                  <a:pt x="14605" y="64198"/>
                </a:lnTo>
                <a:lnTo>
                  <a:pt x="14605" y="55498"/>
                </a:lnTo>
                <a:lnTo>
                  <a:pt x="16615" y="49606"/>
                </a:lnTo>
                <a:lnTo>
                  <a:pt x="22432" y="44373"/>
                </a:lnTo>
                <a:lnTo>
                  <a:pt x="31733" y="40007"/>
                </a:lnTo>
                <a:lnTo>
                  <a:pt x="44196" y="36715"/>
                </a:lnTo>
                <a:lnTo>
                  <a:pt x="57861" y="36715"/>
                </a:lnTo>
                <a:lnTo>
                  <a:pt x="57861" y="24396"/>
                </a:lnTo>
                <a:lnTo>
                  <a:pt x="56160" y="13844"/>
                </a:lnTo>
                <a:lnTo>
                  <a:pt x="52683" y="8572"/>
                </a:lnTo>
                <a:close/>
              </a:path>
              <a:path w="67309" h="79375">
                <a:moveTo>
                  <a:pt x="57861" y="36715"/>
                </a:moveTo>
                <a:lnTo>
                  <a:pt x="44196" y="36715"/>
                </a:lnTo>
                <a:lnTo>
                  <a:pt x="44196" y="76517"/>
                </a:lnTo>
                <a:lnTo>
                  <a:pt x="49631" y="78562"/>
                </a:lnTo>
                <a:lnTo>
                  <a:pt x="56375" y="78562"/>
                </a:lnTo>
                <a:lnTo>
                  <a:pt x="60579" y="76517"/>
                </a:lnTo>
                <a:lnTo>
                  <a:pt x="62836" y="74714"/>
                </a:lnTo>
                <a:lnTo>
                  <a:pt x="58750" y="74714"/>
                </a:lnTo>
                <a:lnTo>
                  <a:pt x="57920" y="69418"/>
                </a:lnTo>
                <a:lnTo>
                  <a:pt x="57861" y="36715"/>
                </a:lnTo>
                <a:close/>
              </a:path>
              <a:path w="67309" h="79375">
                <a:moveTo>
                  <a:pt x="66040" y="69418"/>
                </a:moveTo>
                <a:lnTo>
                  <a:pt x="58750" y="74714"/>
                </a:lnTo>
                <a:lnTo>
                  <a:pt x="62836" y="74714"/>
                </a:lnTo>
                <a:lnTo>
                  <a:pt x="65570" y="72529"/>
                </a:lnTo>
                <a:lnTo>
                  <a:pt x="67208" y="71246"/>
                </a:lnTo>
                <a:lnTo>
                  <a:pt x="66040" y="69418"/>
                </a:lnTo>
                <a:close/>
              </a:path>
              <a:path w="67309" h="79375">
                <a:moveTo>
                  <a:pt x="41579" y="60604"/>
                </a:moveTo>
                <a:lnTo>
                  <a:pt x="37020" y="64300"/>
                </a:lnTo>
                <a:lnTo>
                  <a:pt x="33274" y="67259"/>
                </a:lnTo>
                <a:lnTo>
                  <a:pt x="41579" y="67259"/>
                </a:lnTo>
                <a:lnTo>
                  <a:pt x="41579" y="60604"/>
                </a:lnTo>
                <a:close/>
              </a:path>
              <a:path w="67309" h="79375">
                <a:moveTo>
                  <a:pt x="31432" y="0"/>
                </a:moveTo>
                <a:lnTo>
                  <a:pt x="1371" y="13715"/>
                </a:lnTo>
                <a:lnTo>
                  <a:pt x="5334" y="16687"/>
                </a:lnTo>
                <a:lnTo>
                  <a:pt x="6096" y="15963"/>
                </a:lnTo>
                <a:lnTo>
                  <a:pt x="12255" y="11366"/>
                </a:lnTo>
                <a:lnTo>
                  <a:pt x="19761" y="8572"/>
                </a:lnTo>
                <a:lnTo>
                  <a:pt x="52683" y="8572"/>
                </a:lnTo>
                <a:lnTo>
                  <a:pt x="51123" y="6207"/>
                </a:lnTo>
                <a:lnTo>
                  <a:pt x="42848" y="1565"/>
                </a:lnTo>
                <a:lnTo>
                  <a:pt x="31432" y="0"/>
                </a:lnTo>
                <a:close/>
              </a:path>
            </a:pathLst>
          </a:custGeom>
          <a:solidFill>
            <a:srgbClr val="ED2891"/>
          </a:solidFill>
        </p:spPr>
        <p:txBody>
          <a:bodyPr wrap="square" lIns="0" tIns="0" rIns="0" bIns="0" rtlCol="0"/>
          <a:lstStyle/>
          <a:p>
            <a:endParaRPr/>
          </a:p>
        </p:txBody>
      </p:sp>
      <p:sp>
        <p:nvSpPr>
          <p:cNvPr id="16" name="object 16"/>
          <p:cNvSpPr/>
          <p:nvPr/>
        </p:nvSpPr>
        <p:spPr>
          <a:xfrm>
            <a:off x="9069424" y="5658419"/>
            <a:ext cx="18077" cy="24184"/>
          </a:xfrm>
          <a:custGeom>
            <a:avLst/>
            <a:gdLst/>
            <a:ahLst/>
            <a:cxnLst/>
            <a:rect l="l" t="t" r="r" b="b"/>
            <a:pathLst>
              <a:path w="19050" h="26670">
                <a:moveTo>
                  <a:pt x="9220" y="0"/>
                </a:moveTo>
                <a:lnTo>
                  <a:pt x="7086" y="6070"/>
                </a:lnTo>
                <a:lnTo>
                  <a:pt x="0" y="9283"/>
                </a:lnTo>
                <a:lnTo>
                  <a:pt x="0" y="22745"/>
                </a:lnTo>
                <a:lnTo>
                  <a:pt x="9220" y="26225"/>
                </a:lnTo>
                <a:lnTo>
                  <a:pt x="18440" y="22745"/>
                </a:lnTo>
                <a:lnTo>
                  <a:pt x="18440" y="9283"/>
                </a:lnTo>
                <a:lnTo>
                  <a:pt x="11366" y="6070"/>
                </a:lnTo>
                <a:lnTo>
                  <a:pt x="9220" y="0"/>
                </a:lnTo>
                <a:close/>
              </a:path>
            </a:pathLst>
          </a:custGeom>
          <a:solidFill>
            <a:srgbClr val="ED2891"/>
          </a:solidFill>
        </p:spPr>
        <p:txBody>
          <a:bodyPr wrap="square" lIns="0" tIns="0" rIns="0" bIns="0" rtlCol="0"/>
          <a:lstStyle/>
          <a:p>
            <a:endParaRPr/>
          </a:p>
        </p:txBody>
      </p:sp>
      <p:sp>
        <p:nvSpPr>
          <p:cNvPr id="17" name="object 17"/>
          <p:cNvSpPr/>
          <p:nvPr/>
        </p:nvSpPr>
        <p:spPr>
          <a:xfrm>
            <a:off x="9105626" y="5692818"/>
            <a:ext cx="69896" cy="71402"/>
          </a:xfrm>
          <a:custGeom>
            <a:avLst/>
            <a:gdLst/>
            <a:ahLst/>
            <a:cxnLst/>
            <a:rect l="l" t="t" r="r" b="b"/>
            <a:pathLst>
              <a:path w="73659" h="78739">
                <a:moveTo>
                  <a:pt x="20497" y="762"/>
                </a:moveTo>
                <a:lnTo>
                  <a:pt x="0" y="762"/>
                </a:lnTo>
                <a:lnTo>
                  <a:pt x="0" y="4686"/>
                </a:lnTo>
                <a:lnTo>
                  <a:pt x="5130" y="4686"/>
                </a:lnTo>
                <a:lnTo>
                  <a:pt x="6680" y="6235"/>
                </a:lnTo>
                <a:lnTo>
                  <a:pt x="6692" y="78676"/>
                </a:lnTo>
                <a:lnTo>
                  <a:pt x="20929" y="78676"/>
                </a:lnTo>
                <a:lnTo>
                  <a:pt x="20929" y="30594"/>
                </a:lnTo>
                <a:lnTo>
                  <a:pt x="21894" y="25216"/>
                </a:lnTo>
                <a:lnTo>
                  <a:pt x="24920" y="18870"/>
                </a:lnTo>
                <a:lnTo>
                  <a:pt x="30209" y="13579"/>
                </a:lnTo>
                <a:lnTo>
                  <a:pt x="35914" y="11950"/>
                </a:lnTo>
                <a:lnTo>
                  <a:pt x="20497" y="11950"/>
                </a:lnTo>
                <a:lnTo>
                  <a:pt x="20497" y="762"/>
                </a:lnTo>
                <a:close/>
              </a:path>
              <a:path w="73659" h="78739">
                <a:moveTo>
                  <a:pt x="62397" y="11366"/>
                </a:moveTo>
                <a:lnTo>
                  <a:pt x="47459" y="11366"/>
                </a:lnTo>
                <a:lnTo>
                  <a:pt x="52082" y="16903"/>
                </a:lnTo>
                <a:lnTo>
                  <a:pt x="52082" y="78676"/>
                </a:lnTo>
                <a:lnTo>
                  <a:pt x="73101" y="78676"/>
                </a:lnTo>
                <a:lnTo>
                  <a:pt x="73101" y="74726"/>
                </a:lnTo>
                <a:lnTo>
                  <a:pt x="67945" y="74726"/>
                </a:lnTo>
                <a:lnTo>
                  <a:pt x="66433" y="73177"/>
                </a:lnTo>
                <a:lnTo>
                  <a:pt x="66433" y="27762"/>
                </a:lnTo>
                <a:lnTo>
                  <a:pt x="65214" y="17771"/>
                </a:lnTo>
                <a:lnTo>
                  <a:pt x="62397" y="11366"/>
                </a:lnTo>
                <a:close/>
              </a:path>
              <a:path w="73659" h="78739">
                <a:moveTo>
                  <a:pt x="43751" y="0"/>
                </a:moveTo>
                <a:lnTo>
                  <a:pt x="37282" y="762"/>
                </a:lnTo>
                <a:lnTo>
                  <a:pt x="31257" y="3003"/>
                </a:lnTo>
                <a:lnTo>
                  <a:pt x="25642" y="6740"/>
                </a:lnTo>
                <a:lnTo>
                  <a:pt x="20497" y="11950"/>
                </a:lnTo>
                <a:lnTo>
                  <a:pt x="35914" y="11950"/>
                </a:lnTo>
                <a:lnTo>
                  <a:pt x="37960" y="11366"/>
                </a:lnTo>
                <a:lnTo>
                  <a:pt x="62397" y="11366"/>
                </a:lnTo>
                <a:lnTo>
                  <a:pt x="61293" y="8856"/>
                </a:lnTo>
                <a:lnTo>
                  <a:pt x="54271" y="2453"/>
                </a:lnTo>
                <a:lnTo>
                  <a:pt x="43751" y="0"/>
                </a:lnTo>
                <a:close/>
              </a:path>
            </a:pathLst>
          </a:custGeom>
          <a:solidFill>
            <a:srgbClr val="ED2891"/>
          </a:solidFill>
        </p:spPr>
        <p:txBody>
          <a:bodyPr wrap="square" lIns="0" tIns="0" rIns="0" bIns="0" rtlCol="0"/>
          <a:lstStyle/>
          <a:p>
            <a:endParaRPr/>
          </a:p>
        </p:txBody>
      </p:sp>
      <p:sp>
        <p:nvSpPr>
          <p:cNvPr id="18" name="object 18"/>
          <p:cNvSpPr/>
          <p:nvPr/>
        </p:nvSpPr>
        <p:spPr>
          <a:xfrm>
            <a:off x="9066208" y="5693513"/>
            <a:ext cx="26512" cy="70826"/>
          </a:xfrm>
          <a:custGeom>
            <a:avLst/>
            <a:gdLst/>
            <a:ahLst/>
            <a:cxnLst/>
            <a:rect l="l" t="t" r="r" b="b"/>
            <a:pathLst>
              <a:path w="27940" h="78104">
                <a:moveTo>
                  <a:pt x="21132" y="8940"/>
                </a:moveTo>
                <a:lnTo>
                  <a:pt x="5245" y="8940"/>
                </a:lnTo>
                <a:lnTo>
                  <a:pt x="6819" y="10540"/>
                </a:lnTo>
                <a:lnTo>
                  <a:pt x="6819" y="77914"/>
                </a:lnTo>
                <a:lnTo>
                  <a:pt x="27787" y="77914"/>
                </a:lnTo>
                <a:lnTo>
                  <a:pt x="27787" y="73964"/>
                </a:lnTo>
                <a:lnTo>
                  <a:pt x="22707" y="73964"/>
                </a:lnTo>
                <a:lnTo>
                  <a:pt x="21132" y="72402"/>
                </a:lnTo>
                <a:lnTo>
                  <a:pt x="21132" y="8940"/>
                </a:lnTo>
                <a:close/>
              </a:path>
              <a:path w="27940" h="78104">
                <a:moveTo>
                  <a:pt x="21132" y="0"/>
                </a:moveTo>
                <a:lnTo>
                  <a:pt x="15697" y="0"/>
                </a:lnTo>
                <a:lnTo>
                  <a:pt x="0" y="5537"/>
                </a:lnTo>
                <a:lnTo>
                  <a:pt x="0" y="8966"/>
                </a:lnTo>
                <a:lnTo>
                  <a:pt x="21132" y="8940"/>
                </a:lnTo>
                <a:lnTo>
                  <a:pt x="21132" y="0"/>
                </a:lnTo>
                <a:close/>
              </a:path>
            </a:pathLst>
          </a:custGeom>
          <a:solidFill>
            <a:srgbClr val="ED2891"/>
          </a:solidFill>
        </p:spPr>
        <p:txBody>
          <a:bodyPr wrap="square" lIns="0" tIns="0" rIns="0" bIns="0" rtlCol="0"/>
          <a:lstStyle/>
          <a:p>
            <a:endParaRPr/>
          </a:p>
        </p:txBody>
      </p:sp>
      <p:sp>
        <p:nvSpPr>
          <p:cNvPr id="19" name="object 19"/>
          <p:cNvSpPr/>
          <p:nvPr/>
        </p:nvSpPr>
        <p:spPr>
          <a:xfrm>
            <a:off x="8991575" y="5693511"/>
            <a:ext cx="62063" cy="70826"/>
          </a:xfrm>
          <a:custGeom>
            <a:avLst/>
            <a:gdLst/>
            <a:ahLst/>
            <a:cxnLst/>
            <a:rect l="l" t="t" r="r" b="b"/>
            <a:pathLst>
              <a:path w="65404" h="78104">
                <a:moveTo>
                  <a:pt x="58110" y="9270"/>
                </a:moveTo>
                <a:lnTo>
                  <a:pt x="41694" y="9270"/>
                </a:lnTo>
                <a:lnTo>
                  <a:pt x="0" y="70840"/>
                </a:lnTo>
                <a:lnTo>
                  <a:pt x="0" y="77914"/>
                </a:lnTo>
                <a:lnTo>
                  <a:pt x="61353" y="77914"/>
                </a:lnTo>
                <a:lnTo>
                  <a:pt x="63340" y="68567"/>
                </a:lnTo>
                <a:lnTo>
                  <a:pt x="17957" y="68567"/>
                </a:lnTo>
                <a:lnTo>
                  <a:pt x="58110" y="9270"/>
                </a:lnTo>
                <a:close/>
              </a:path>
              <a:path w="65404" h="78104">
                <a:moveTo>
                  <a:pt x="61785" y="60617"/>
                </a:moveTo>
                <a:lnTo>
                  <a:pt x="58762" y="66319"/>
                </a:lnTo>
                <a:lnTo>
                  <a:pt x="56261" y="68567"/>
                </a:lnTo>
                <a:lnTo>
                  <a:pt x="63340" y="68567"/>
                </a:lnTo>
                <a:lnTo>
                  <a:pt x="64871" y="61366"/>
                </a:lnTo>
                <a:lnTo>
                  <a:pt x="61785" y="60617"/>
                </a:lnTo>
                <a:close/>
              </a:path>
              <a:path w="65404" h="78104">
                <a:moveTo>
                  <a:pt x="59778" y="0"/>
                </a:moveTo>
                <a:lnTo>
                  <a:pt x="4622" y="0"/>
                </a:lnTo>
                <a:lnTo>
                  <a:pt x="1130" y="16471"/>
                </a:lnTo>
                <a:lnTo>
                  <a:pt x="4203" y="17208"/>
                </a:lnTo>
                <a:lnTo>
                  <a:pt x="4686" y="16268"/>
                </a:lnTo>
                <a:lnTo>
                  <a:pt x="7239" y="11556"/>
                </a:lnTo>
                <a:lnTo>
                  <a:pt x="9728" y="9270"/>
                </a:lnTo>
                <a:lnTo>
                  <a:pt x="58110" y="9270"/>
                </a:lnTo>
                <a:lnTo>
                  <a:pt x="59778" y="6807"/>
                </a:lnTo>
                <a:lnTo>
                  <a:pt x="59778" y="0"/>
                </a:lnTo>
                <a:close/>
              </a:path>
            </a:pathLst>
          </a:custGeom>
          <a:solidFill>
            <a:srgbClr val="ED2891"/>
          </a:solidFill>
        </p:spPr>
        <p:txBody>
          <a:bodyPr wrap="square" lIns="0" tIns="0" rIns="0" bIns="0" rtlCol="0"/>
          <a:lstStyle/>
          <a:p>
            <a:endParaRPr/>
          </a:p>
        </p:txBody>
      </p:sp>
      <p:sp>
        <p:nvSpPr>
          <p:cNvPr id="20" name="object 20"/>
          <p:cNvSpPr/>
          <p:nvPr/>
        </p:nvSpPr>
        <p:spPr>
          <a:xfrm>
            <a:off x="8791105" y="5692818"/>
            <a:ext cx="112075" cy="71402"/>
          </a:xfrm>
          <a:custGeom>
            <a:avLst/>
            <a:gdLst/>
            <a:ahLst/>
            <a:cxnLst/>
            <a:rect l="l" t="t" r="r" b="b"/>
            <a:pathLst>
              <a:path w="118109" h="78739">
                <a:moveTo>
                  <a:pt x="20485" y="774"/>
                </a:moveTo>
                <a:lnTo>
                  <a:pt x="0" y="774"/>
                </a:lnTo>
                <a:lnTo>
                  <a:pt x="0" y="4686"/>
                </a:lnTo>
                <a:lnTo>
                  <a:pt x="5156" y="4686"/>
                </a:lnTo>
                <a:lnTo>
                  <a:pt x="6692" y="6235"/>
                </a:lnTo>
                <a:lnTo>
                  <a:pt x="6718" y="78676"/>
                </a:lnTo>
                <a:lnTo>
                  <a:pt x="20929" y="78676"/>
                </a:lnTo>
                <a:lnTo>
                  <a:pt x="20929" y="24980"/>
                </a:lnTo>
                <a:lnTo>
                  <a:pt x="25159" y="11950"/>
                </a:lnTo>
                <a:lnTo>
                  <a:pt x="20485" y="11950"/>
                </a:lnTo>
                <a:lnTo>
                  <a:pt x="20485" y="774"/>
                </a:lnTo>
                <a:close/>
              </a:path>
              <a:path w="118109" h="78739">
                <a:moveTo>
                  <a:pt x="62422" y="11366"/>
                </a:moveTo>
                <a:lnTo>
                  <a:pt x="46875" y="11366"/>
                </a:lnTo>
                <a:lnTo>
                  <a:pt x="51523" y="16891"/>
                </a:lnTo>
                <a:lnTo>
                  <a:pt x="51523" y="78676"/>
                </a:lnTo>
                <a:lnTo>
                  <a:pt x="65862" y="78676"/>
                </a:lnTo>
                <a:lnTo>
                  <a:pt x="65874" y="30594"/>
                </a:lnTo>
                <a:lnTo>
                  <a:pt x="66835" y="25221"/>
                </a:lnTo>
                <a:lnTo>
                  <a:pt x="69856" y="18875"/>
                </a:lnTo>
                <a:lnTo>
                  <a:pt x="74210" y="14516"/>
                </a:lnTo>
                <a:lnTo>
                  <a:pt x="63601" y="14516"/>
                </a:lnTo>
                <a:lnTo>
                  <a:pt x="62422" y="11366"/>
                </a:lnTo>
                <a:close/>
              </a:path>
              <a:path w="118109" h="78739">
                <a:moveTo>
                  <a:pt x="107330" y="11366"/>
                </a:moveTo>
                <a:lnTo>
                  <a:pt x="92354" y="11366"/>
                </a:lnTo>
                <a:lnTo>
                  <a:pt x="97040" y="16891"/>
                </a:lnTo>
                <a:lnTo>
                  <a:pt x="97040" y="78676"/>
                </a:lnTo>
                <a:lnTo>
                  <a:pt x="118033" y="78676"/>
                </a:lnTo>
                <a:lnTo>
                  <a:pt x="118033" y="74726"/>
                </a:lnTo>
                <a:lnTo>
                  <a:pt x="112903" y="74726"/>
                </a:lnTo>
                <a:lnTo>
                  <a:pt x="111353" y="73177"/>
                </a:lnTo>
                <a:lnTo>
                  <a:pt x="111353" y="27762"/>
                </a:lnTo>
                <a:lnTo>
                  <a:pt x="110138" y="17766"/>
                </a:lnTo>
                <a:lnTo>
                  <a:pt x="107330" y="11366"/>
                </a:lnTo>
                <a:close/>
              </a:path>
              <a:path w="118109" h="78739">
                <a:moveTo>
                  <a:pt x="88709" y="0"/>
                </a:moveTo>
                <a:lnTo>
                  <a:pt x="63601" y="14516"/>
                </a:lnTo>
                <a:lnTo>
                  <a:pt x="74210" y="14516"/>
                </a:lnTo>
                <a:lnTo>
                  <a:pt x="75143" y="13581"/>
                </a:lnTo>
                <a:lnTo>
                  <a:pt x="82905" y="11366"/>
                </a:lnTo>
                <a:lnTo>
                  <a:pt x="107330" y="11366"/>
                </a:lnTo>
                <a:lnTo>
                  <a:pt x="106227" y="8851"/>
                </a:lnTo>
                <a:lnTo>
                  <a:pt x="99218" y="2451"/>
                </a:lnTo>
                <a:lnTo>
                  <a:pt x="88709" y="0"/>
                </a:lnTo>
                <a:close/>
              </a:path>
              <a:path w="118109" h="78739">
                <a:moveTo>
                  <a:pt x="54190" y="0"/>
                </a:moveTo>
                <a:lnTo>
                  <a:pt x="43192" y="0"/>
                </a:lnTo>
                <a:lnTo>
                  <a:pt x="36838" y="752"/>
                </a:lnTo>
                <a:lnTo>
                  <a:pt x="30976" y="3003"/>
                </a:lnTo>
                <a:lnTo>
                  <a:pt x="25545" y="6740"/>
                </a:lnTo>
                <a:lnTo>
                  <a:pt x="20485" y="11950"/>
                </a:lnTo>
                <a:lnTo>
                  <a:pt x="25159" y="11950"/>
                </a:lnTo>
                <a:lnTo>
                  <a:pt x="25349" y="11366"/>
                </a:lnTo>
                <a:lnTo>
                  <a:pt x="62422" y="11366"/>
                </a:lnTo>
                <a:lnTo>
                  <a:pt x="60540" y="6337"/>
                </a:lnTo>
                <a:lnTo>
                  <a:pt x="54190" y="0"/>
                </a:lnTo>
                <a:close/>
              </a:path>
            </a:pathLst>
          </a:custGeom>
          <a:solidFill>
            <a:srgbClr val="ED2891"/>
          </a:solidFill>
        </p:spPr>
        <p:txBody>
          <a:bodyPr wrap="square" lIns="0" tIns="0" rIns="0" bIns="0" rtlCol="0"/>
          <a:lstStyle/>
          <a:p>
            <a:endParaRPr/>
          </a:p>
        </p:txBody>
      </p:sp>
      <p:sp>
        <p:nvSpPr>
          <p:cNvPr id="21" name="object 21"/>
          <p:cNvSpPr/>
          <p:nvPr/>
        </p:nvSpPr>
        <p:spPr>
          <a:xfrm>
            <a:off x="8538623" y="5813385"/>
            <a:ext cx="153651" cy="157774"/>
          </a:xfrm>
          <a:custGeom>
            <a:avLst/>
            <a:gdLst/>
            <a:ahLst/>
            <a:cxnLst/>
            <a:rect l="l" t="t" r="r" b="b"/>
            <a:pathLst>
              <a:path w="161925" h="173990">
                <a:moveTo>
                  <a:pt x="45605" y="0"/>
                </a:moveTo>
                <a:lnTo>
                  <a:pt x="16395" y="0"/>
                </a:lnTo>
                <a:lnTo>
                  <a:pt x="16395" y="162483"/>
                </a:lnTo>
                <a:lnTo>
                  <a:pt x="14058" y="168516"/>
                </a:lnTo>
                <a:lnTo>
                  <a:pt x="0" y="168516"/>
                </a:lnTo>
                <a:lnTo>
                  <a:pt x="0" y="173786"/>
                </a:lnTo>
                <a:lnTo>
                  <a:pt x="45605" y="173786"/>
                </a:lnTo>
                <a:lnTo>
                  <a:pt x="45605" y="95884"/>
                </a:lnTo>
                <a:lnTo>
                  <a:pt x="145414" y="95884"/>
                </a:lnTo>
                <a:lnTo>
                  <a:pt x="145414" y="73583"/>
                </a:lnTo>
                <a:lnTo>
                  <a:pt x="45605" y="73583"/>
                </a:lnTo>
                <a:lnTo>
                  <a:pt x="45605" y="0"/>
                </a:lnTo>
                <a:close/>
              </a:path>
              <a:path w="161925" h="173990">
                <a:moveTo>
                  <a:pt x="145414" y="95884"/>
                </a:moveTo>
                <a:lnTo>
                  <a:pt x="116204" y="95884"/>
                </a:lnTo>
                <a:lnTo>
                  <a:pt x="116204" y="173786"/>
                </a:lnTo>
                <a:lnTo>
                  <a:pt x="161810" y="173786"/>
                </a:lnTo>
                <a:lnTo>
                  <a:pt x="161810" y="168516"/>
                </a:lnTo>
                <a:lnTo>
                  <a:pt x="147739" y="168516"/>
                </a:lnTo>
                <a:lnTo>
                  <a:pt x="145414" y="162483"/>
                </a:lnTo>
                <a:lnTo>
                  <a:pt x="145414" y="95884"/>
                </a:lnTo>
                <a:close/>
              </a:path>
              <a:path w="161925" h="173990">
                <a:moveTo>
                  <a:pt x="145414" y="0"/>
                </a:moveTo>
                <a:lnTo>
                  <a:pt x="116204" y="0"/>
                </a:lnTo>
                <a:lnTo>
                  <a:pt x="116204" y="73583"/>
                </a:lnTo>
                <a:lnTo>
                  <a:pt x="145414" y="73583"/>
                </a:lnTo>
                <a:lnTo>
                  <a:pt x="145414" y="0"/>
                </a:lnTo>
                <a:close/>
              </a:path>
            </a:pathLst>
          </a:custGeom>
          <a:solidFill>
            <a:srgbClr val="ED2891"/>
          </a:solidFill>
        </p:spPr>
        <p:txBody>
          <a:bodyPr wrap="square" lIns="0" tIns="0" rIns="0" bIns="0" rtlCol="0"/>
          <a:lstStyle/>
          <a:p>
            <a:endParaRPr/>
          </a:p>
        </p:txBody>
      </p:sp>
      <p:sp>
        <p:nvSpPr>
          <p:cNvPr id="22" name="object 22"/>
          <p:cNvSpPr/>
          <p:nvPr/>
        </p:nvSpPr>
        <p:spPr>
          <a:xfrm>
            <a:off x="8887019" y="5813390"/>
            <a:ext cx="43384" cy="157774"/>
          </a:xfrm>
          <a:custGeom>
            <a:avLst/>
            <a:gdLst/>
            <a:ahLst/>
            <a:cxnLst/>
            <a:rect l="l" t="t" r="r" b="b"/>
            <a:pathLst>
              <a:path w="45720" h="173990">
                <a:moveTo>
                  <a:pt x="29235" y="0"/>
                </a:moveTo>
                <a:lnTo>
                  <a:pt x="0" y="0"/>
                </a:lnTo>
                <a:lnTo>
                  <a:pt x="0" y="173786"/>
                </a:lnTo>
                <a:lnTo>
                  <a:pt x="45618" y="173786"/>
                </a:lnTo>
                <a:lnTo>
                  <a:pt x="45618" y="168516"/>
                </a:lnTo>
                <a:lnTo>
                  <a:pt x="31546" y="168516"/>
                </a:lnTo>
                <a:lnTo>
                  <a:pt x="29235" y="162483"/>
                </a:lnTo>
                <a:lnTo>
                  <a:pt x="29235" y="0"/>
                </a:lnTo>
                <a:close/>
              </a:path>
            </a:pathLst>
          </a:custGeom>
          <a:solidFill>
            <a:srgbClr val="ED2891"/>
          </a:solidFill>
        </p:spPr>
        <p:txBody>
          <a:bodyPr wrap="square" lIns="0" tIns="0" rIns="0" bIns="0" rtlCol="0"/>
          <a:lstStyle/>
          <a:p>
            <a:endParaRPr/>
          </a:p>
        </p:txBody>
      </p:sp>
      <p:sp>
        <p:nvSpPr>
          <p:cNvPr id="23" name="object 23"/>
          <p:cNvSpPr/>
          <p:nvPr/>
        </p:nvSpPr>
        <p:spPr>
          <a:xfrm>
            <a:off x="8941599" y="5813386"/>
            <a:ext cx="125331" cy="157774"/>
          </a:xfrm>
          <a:custGeom>
            <a:avLst/>
            <a:gdLst/>
            <a:ahLst/>
            <a:cxnLst/>
            <a:rect l="l" t="t" r="r" b="b"/>
            <a:pathLst>
              <a:path w="132079" h="173990">
                <a:moveTo>
                  <a:pt x="45567" y="0"/>
                </a:moveTo>
                <a:lnTo>
                  <a:pt x="16383" y="0"/>
                </a:lnTo>
                <a:lnTo>
                  <a:pt x="16383" y="162483"/>
                </a:lnTo>
                <a:lnTo>
                  <a:pt x="14071" y="168516"/>
                </a:lnTo>
                <a:lnTo>
                  <a:pt x="0" y="168516"/>
                </a:lnTo>
                <a:lnTo>
                  <a:pt x="0" y="173786"/>
                </a:lnTo>
                <a:lnTo>
                  <a:pt x="123088" y="173786"/>
                </a:lnTo>
                <a:lnTo>
                  <a:pt x="128137" y="152044"/>
                </a:lnTo>
                <a:lnTo>
                  <a:pt x="48552" y="152031"/>
                </a:lnTo>
                <a:lnTo>
                  <a:pt x="45567" y="149682"/>
                </a:lnTo>
                <a:lnTo>
                  <a:pt x="45567" y="0"/>
                </a:lnTo>
                <a:close/>
              </a:path>
              <a:path w="132079" h="173990">
                <a:moveTo>
                  <a:pt x="128397" y="134378"/>
                </a:moveTo>
                <a:lnTo>
                  <a:pt x="100914" y="152044"/>
                </a:lnTo>
                <a:lnTo>
                  <a:pt x="128137" y="152044"/>
                </a:lnTo>
                <a:lnTo>
                  <a:pt x="132080" y="135064"/>
                </a:lnTo>
                <a:lnTo>
                  <a:pt x="128397" y="134378"/>
                </a:lnTo>
                <a:close/>
              </a:path>
            </a:pathLst>
          </a:custGeom>
          <a:solidFill>
            <a:srgbClr val="ED2891"/>
          </a:solidFill>
        </p:spPr>
        <p:txBody>
          <a:bodyPr wrap="square" lIns="0" tIns="0" rIns="0" bIns="0" rtlCol="0"/>
          <a:lstStyle/>
          <a:p>
            <a:endParaRPr/>
          </a:p>
        </p:txBody>
      </p:sp>
      <p:sp>
        <p:nvSpPr>
          <p:cNvPr id="24" name="object 24"/>
          <p:cNvSpPr/>
          <p:nvPr/>
        </p:nvSpPr>
        <p:spPr>
          <a:xfrm>
            <a:off x="9249094" y="5813641"/>
            <a:ext cx="148831" cy="157774"/>
          </a:xfrm>
          <a:custGeom>
            <a:avLst/>
            <a:gdLst/>
            <a:ahLst/>
            <a:cxnLst/>
            <a:rect l="l" t="t" r="r" b="b"/>
            <a:pathLst>
              <a:path w="156845" h="173990">
                <a:moveTo>
                  <a:pt x="43129" y="0"/>
                </a:moveTo>
                <a:lnTo>
                  <a:pt x="16395" y="0"/>
                </a:lnTo>
                <a:lnTo>
                  <a:pt x="16395" y="162204"/>
                </a:lnTo>
                <a:lnTo>
                  <a:pt x="14058" y="168236"/>
                </a:lnTo>
                <a:lnTo>
                  <a:pt x="0" y="168236"/>
                </a:lnTo>
                <a:lnTo>
                  <a:pt x="0" y="173507"/>
                </a:lnTo>
                <a:lnTo>
                  <a:pt x="45618" y="173507"/>
                </a:lnTo>
                <a:lnTo>
                  <a:pt x="45618" y="50190"/>
                </a:lnTo>
                <a:lnTo>
                  <a:pt x="77004" y="50190"/>
                </a:lnTo>
                <a:lnTo>
                  <a:pt x="43129" y="0"/>
                </a:lnTo>
                <a:close/>
              </a:path>
              <a:path w="156845" h="173990">
                <a:moveTo>
                  <a:pt x="77004" y="50190"/>
                </a:moveTo>
                <a:lnTo>
                  <a:pt x="45618" y="50190"/>
                </a:lnTo>
                <a:lnTo>
                  <a:pt x="129044" y="173507"/>
                </a:lnTo>
                <a:lnTo>
                  <a:pt x="156806" y="173507"/>
                </a:lnTo>
                <a:lnTo>
                  <a:pt x="156806" y="125336"/>
                </a:lnTo>
                <a:lnTo>
                  <a:pt x="127723" y="125336"/>
                </a:lnTo>
                <a:lnTo>
                  <a:pt x="77004" y="50190"/>
                </a:lnTo>
                <a:close/>
              </a:path>
              <a:path w="156845" h="173990">
                <a:moveTo>
                  <a:pt x="156806" y="0"/>
                </a:moveTo>
                <a:lnTo>
                  <a:pt x="127723" y="0"/>
                </a:lnTo>
                <a:lnTo>
                  <a:pt x="127723" y="125336"/>
                </a:lnTo>
                <a:lnTo>
                  <a:pt x="156806" y="125336"/>
                </a:lnTo>
                <a:lnTo>
                  <a:pt x="156806" y="0"/>
                </a:lnTo>
                <a:close/>
              </a:path>
            </a:pathLst>
          </a:custGeom>
          <a:solidFill>
            <a:srgbClr val="ED2891"/>
          </a:solidFill>
        </p:spPr>
        <p:txBody>
          <a:bodyPr wrap="square" lIns="0" tIns="0" rIns="0" bIns="0" rtlCol="0"/>
          <a:lstStyle/>
          <a:p>
            <a:endParaRPr/>
          </a:p>
        </p:txBody>
      </p:sp>
      <p:sp>
        <p:nvSpPr>
          <p:cNvPr id="25" name="object 25"/>
          <p:cNvSpPr/>
          <p:nvPr/>
        </p:nvSpPr>
        <p:spPr>
          <a:xfrm>
            <a:off x="8722149" y="5979416"/>
            <a:ext cx="573348" cy="304581"/>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8744021" y="5813642"/>
            <a:ext cx="90986" cy="81766"/>
          </a:xfrm>
          <a:custGeom>
            <a:avLst/>
            <a:gdLst/>
            <a:ahLst/>
            <a:cxnLst/>
            <a:rect l="l" t="t" r="r" b="b"/>
            <a:pathLst>
              <a:path w="95884" h="90170">
                <a:moveTo>
                  <a:pt x="73223" y="36575"/>
                </a:moveTo>
                <a:lnTo>
                  <a:pt x="41655" y="36575"/>
                </a:lnTo>
                <a:lnTo>
                  <a:pt x="59321" y="80657"/>
                </a:lnTo>
                <a:lnTo>
                  <a:pt x="69135" y="81519"/>
                </a:lnTo>
                <a:lnTo>
                  <a:pt x="78522" y="83167"/>
                </a:lnTo>
                <a:lnTo>
                  <a:pt x="87316" y="85799"/>
                </a:lnTo>
                <a:lnTo>
                  <a:pt x="95351" y="89611"/>
                </a:lnTo>
                <a:lnTo>
                  <a:pt x="73223" y="36575"/>
                </a:lnTo>
                <a:close/>
              </a:path>
              <a:path w="95884" h="90170">
                <a:moveTo>
                  <a:pt x="57962" y="0"/>
                </a:moveTo>
                <a:lnTo>
                  <a:pt x="36855" y="0"/>
                </a:lnTo>
                <a:lnTo>
                  <a:pt x="0" y="89344"/>
                </a:lnTo>
                <a:lnTo>
                  <a:pt x="6934" y="85382"/>
                </a:lnTo>
                <a:lnTo>
                  <a:pt x="14960" y="83083"/>
                </a:lnTo>
                <a:lnTo>
                  <a:pt x="23583" y="81826"/>
                </a:lnTo>
                <a:lnTo>
                  <a:pt x="41655" y="36575"/>
                </a:lnTo>
                <a:lnTo>
                  <a:pt x="73223" y="36575"/>
                </a:lnTo>
                <a:lnTo>
                  <a:pt x="57962" y="0"/>
                </a:lnTo>
                <a:close/>
              </a:path>
            </a:pathLst>
          </a:custGeom>
          <a:solidFill>
            <a:srgbClr val="ED2891"/>
          </a:solidFill>
        </p:spPr>
        <p:txBody>
          <a:bodyPr wrap="square" lIns="0" tIns="0" rIns="0" bIns="0" rtlCol="0"/>
          <a:lstStyle/>
          <a:p>
            <a:endParaRPr/>
          </a:p>
        </p:txBody>
      </p:sp>
      <p:sp>
        <p:nvSpPr>
          <p:cNvPr id="27" name="object 27"/>
          <p:cNvSpPr/>
          <p:nvPr/>
        </p:nvSpPr>
        <p:spPr>
          <a:xfrm>
            <a:off x="9108808" y="5813642"/>
            <a:ext cx="90986" cy="81766"/>
          </a:xfrm>
          <a:custGeom>
            <a:avLst/>
            <a:gdLst/>
            <a:ahLst/>
            <a:cxnLst/>
            <a:rect l="l" t="t" r="r" b="b"/>
            <a:pathLst>
              <a:path w="95884" h="90170">
                <a:moveTo>
                  <a:pt x="73223" y="36575"/>
                </a:moveTo>
                <a:lnTo>
                  <a:pt x="41655" y="36575"/>
                </a:lnTo>
                <a:lnTo>
                  <a:pt x="59321" y="80657"/>
                </a:lnTo>
                <a:lnTo>
                  <a:pt x="69134" y="81519"/>
                </a:lnTo>
                <a:lnTo>
                  <a:pt x="78517" y="83167"/>
                </a:lnTo>
                <a:lnTo>
                  <a:pt x="87310" y="85799"/>
                </a:lnTo>
                <a:lnTo>
                  <a:pt x="95351" y="89611"/>
                </a:lnTo>
                <a:lnTo>
                  <a:pt x="73223" y="36575"/>
                </a:lnTo>
                <a:close/>
              </a:path>
              <a:path w="95884" h="90170">
                <a:moveTo>
                  <a:pt x="57962" y="0"/>
                </a:moveTo>
                <a:lnTo>
                  <a:pt x="36855" y="0"/>
                </a:lnTo>
                <a:lnTo>
                  <a:pt x="0" y="89344"/>
                </a:lnTo>
                <a:lnTo>
                  <a:pt x="6921" y="85382"/>
                </a:lnTo>
                <a:lnTo>
                  <a:pt x="14960" y="83083"/>
                </a:lnTo>
                <a:lnTo>
                  <a:pt x="23571" y="81826"/>
                </a:lnTo>
                <a:lnTo>
                  <a:pt x="41655" y="36575"/>
                </a:lnTo>
                <a:lnTo>
                  <a:pt x="73223" y="36575"/>
                </a:lnTo>
                <a:lnTo>
                  <a:pt x="57962" y="0"/>
                </a:lnTo>
                <a:close/>
              </a:path>
            </a:pathLst>
          </a:custGeom>
          <a:solidFill>
            <a:srgbClr val="ED2891"/>
          </a:solidFill>
        </p:spPr>
        <p:txBody>
          <a:bodyPr wrap="square" lIns="0" tIns="0" rIns="0" bIns="0" rtlCol="0"/>
          <a:lstStyle/>
          <a:p>
            <a:endParaRPr/>
          </a:p>
        </p:txBody>
      </p:sp>
      <p:sp>
        <p:nvSpPr>
          <p:cNvPr id="28" name="object 28"/>
          <p:cNvSpPr/>
          <p:nvPr/>
        </p:nvSpPr>
        <p:spPr>
          <a:xfrm>
            <a:off x="8404830" y="5813390"/>
            <a:ext cx="132562" cy="157774"/>
          </a:xfrm>
          <a:custGeom>
            <a:avLst/>
            <a:gdLst/>
            <a:ahLst/>
            <a:cxnLst/>
            <a:rect l="l" t="t" r="r" b="b"/>
            <a:pathLst>
              <a:path w="139700" h="173990">
                <a:moveTo>
                  <a:pt x="84569" y="19342"/>
                </a:moveTo>
                <a:lnTo>
                  <a:pt x="55143" y="19342"/>
                </a:lnTo>
                <a:lnTo>
                  <a:pt x="55143" y="173786"/>
                </a:lnTo>
                <a:lnTo>
                  <a:pt x="100939" y="173786"/>
                </a:lnTo>
                <a:lnTo>
                  <a:pt x="100939" y="168516"/>
                </a:lnTo>
                <a:lnTo>
                  <a:pt x="86893" y="168516"/>
                </a:lnTo>
                <a:lnTo>
                  <a:pt x="84569" y="162483"/>
                </a:lnTo>
                <a:lnTo>
                  <a:pt x="84569" y="19342"/>
                </a:lnTo>
                <a:close/>
              </a:path>
              <a:path w="139700" h="173990">
                <a:moveTo>
                  <a:pt x="137820" y="0"/>
                </a:moveTo>
                <a:lnTo>
                  <a:pt x="1676" y="0"/>
                </a:lnTo>
                <a:lnTo>
                  <a:pt x="0" y="37528"/>
                </a:lnTo>
                <a:lnTo>
                  <a:pt x="3835" y="37528"/>
                </a:lnTo>
                <a:lnTo>
                  <a:pt x="5194" y="31394"/>
                </a:lnTo>
                <a:lnTo>
                  <a:pt x="6921" y="25133"/>
                </a:lnTo>
                <a:lnTo>
                  <a:pt x="9651" y="23088"/>
                </a:lnTo>
                <a:lnTo>
                  <a:pt x="12598" y="20586"/>
                </a:lnTo>
                <a:lnTo>
                  <a:pt x="18008" y="19342"/>
                </a:lnTo>
                <a:lnTo>
                  <a:pt x="138507" y="19342"/>
                </a:lnTo>
                <a:lnTo>
                  <a:pt x="137820" y="0"/>
                </a:lnTo>
                <a:close/>
              </a:path>
              <a:path w="139700" h="173990">
                <a:moveTo>
                  <a:pt x="138507" y="19342"/>
                </a:moveTo>
                <a:lnTo>
                  <a:pt x="121145" y="19342"/>
                </a:lnTo>
                <a:lnTo>
                  <a:pt x="125577" y="20485"/>
                </a:lnTo>
                <a:lnTo>
                  <a:pt x="128536" y="22733"/>
                </a:lnTo>
                <a:lnTo>
                  <a:pt x="131025" y="25019"/>
                </a:lnTo>
                <a:lnTo>
                  <a:pt x="133616" y="31394"/>
                </a:lnTo>
                <a:lnTo>
                  <a:pt x="134975" y="37528"/>
                </a:lnTo>
                <a:lnTo>
                  <a:pt x="139153" y="37528"/>
                </a:lnTo>
                <a:lnTo>
                  <a:pt x="138507" y="19342"/>
                </a:lnTo>
                <a:close/>
              </a:path>
            </a:pathLst>
          </a:custGeom>
          <a:solidFill>
            <a:srgbClr val="ED2891"/>
          </a:solidFill>
        </p:spPr>
        <p:txBody>
          <a:bodyPr wrap="square" lIns="0" tIns="0" rIns="0" bIns="0" rtlCol="0"/>
          <a:lstStyle/>
          <a:p>
            <a:endParaRPr/>
          </a:p>
        </p:txBody>
      </p:sp>
      <p:sp>
        <p:nvSpPr>
          <p:cNvPr id="29" name="object 29"/>
          <p:cNvSpPr/>
          <p:nvPr/>
        </p:nvSpPr>
        <p:spPr>
          <a:xfrm>
            <a:off x="9409651" y="5813731"/>
            <a:ext cx="153651" cy="157774"/>
          </a:xfrm>
          <a:custGeom>
            <a:avLst/>
            <a:gdLst/>
            <a:ahLst/>
            <a:cxnLst/>
            <a:rect l="l" t="t" r="r" b="b"/>
            <a:pathLst>
              <a:path w="161925" h="173990">
                <a:moveTo>
                  <a:pt x="63868" y="0"/>
                </a:moveTo>
                <a:lnTo>
                  <a:pt x="16395" y="0"/>
                </a:lnTo>
                <a:lnTo>
                  <a:pt x="16395" y="162102"/>
                </a:lnTo>
                <a:lnTo>
                  <a:pt x="14058" y="168135"/>
                </a:lnTo>
                <a:lnTo>
                  <a:pt x="0" y="168135"/>
                </a:lnTo>
                <a:lnTo>
                  <a:pt x="0" y="173405"/>
                </a:lnTo>
                <a:lnTo>
                  <a:pt x="56603" y="173405"/>
                </a:lnTo>
                <a:lnTo>
                  <a:pt x="85385" y="171675"/>
                </a:lnTo>
                <a:lnTo>
                  <a:pt x="120188" y="161599"/>
                </a:lnTo>
                <a:lnTo>
                  <a:pt x="127641" y="155054"/>
                </a:lnTo>
                <a:lnTo>
                  <a:pt x="46443" y="155054"/>
                </a:lnTo>
                <a:lnTo>
                  <a:pt x="46443" y="18808"/>
                </a:lnTo>
                <a:lnTo>
                  <a:pt x="129152" y="18808"/>
                </a:lnTo>
                <a:lnTo>
                  <a:pt x="122929" y="12874"/>
                </a:lnTo>
                <a:lnTo>
                  <a:pt x="90512" y="2105"/>
                </a:lnTo>
                <a:lnTo>
                  <a:pt x="63868" y="0"/>
                </a:lnTo>
                <a:close/>
              </a:path>
              <a:path w="161925" h="173990">
                <a:moveTo>
                  <a:pt x="129152" y="18808"/>
                </a:moveTo>
                <a:lnTo>
                  <a:pt x="58026" y="18808"/>
                </a:lnTo>
                <a:lnTo>
                  <a:pt x="69359" y="19560"/>
                </a:lnTo>
                <a:lnTo>
                  <a:pt x="84158" y="22398"/>
                </a:lnTo>
                <a:lnTo>
                  <a:pt x="123010" y="50634"/>
                </a:lnTo>
                <a:lnTo>
                  <a:pt x="131127" y="86931"/>
                </a:lnTo>
                <a:lnTo>
                  <a:pt x="130615" y="97128"/>
                </a:lnTo>
                <a:lnTo>
                  <a:pt x="113449" y="136055"/>
                </a:lnTo>
                <a:lnTo>
                  <a:pt x="69856" y="154043"/>
                </a:lnTo>
                <a:lnTo>
                  <a:pt x="52578" y="155054"/>
                </a:lnTo>
                <a:lnTo>
                  <a:pt x="127641" y="155054"/>
                </a:lnTo>
                <a:lnTo>
                  <a:pt x="149506" y="135852"/>
                </a:lnTo>
                <a:lnTo>
                  <a:pt x="161836" y="87109"/>
                </a:lnTo>
                <a:lnTo>
                  <a:pt x="150307" y="38983"/>
                </a:lnTo>
                <a:lnTo>
                  <a:pt x="129152" y="18808"/>
                </a:lnTo>
                <a:close/>
              </a:path>
            </a:pathLst>
          </a:custGeom>
          <a:solidFill>
            <a:srgbClr val="ED2891"/>
          </a:solidFill>
        </p:spPr>
        <p:txBody>
          <a:bodyPr wrap="square" lIns="0" tIns="0" rIns="0" bIns="0" rtlCol="0"/>
          <a:lstStyle/>
          <a:p>
            <a:endParaRPr/>
          </a:p>
        </p:txBody>
      </p:sp>
      <p:sp>
        <p:nvSpPr>
          <p:cNvPr id="30" name="object 30"/>
          <p:cNvSpPr/>
          <p:nvPr/>
        </p:nvSpPr>
        <p:spPr>
          <a:xfrm>
            <a:off x="8704337" y="5897769"/>
            <a:ext cx="169920" cy="73705"/>
          </a:xfrm>
          <a:custGeom>
            <a:avLst/>
            <a:gdLst/>
            <a:ahLst/>
            <a:cxnLst/>
            <a:rect l="l" t="t" r="r" b="b"/>
            <a:pathLst>
              <a:path w="179070" h="81279">
                <a:moveTo>
                  <a:pt x="89268" y="0"/>
                </a:moveTo>
                <a:lnTo>
                  <a:pt x="50393" y="5510"/>
                </a:lnTo>
                <a:lnTo>
                  <a:pt x="21120" y="56235"/>
                </a:lnTo>
                <a:lnTo>
                  <a:pt x="16812" y="65765"/>
                </a:lnTo>
                <a:lnTo>
                  <a:pt x="11941" y="71650"/>
                </a:lnTo>
                <a:lnTo>
                  <a:pt x="6378" y="74634"/>
                </a:lnTo>
                <a:lnTo>
                  <a:pt x="0" y="75463"/>
                </a:lnTo>
                <a:lnTo>
                  <a:pt x="0" y="80657"/>
                </a:lnTo>
                <a:lnTo>
                  <a:pt x="13512" y="80657"/>
                </a:lnTo>
                <a:lnTo>
                  <a:pt x="23063" y="80276"/>
                </a:lnTo>
                <a:lnTo>
                  <a:pt x="57886" y="35763"/>
                </a:lnTo>
                <a:lnTo>
                  <a:pt x="64463" y="23226"/>
                </a:lnTo>
                <a:lnTo>
                  <a:pt x="72458" y="16511"/>
                </a:lnTo>
                <a:lnTo>
                  <a:pt x="81012" y="13808"/>
                </a:lnTo>
                <a:lnTo>
                  <a:pt x="89268" y="13309"/>
                </a:lnTo>
                <a:lnTo>
                  <a:pt x="139506" y="13309"/>
                </a:lnTo>
                <a:lnTo>
                  <a:pt x="128149" y="5510"/>
                </a:lnTo>
                <a:lnTo>
                  <a:pt x="111337" y="1232"/>
                </a:lnTo>
                <a:lnTo>
                  <a:pt x="89268" y="0"/>
                </a:lnTo>
                <a:close/>
              </a:path>
              <a:path w="179070" h="81279">
                <a:moveTo>
                  <a:pt x="139506" y="13309"/>
                </a:moveTo>
                <a:lnTo>
                  <a:pt x="89268" y="13309"/>
                </a:lnTo>
                <a:lnTo>
                  <a:pt x="97516" y="13808"/>
                </a:lnTo>
                <a:lnTo>
                  <a:pt x="106067" y="16511"/>
                </a:lnTo>
                <a:lnTo>
                  <a:pt x="114060" y="23226"/>
                </a:lnTo>
                <a:lnTo>
                  <a:pt x="120637" y="35763"/>
                </a:lnTo>
                <a:lnTo>
                  <a:pt x="127520" y="57581"/>
                </a:lnTo>
                <a:lnTo>
                  <a:pt x="131363" y="65246"/>
                </a:lnTo>
                <a:lnTo>
                  <a:pt x="165023" y="80657"/>
                </a:lnTo>
                <a:lnTo>
                  <a:pt x="178536" y="80657"/>
                </a:lnTo>
                <a:lnTo>
                  <a:pt x="178536" y="75463"/>
                </a:lnTo>
                <a:lnTo>
                  <a:pt x="172157" y="74634"/>
                </a:lnTo>
                <a:lnTo>
                  <a:pt x="166595" y="71650"/>
                </a:lnTo>
                <a:lnTo>
                  <a:pt x="161723" y="65765"/>
                </a:lnTo>
                <a:lnTo>
                  <a:pt x="157416" y="56235"/>
                </a:lnTo>
                <a:lnTo>
                  <a:pt x="147485" y="26670"/>
                </a:lnTo>
                <a:lnTo>
                  <a:pt x="140074" y="13699"/>
                </a:lnTo>
                <a:lnTo>
                  <a:pt x="139506" y="13309"/>
                </a:lnTo>
                <a:close/>
              </a:path>
            </a:pathLst>
          </a:custGeom>
          <a:solidFill>
            <a:srgbClr val="FFC20D"/>
          </a:solidFill>
        </p:spPr>
        <p:txBody>
          <a:bodyPr wrap="square" lIns="0" tIns="0" rIns="0" bIns="0" rtlCol="0"/>
          <a:lstStyle/>
          <a:p>
            <a:endParaRPr/>
          </a:p>
        </p:txBody>
      </p:sp>
      <p:sp>
        <p:nvSpPr>
          <p:cNvPr id="31" name="object 31"/>
          <p:cNvSpPr/>
          <p:nvPr/>
        </p:nvSpPr>
        <p:spPr>
          <a:xfrm>
            <a:off x="9069124" y="5897769"/>
            <a:ext cx="169920" cy="73705"/>
          </a:xfrm>
          <a:custGeom>
            <a:avLst/>
            <a:gdLst/>
            <a:ahLst/>
            <a:cxnLst/>
            <a:rect l="l" t="t" r="r" b="b"/>
            <a:pathLst>
              <a:path w="179070" h="81279">
                <a:moveTo>
                  <a:pt x="89268" y="0"/>
                </a:moveTo>
                <a:lnTo>
                  <a:pt x="50388" y="5510"/>
                </a:lnTo>
                <a:lnTo>
                  <a:pt x="21107" y="56235"/>
                </a:lnTo>
                <a:lnTo>
                  <a:pt x="16805" y="65765"/>
                </a:lnTo>
                <a:lnTo>
                  <a:pt x="11934" y="71650"/>
                </a:lnTo>
                <a:lnTo>
                  <a:pt x="6373" y="74634"/>
                </a:lnTo>
                <a:lnTo>
                  <a:pt x="0" y="75463"/>
                </a:lnTo>
                <a:lnTo>
                  <a:pt x="0" y="80657"/>
                </a:lnTo>
                <a:lnTo>
                  <a:pt x="13500" y="80657"/>
                </a:lnTo>
                <a:lnTo>
                  <a:pt x="23063" y="80276"/>
                </a:lnTo>
                <a:lnTo>
                  <a:pt x="57886" y="35763"/>
                </a:lnTo>
                <a:lnTo>
                  <a:pt x="64461" y="23226"/>
                </a:lnTo>
                <a:lnTo>
                  <a:pt x="72453" y="16511"/>
                </a:lnTo>
                <a:lnTo>
                  <a:pt x="81007" y="13808"/>
                </a:lnTo>
                <a:lnTo>
                  <a:pt x="89268" y="13309"/>
                </a:lnTo>
                <a:lnTo>
                  <a:pt x="139499" y="13309"/>
                </a:lnTo>
                <a:lnTo>
                  <a:pt x="128139" y="5510"/>
                </a:lnTo>
                <a:lnTo>
                  <a:pt x="111330" y="1232"/>
                </a:lnTo>
                <a:lnTo>
                  <a:pt x="89268" y="0"/>
                </a:lnTo>
                <a:close/>
              </a:path>
              <a:path w="179070" h="81279">
                <a:moveTo>
                  <a:pt x="139499" y="13309"/>
                </a:moveTo>
                <a:lnTo>
                  <a:pt x="89268" y="13309"/>
                </a:lnTo>
                <a:lnTo>
                  <a:pt x="97518" y="13808"/>
                </a:lnTo>
                <a:lnTo>
                  <a:pt x="106071" y="16511"/>
                </a:lnTo>
                <a:lnTo>
                  <a:pt x="114066" y="23226"/>
                </a:lnTo>
                <a:lnTo>
                  <a:pt x="120637" y="35763"/>
                </a:lnTo>
                <a:lnTo>
                  <a:pt x="127520" y="57581"/>
                </a:lnTo>
                <a:lnTo>
                  <a:pt x="131361" y="65246"/>
                </a:lnTo>
                <a:lnTo>
                  <a:pt x="165023" y="80657"/>
                </a:lnTo>
                <a:lnTo>
                  <a:pt x="178523" y="80657"/>
                </a:lnTo>
                <a:lnTo>
                  <a:pt x="178523" y="75463"/>
                </a:lnTo>
                <a:lnTo>
                  <a:pt x="172146" y="74634"/>
                </a:lnTo>
                <a:lnTo>
                  <a:pt x="166589" y="71650"/>
                </a:lnTo>
                <a:lnTo>
                  <a:pt x="161721" y="65765"/>
                </a:lnTo>
                <a:lnTo>
                  <a:pt x="157416" y="56235"/>
                </a:lnTo>
                <a:lnTo>
                  <a:pt x="147485" y="26670"/>
                </a:lnTo>
                <a:lnTo>
                  <a:pt x="140067" y="13699"/>
                </a:lnTo>
                <a:lnTo>
                  <a:pt x="139499" y="13309"/>
                </a:lnTo>
                <a:close/>
              </a:path>
            </a:pathLst>
          </a:custGeom>
          <a:solidFill>
            <a:srgbClr val="FFC20D"/>
          </a:solidFill>
        </p:spPr>
        <p:txBody>
          <a:bodyPr wrap="square" lIns="0" tIns="0" rIns="0" bIns="0" rtlCol="0"/>
          <a:lstStyle/>
          <a:p>
            <a:endParaRPr/>
          </a:p>
        </p:txBody>
      </p:sp>
      <p:sp>
        <p:nvSpPr>
          <p:cNvPr id="32" name="object 32"/>
          <p:cNvSpPr/>
          <p:nvPr/>
        </p:nvSpPr>
        <p:spPr>
          <a:xfrm>
            <a:off x="8407747" y="6407099"/>
            <a:ext cx="1147481" cy="79807"/>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5259" y="6593796"/>
            <a:ext cx="387443"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6</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4" y="6576521"/>
            <a:ext cx="399494"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7</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578" y="0"/>
            <a:ext cx="9964908" cy="692050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0" y="4532863"/>
            <a:ext cx="2873584" cy="1279469"/>
          </a:xfrm>
          <a:custGeom>
            <a:avLst/>
            <a:gdLst/>
            <a:ahLst/>
            <a:cxnLst/>
            <a:rect l="l" t="t" r="r" b="b"/>
            <a:pathLst>
              <a:path w="3028315" h="1410970">
                <a:moveTo>
                  <a:pt x="0" y="0"/>
                </a:moveTo>
                <a:lnTo>
                  <a:pt x="848902" y="592180"/>
                </a:lnTo>
                <a:lnTo>
                  <a:pt x="1370742" y="956276"/>
                </a:lnTo>
                <a:lnTo>
                  <a:pt x="1590580" y="1109832"/>
                </a:lnTo>
                <a:lnTo>
                  <a:pt x="1679574" y="1172305"/>
                </a:lnTo>
                <a:lnTo>
                  <a:pt x="1720319" y="1202844"/>
                </a:lnTo>
                <a:lnTo>
                  <a:pt x="1761624" y="1236372"/>
                </a:lnTo>
                <a:lnTo>
                  <a:pt x="1803035" y="1270886"/>
                </a:lnTo>
                <a:lnTo>
                  <a:pt x="1844097" y="1304382"/>
                </a:lnTo>
                <a:lnTo>
                  <a:pt x="1884354" y="1334857"/>
                </a:lnTo>
                <a:lnTo>
                  <a:pt x="1923352" y="1360307"/>
                </a:lnTo>
                <a:lnTo>
                  <a:pt x="1960634" y="1378727"/>
                </a:lnTo>
                <a:lnTo>
                  <a:pt x="2075354" y="1395129"/>
                </a:lnTo>
                <a:lnTo>
                  <a:pt x="2162415" y="1398731"/>
                </a:lnTo>
                <a:lnTo>
                  <a:pt x="2232537" y="1400057"/>
                </a:lnTo>
                <a:lnTo>
                  <a:pt x="2261331" y="1400247"/>
                </a:lnTo>
                <a:lnTo>
                  <a:pt x="3028037" y="1410575"/>
                </a:lnTo>
              </a:path>
            </a:pathLst>
          </a:custGeom>
          <a:ln w="12898">
            <a:solidFill>
              <a:srgbClr val="00AEEF"/>
            </a:solidFill>
            <a:prstDash val="dash"/>
          </a:ln>
        </p:spPr>
        <p:txBody>
          <a:bodyPr wrap="square" lIns="0" tIns="0" rIns="0" bIns="0" rtlCol="0"/>
          <a:lstStyle/>
          <a:p>
            <a:endParaRPr/>
          </a:p>
        </p:txBody>
      </p:sp>
      <p:sp>
        <p:nvSpPr>
          <p:cNvPr id="8" name="object 8"/>
          <p:cNvSpPr/>
          <p:nvPr/>
        </p:nvSpPr>
        <p:spPr>
          <a:xfrm>
            <a:off x="1897815" y="3582317"/>
            <a:ext cx="392866" cy="2018244"/>
          </a:xfrm>
          <a:custGeom>
            <a:avLst/>
            <a:gdLst/>
            <a:ahLst/>
            <a:cxnLst/>
            <a:rect l="l" t="t" r="r" b="b"/>
            <a:pathLst>
              <a:path w="414019" h="2225675">
                <a:moveTo>
                  <a:pt x="413997" y="0"/>
                </a:moveTo>
                <a:lnTo>
                  <a:pt x="0" y="2225079"/>
                </a:lnTo>
              </a:path>
            </a:pathLst>
          </a:custGeom>
          <a:ln w="12560">
            <a:solidFill>
              <a:srgbClr val="00AEEF"/>
            </a:solidFill>
            <a:prstDash val="dash"/>
          </a:ln>
        </p:spPr>
        <p:txBody>
          <a:bodyPr wrap="square" lIns="0" tIns="0" rIns="0" bIns="0" rtlCol="0"/>
          <a:lstStyle/>
          <a:p>
            <a:endParaRPr/>
          </a:p>
        </p:txBody>
      </p:sp>
      <p:sp>
        <p:nvSpPr>
          <p:cNvPr id="9" name="object 9"/>
          <p:cNvSpPr/>
          <p:nvPr/>
        </p:nvSpPr>
        <p:spPr>
          <a:xfrm>
            <a:off x="2139627" y="4534990"/>
            <a:ext cx="4218" cy="22457"/>
          </a:xfrm>
          <a:custGeom>
            <a:avLst/>
            <a:gdLst/>
            <a:ahLst/>
            <a:cxnLst/>
            <a:rect l="l" t="t" r="r" b="b"/>
            <a:pathLst>
              <a:path w="4444" h="24764">
                <a:moveTo>
                  <a:pt x="4428" y="24353"/>
                </a:moveTo>
                <a:lnTo>
                  <a:pt x="0" y="0"/>
                </a:lnTo>
              </a:path>
            </a:pathLst>
          </a:custGeom>
          <a:ln w="3175">
            <a:solidFill>
              <a:srgbClr val="231F20"/>
            </a:solidFill>
          </a:ln>
        </p:spPr>
        <p:txBody>
          <a:bodyPr wrap="square" lIns="0" tIns="0" rIns="0" bIns="0" rtlCol="0"/>
          <a:lstStyle/>
          <a:p>
            <a:endParaRPr/>
          </a:p>
        </p:txBody>
      </p:sp>
      <p:sp>
        <p:nvSpPr>
          <p:cNvPr id="10" name="object 10"/>
          <p:cNvSpPr/>
          <p:nvPr/>
        </p:nvSpPr>
        <p:spPr>
          <a:xfrm>
            <a:off x="1869798" y="4599994"/>
            <a:ext cx="390455" cy="0"/>
          </a:xfrm>
          <a:custGeom>
            <a:avLst/>
            <a:gdLst/>
            <a:ahLst/>
            <a:cxnLst/>
            <a:rect l="l" t="t" r="r" b="b"/>
            <a:pathLst>
              <a:path w="411480">
                <a:moveTo>
                  <a:pt x="0" y="0"/>
                </a:moveTo>
                <a:lnTo>
                  <a:pt x="410998" y="0"/>
                </a:lnTo>
              </a:path>
            </a:pathLst>
          </a:custGeom>
          <a:ln w="25417">
            <a:solidFill>
              <a:srgbClr val="FFFFFF"/>
            </a:solidFill>
          </a:ln>
        </p:spPr>
        <p:txBody>
          <a:bodyPr wrap="square" lIns="0" tIns="0" rIns="0" bIns="0" rtlCol="0"/>
          <a:lstStyle/>
          <a:p>
            <a:endParaRPr/>
          </a:p>
        </p:txBody>
      </p:sp>
      <p:sp>
        <p:nvSpPr>
          <p:cNvPr id="11" name="object 11"/>
          <p:cNvSpPr/>
          <p:nvPr/>
        </p:nvSpPr>
        <p:spPr>
          <a:xfrm>
            <a:off x="1869798" y="4588469"/>
            <a:ext cx="390455" cy="23608"/>
          </a:xfrm>
          <a:custGeom>
            <a:avLst/>
            <a:gdLst/>
            <a:ahLst/>
            <a:cxnLst/>
            <a:rect l="l" t="t" r="r" b="b"/>
            <a:pathLst>
              <a:path w="411480" h="26035">
                <a:moveTo>
                  <a:pt x="410998" y="15504"/>
                </a:moveTo>
                <a:lnTo>
                  <a:pt x="406896" y="5618"/>
                </a:lnTo>
                <a:lnTo>
                  <a:pt x="367324" y="5618"/>
                </a:lnTo>
                <a:lnTo>
                  <a:pt x="363221" y="0"/>
                </a:lnTo>
                <a:lnTo>
                  <a:pt x="46422" y="0"/>
                </a:lnTo>
                <a:lnTo>
                  <a:pt x="40964" y="9860"/>
                </a:lnTo>
                <a:lnTo>
                  <a:pt x="6825" y="9860"/>
                </a:lnTo>
                <a:lnTo>
                  <a:pt x="0" y="25417"/>
                </a:lnTo>
                <a:lnTo>
                  <a:pt x="410998" y="15504"/>
                </a:lnTo>
                <a:close/>
              </a:path>
            </a:pathLst>
          </a:custGeom>
          <a:ln w="3243">
            <a:solidFill>
              <a:srgbClr val="231F20"/>
            </a:solidFill>
          </a:ln>
        </p:spPr>
        <p:txBody>
          <a:bodyPr wrap="square" lIns="0" tIns="0" rIns="0" bIns="0" rtlCol="0"/>
          <a:lstStyle/>
          <a:p>
            <a:endParaRPr/>
          </a:p>
        </p:txBody>
      </p:sp>
      <p:sp>
        <p:nvSpPr>
          <p:cNvPr id="12" name="object 12"/>
          <p:cNvSpPr/>
          <p:nvPr/>
        </p:nvSpPr>
        <p:spPr>
          <a:xfrm>
            <a:off x="1949481" y="4548124"/>
            <a:ext cx="265124" cy="42035"/>
          </a:xfrm>
          <a:custGeom>
            <a:avLst/>
            <a:gdLst/>
            <a:ahLst/>
            <a:cxnLst/>
            <a:rect l="l" t="t" r="r" b="b"/>
            <a:pathLst>
              <a:path w="279400" h="46354">
                <a:moveTo>
                  <a:pt x="0" y="45878"/>
                </a:moveTo>
                <a:lnTo>
                  <a:pt x="9560" y="39521"/>
                </a:lnTo>
                <a:lnTo>
                  <a:pt x="72355" y="39521"/>
                </a:lnTo>
                <a:lnTo>
                  <a:pt x="75793" y="5669"/>
                </a:lnTo>
                <a:lnTo>
                  <a:pt x="97637" y="0"/>
                </a:lnTo>
                <a:lnTo>
                  <a:pt x="107862" y="36705"/>
                </a:lnTo>
                <a:lnTo>
                  <a:pt x="279247" y="36705"/>
                </a:lnTo>
                <a:lnTo>
                  <a:pt x="279247" y="44490"/>
                </a:lnTo>
                <a:lnTo>
                  <a:pt x="0" y="45878"/>
                </a:lnTo>
                <a:close/>
              </a:path>
              <a:path w="279400" h="46354">
                <a:moveTo>
                  <a:pt x="279247" y="36705"/>
                </a:moveTo>
                <a:lnTo>
                  <a:pt x="153619" y="36705"/>
                </a:lnTo>
                <a:lnTo>
                  <a:pt x="158399" y="28933"/>
                </a:lnTo>
                <a:lnTo>
                  <a:pt x="163167" y="28933"/>
                </a:lnTo>
                <a:lnTo>
                  <a:pt x="163167" y="22589"/>
                </a:lnTo>
                <a:lnTo>
                  <a:pt x="172037" y="8809"/>
                </a:lnTo>
                <a:lnTo>
                  <a:pt x="216076" y="8809"/>
                </a:lnTo>
                <a:lnTo>
                  <a:pt x="221195" y="14129"/>
                </a:lnTo>
                <a:lnTo>
                  <a:pt x="238948" y="14129"/>
                </a:lnTo>
                <a:lnTo>
                  <a:pt x="240993" y="18333"/>
                </a:lnTo>
                <a:lnTo>
                  <a:pt x="262849" y="18333"/>
                </a:lnTo>
                <a:lnTo>
                  <a:pt x="264894" y="22589"/>
                </a:lnTo>
                <a:lnTo>
                  <a:pt x="271720" y="22589"/>
                </a:lnTo>
                <a:lnTo>
                  <a:pt x="274442" y="30361"/>
                </a:lnTo>
                <a:lnTo>
                  <a:pt x="279247" y="31762"/>
                </a:lnTo>
                <a:lnTo>
                  <a:pt x="279247" y="36705"/>
                </a:lnTo>
                <a:close/>
              </a:path>
            </a:pathLst>
          </a:custGeom>
          <a:solidFill>
            <a:srgbClr val="FFFFFF"/>
          </a:solidFill>
        </p:spPr>
        <p:txBody>
          <a:bodyPr wrap="square" lIns="0" tIns="0" rIns="0" bIns="0" rtlCol="0"/>
          <a:lstStyle/>
          <a:p>
            <a:endParaRPr/>
          </a:p>
        </p:txBody>
      </p:sp>
      <p:sp>
        <p:nvSpPr>
          <p:cNvPr id="13" name="object 13"/>
          <p:cNvSpPr/>
          <p:nvPr/>
        </p:nvSpPr>
        <p:spPr>
          <a:xfrm>
            <a:off x="1949481" y="4548124"/>
            <a:ext cx="265124" cy="42035"/>
          </a:xfrm>
          <a:custGeom>
            <a:avLst/>
            <a:gdLst/>
            <a:ahLst/>
            <a:cxnLst/>
            <a:rect l="l" t="t" r="r" b="b"/>
            <a:pathLst>
              <a:path w="279400" h="46354">
                <a:moveTo>
                  <a:pt x="279247" y="44490"/>
                </a:moveTo>
                <a:lnTo>
                  <a:pt x="279247" y="31762"/>
                </a:lnTo>
                <a:lnTo>
                  <a:pt x="274442" y="30361"/>
                </a:lnTo>
                <a:lnTo>
                  <a:pt x="271719" y="22589"/>
                </a:lnTo>
                <a:lnTo>
                  <a:pt x="264894" y="22589"/>
                </a:lnTo>
                <a:lnTo>
                  <a:pt x="262849" y="18333"/>
                </a:lnTo>
                <a:lnTo>
                  <a:pt x="240993" y="18333"/>
                </a:lnTo>
                <a:lnTo>
                  <a:pt x="238948" y="14129"/>
                </a:lnTo>
                <a:lnTo>
                  <a:pt x="221195" y="14129"/>
                </a:lnTo>
                <a:lnTo>
                  <a:pt x="216076" y="8809"/>
                </a:lnTo>
                <a:lnTo>
                  <a:pt x="172037" y="8809"/>
                </a:lnTo>
                <a:lnTo>
                  <a:pt x="163167" y="22589"/>
                </a:lnTo>
                <a:lnTo>
                  <a:pt x="163167" y="28933"/>
                </a:lnTo>
                <a:lnTo>
                  <a:pt x="158399" y="28933"/>
                </a:lnTo>
                <a:lnTo>
                  <a:pt x="153619" y="36705"/>
                </a:lnTo>
                <a:lnTo>
                  <a:pt x="107862" y="36705"/>
                </a:lnTo>
                <a:lnTo>
                  <a:pt x="97637" y="0"/>
                </a:lnTo>
                <a:lnTo>
                  <a:pt x="75793" y="5669"/>
                </a:lnTo>
                <a:lnTo>
                  <a:pt x="72355" y="39521"/>
                </a:lnTo>
                <a:lnTo>
                  <a:pt x="9560" y="39521"/>
                </a:lnTo>
                <a:lnTo>
                  <a:pt x="0" y="45878"/>
                </a:lnTo>
                <a:lnTo>
                  <a:pt x="279247" y="44490"/>
                </a:lnTo>
                <a:close/>
              </a:path>
            </a:pathLst>
          </a:custGeom>
          <a:ln w="3240">
            <a:solidFill>
              <a:srgbClr val="231F20"/>
            </a:solidFill>
          </a:ln>
        </p:spPr>
        <p:txBody>
          <a:bodyPr wrap="square" lIns="0" tIns="0" rIns="0" bIns="0" rtlCol="0"/>
          <a:lstStyle/>
          <a:p>
            <a:endParaRPr/>
          </a:p>
        </p:txBody>
      </p:sp>
      <p:sp>
        <p:nvSpPr>
          <p:cNvPr id="14" name="object 14"/>
          <p:cNvSpPr/>
          <p:nvPr/>
        </p:nvSpPr>
        <p:spPr>
          <a:xfrm>
            <a:off x="2085525" y="4558654"/>
            <a:ext cx="0" cy="23033"/>
          </a:xfrm>
          <a:custGeom>
            <a:avLst/>
            <a:gdLst/>
            <a:ahLst/>
            <a:cxnLst/>
            <a:rect l="l" t="t" r="r" b="b"/>
            <a:pathLst>
              <a:path h="25400">
                <a:moveTo>
                  <a:pt x="0" y="25093"/>
                </a:moveTo>
                <a:lnTo>
                  <a:pt x="0" y="0"/>
                </a:lnTo>
              </a:path>
            </a:pathLst>
          </a:custGeom>
          <a:solidFill>
            <a:srgbClr val="FFFFFF"/>
          </a:solidFill>
        </p:spPr>
        <p:txBody>
          <a:bodyPr wrap="square" lIns="0" tIns="0" rIns="0" bIns="0" rtlCol="0"/>
          <a:lstStyle/>
          <a:p>
            <a:endParaRPr/>
          </a:p>
        </p:txBody>
      </p:sp>
      <p:sp>
        <p:nvSpPr>
          <p:cNvPr id="15" name="object 15"/>
          <p:cNvSpPr/>
          <p:nvPr/>
        </p:nvSpPr>
        <p:spPr>
          <a:xfrm>
            <a:off x="2085525" y="4558654"/>
            <a:ext cx="0" cy="23033"/>
          </a:xfrm>
          <a:custGeom>
            <a:avLst/>
            <a:gdLst/>
            <a:ahLst/>
            <a:cxnLst/>
            <a:rect l="l" t="t" r="r" b="b"/>
            <a:pathLst>
              <a:path h="25400">
                <a:moveTo>
                  <a:pt x="0" y="25093"/>
                </a:moveTo>
                <a:lnTo>
                  <a:pt x="0" y="0"/>
                </a:lnTo>
              </a:path>
            </a:pathLst>
          </a:custGeom>
          <a:ln w="3175">
            <a:solidFill>
              <a:srgbClr val="231F20"/>
            </a:solidFill>
          </a:ln>
        </p:spPr>
        <p:txBody>
          <a:bodyPr wrap="square" lIns="0" tIns="0" rIns="0" bIns="0" rtlCol="0"/>
          <a:lstStyle/>
          <a:p>
            <a:endParaRPr/>
          </a:p>
        </p:txBody>
      </p:sp>
      <p:sp>
        <p:nvSpPr>
          <p:cNvPr id="16" name="object 16"/>
          <p:cNvSpPr/>
          <p:nvPr/>
        </p:nvSpPr>
        <p:spPr>
          <a:xfrm>
            <a:off x="2190154" y="4557391"/>
            <a:ext cx="0" cy="7486"/>
          </a:xfrm>
          <a:custGeom>
            <a:avLst/>
            <a:gdLst/>
            <a:ahLst/>
            <a:cxnLst/>
            <a:rect l="l" t="t" r="r" b="b"/>
            <a:pathLst>
              <a:path h="8254">
                <a:moveTo>
                  <a:pt x="0" y="8109"/>
                </a:moveTo>
                <a:lnTo>
                  <a:pt x="0" y="0"/>
                </a:lnTo>
              </a:path>
            </a:pathLst>
          </a:custGeom>
          <a:solidFill>
            <a:srgbClr val="FFFFFF"/>
          </a:solidFill>
        </p:spPr>
        <p:txBody>
          <a:bodyPr wrap="square" lIns="0" tIns="0" rIns="0" bIns="0" rtlCol="0"/>
          <a:lstStyle/>
          <a:p>
            <a:endParaRPr/>
          </a:p>
        </p:txBody>
      </p:sp>
      <p:sp>
        <p:nvSpPr>
          <p:cNvPr id="17" name="object 17"/>
          <p:cNvSpPr/>
          <p:nvPr/>
        </p:nvSpPr>
        <p:spPr>
          <a:xfrm>
            <a:off x="2190154" y="4557391"/>
            <a:ext cx="0" cy="7486"/>
          </a:xfrm>
          <a:custGeom>
            <a:avLst/>
            <a:gdLst/>
            <a:ahLst/>
            <a:cxnLst/>
            <a:rect l="l" t="t" r="r" b="b"/>
            <a:pathLst>
              <a:path h="8254">
                <a:moveTo>
                  <a:pt x="0" y="8109"/>
                </a:moveTo>
                <a:lnTo>
                  <a:pt x="0" y="0"/>
                </a:lnTo>
              </a:path>
            </a:pathLst>
          </a:custGeom>
          <a:ln w="3175">
            <a:solidFill>
              <a:srgbClr val="231F20"/>
            </a:solidFill>
          </a:ln>
        </p:spPr>
        <p:txBody>
          <a:bodyPr wrap="square" lIns="0" tIns="0" rIns="0" bIns="0" rtlCol="0"/>
          <a:lstStyle/>
          <a:p>
            <a:endParaRPr/>
          </a:p>
        </p:txBody>
      </p:sp>
      <p:sp>
        <p:nvSpPr>
          <p:cNvPr id="18" name="object 18"/>
          <p:cNvSpPr/>
          <p:nvPr/>
        </p:nvSpPr>
        <p:spPr>
          <a:xfrm>
            <a:off x="1875295" y="4591487"/>
            <a:ext cx="1205" cy="6334"/>
          </a:xfrm>
          <a:custGeom>
            <a:avLst/>
            <a:gdLst/>
            <a:ahLst/>
            <a:cxnLst/>
            <a:rect l="l" t="t" r="r" b="b"/>
            <a:pathLst>
              <a:path w="1269" h="6985">
                <a:moveTo>
                  <a:pt x="1028" y="6539"/>
                </a:moveTo>
                <a:lnTo>
                  <a:pt x="0" y="0"/>
                </a:lnTo>
              </a:path>
            </a:pathLst>
          </a:custGeom>
          <a:ln w="3175">
            <a:solidFill>
              <a:srgbClr val="231F20"/>
            </a:solidFill>
          </a:ln>
        </p:spPr>
        <p:txBody>
          <a:bodyPr wrap="square" lIns="0" tIns="0" rIns="0" bIns="0" rtlCol="0"/>
          <a:lstStyle/>
          <a:p>
            <a:endParaRPr/>
          </a:p>
        </p:txBody>
      </p:sp>
      <p:sp>
        <p:nvSpPr>
          <p:cNvPr id="19" name="object 19"/>
          <p:cNvSpPr/>
          <p:nvPr/>
        </p:nvSpPr>
        <p:spPr>
          <a:xfrm>
            <a:off x="1875946" y="4594687"/>
            <a:ext cx="34346" cy="0"/>
          </a:xfrm>
          <a:custGeom>
            <a:avLst/>
            <a:gdLst/>
            <a:ahLst/>
            <a:cxnLst/>
            <a:rect l="l" t="t" r="r" b="b"/>
            <a:pathLst>
              <a:path w="36194">
                <a:moveTo>
                  <a:pt x="0" y="0"/>
                </a:moveTo>
                <a:lnTo>
                  <a:pt x="35832" y="0"/>
                </a:lnTo>
              </a:path>
            </a:pathLst>
          </a:custGeom>
          <a:solidFill>
            <a:srgbClr val="FFFFFF"/>
          </a:solidFill>
        </p:spPr>
        <p:txBody>
          <a:bodyPr wrap="square" lIns="0" tIns="0" rIns="0" bIns="0" rtlCol="0"/>
          <a:lstStyle/>
          <a:p>
            <a:endParaRPr/>
          </a:p>
        </p:txBody>
      </p:sp>
      <p:sp>
        <p:nvSpPr>
          <p:cNvPr id="20" name="object 20"/>
          <p:cNvSpPr/>
          <p:nvPr/>
        </p:nvSpPr>
        <p:spPr>
          <a:xfrm>
            <a:off x="1875946" y="4594687"/>
            <a:ext cx="34346" cy="0"/>
          </a:xfrm>
          <a:custGeom>
            <a:avLst/>
            <a:gdLst/>
            <a:ahLst/>
            <a:cxnLst/>
            <a:rect l="l" t="t" r="r" b="b"/>
            <a:pathLst>
              <a:path w="36194">
                <a:moveTo>
                  <a:pt x="0" y="0"/>
                </a:moveTo>
                <a:lnTo>
                  <a:pt x="35832" y="0"/>
                </a:lnTo>
              </a:path>
            </a:pathLst>
          </a:custGeom>
          <a:ln w="3243">
            <a:solidFill>
              <a:srgbClr val="231F20"/>
            </a:solidFill>
          </a:ln>
        </p:spPr>
        <p:txBody>
          <a:bodyPr wrap="square" lIns="0" tIns="0" rIns="0" bIns="0" rtlCol="0"/>
          <a:lstStyle/>
          <a:p>
            <a:endParaRPr/>
          </a:p>
        </p:txBody>
      </p:sp>
      <p:sp>
        <p:nvSpPr>
          <p:cNvPr id="21" name="object 21"/>
          <p:cNvSpPr/>
          <p:nvPr/>
        </p:nvSpPr>
        <p:spPr>
          <a:xfrm>
            <a:off x="1856844" y="4618555"/>
            <a:ext cx="459147" cy="0"/>
          </a:xfrm>
          <a:custGeom>
            <a:avLst/>
            <a:gdLst/>
            <a:ahLst/>
            <a:cxnLst/>
            <a:rect l="l" t="t" r="r" b="b"/>
            <a:pathLst>
              <a:path w="483869">
                <a:moveTo>
                  <a:pt x="0" y="0"/>
                </a:moveTo>
                <a:lnTo>
                  <a:pt x="483379" y="0"/>
                </a:lnTo>
              </a:path>
            </a:pathLst>
          </a:custGeom>
          <a:ln w="38133">
            <a:solidFill>
              <a:srgbClr val="231F20"/>
            </a:solidFill>
          </a:ln>
        </p:spPr>
        <p:txBody>
          <a:bodyPr wrap="square" lIns="0" tIns="0" rIns="0" bIns="0" rtlCol="0"/>
          <a:lstStyle/>
          <a:p>
            <a:endParaRPr/>
          </a:p>
        </p:txBody>
      </p:sp>
      <p:sp>
        <p:nvSpPr>
          <p:cNvPr id="22" name="object 22"/>
          <p:cNvSpPr/>
          <p:nvPr/>
        </p:nvSpPr>
        <p:spPr>
          <a:xfrm>
            <a:off x="1856844" y="4601266"/>
            <a:ext cx="459147" cy="35125"/>
          </a:xfrm>
          <a:custGeom>
            <a:avLst/>
            <a:gdLst/>
            <a:ahLst/>
            <a:cxnLst/>
            <a:rect l="l" t="t" r="r" b="b"/>
            <a:pathLst>
              <a:path w="483869" h="38735">
                <a:moveTo>
                  <a:pt x="0" y="7058"/>
                </a:moveTo>
                <a:lnTo>
                  <a:pt x="483379" y="0"/>
                </a:lnTo>
                <a:lnTo>
                  <a:pt x="441047" y="38133"/>
                </a:lnTo>
                <a:lnTo>
                  <a:pt x="32758" y="38133"/>
                </a:lnTo>
                <a:lnTo>
                  <a:pt x="13820" y="36844"/>
                </a:lnTo>
                <a:lnTo>
                  <a:pt x="4094" y="33178"/>
                </a:lnTo>
                <a:lnTo>
                  <a:pt x="511" y="24220"/>
                </a:lnTo>
                <a:lnTo>
                  <a:pt x="0" y="7058"/>
                </a:lnTo>
                <a:close/>
              </a:path>
            </a:pathLst>
          </a:custGeom>
          <a:ln w="3243">
            <a:solidFill>
              <a:srgbClr val="FFFFFF"/>
            </a:solidFill>
          </a:ln>
        </p:spPr>
        <p:txBody>
          <a:bodyPr wrap="square" lIns="0" tIns="0" rIns="0" bIns="0" rtlCol="0"/>
          <a:lstStyle/>
          <a:p>
            <a:endParaRPr/>
          </a:p>
        </p:txBody>
      </p:sp>
      <p:sp>
        <p:nvSpPr>
          <p:cNvPr id="23" name="object 23"/>
          <p:cNvSpPr/>
          <p:nvPr/>
        </p:nvSpPr>
        <p:spPr>
          <a:xfrm>
            <a:off x="1855856" y="4601736"/>
            <a:ext cx="1205" cy="6334"/>
          </a:xfrm>
          <a:custGeom>
            <a:avLst/>
            <a:gdLst/>
            <a:ahLst/>
            <a:cxnLst/>
            <a:rect l="l" t="t" r="r" b="b"/>
            <a:pathLst>
              <a:path w="1269" h="6985">
                <a:moveTo>
                  <a:pt x="1041" y="6539"/>
                </a:moveTo>
                <a:lnTo>
                  <a:pt x="0" y="0"/>
                </a:lnTo>
              </a:path>
            </a:pathLst>
          </a:custGeom>
          <a:ln w="3175">
            <a:solidFill>
              <a:srgbClr val="FFFFFF"/>
            </a:solidFill>
          </a:ln>
        </p:spPr>
        <p:txBody>
          <a:bodyPr wrap="square" lIns="0" tIns="0" rIns="0" bIns="0" rtlCol="0"/>
          <a:lstStyle/>
          <a:p>
            <a:endParaRPr/>
          </a:p>
        </p:txBody>
      </p:sp>
      <p:sp>
        <p:nvSpPr>
          <p:cNvPr id="24" name="object 24"/>
          <p:cNvSpPr/>
          <p:nvPr/>
        </p:nvSpPr>
        <p:spPr>
          <a:xfrm>
            <a:off x="206740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 name="object 25"/>
          <p:cNvSpPr/>
          <p:nvPr/>
        </p:nvSpPr>
        <p:spPr>
          <a:xfrm>
            <a:off x="206740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6" name="object 26"/>
          <p:cNvSpPr/>
          <p:nvPr/>
        </p:nvSpPr>
        <p:spPr>
          <a:xfrm>
            <a:off x="2060918"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7" name="object 27"/>
          <p:cNvSpPr/>
          <p:nvPr/>
        </p:nvSpPr>
        <p:spPr>
          <a:xfrm>
            <a:off x="2060918"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8" name="object 28"/>
          <p:cNvSpPr/>
          <p:nvPr/>
        </p:nvSpPr>
        <p:spPr>
          <a:xfrm>
            <a:off x="2054446"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9" name="object 29"/>
          <p:cNvSpPr/>
          <p:nvPr/>
        </p:nvSpPr>
        <p:spPr>
          <a:xfrm>
            <a:off x="2054446"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0" name="object 30"/>
          <p:cNvSpPr/>
          <p:nvPr/>
        </p:nvSpPr>
        <p:spPr>
          <a:xfrm>
            <a:off x="204797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1" name="object 31"/>
          <p:cNvSpPr/>
          <p:nvPr/>
        </p:nvSpPr>
        <p:spPr>
          <a:xfrm>
            <a:off x="204797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 name="object 32"/>
          <p:cNvSpPr/>
          <p:nvPr/>
        </p:nvSpPr>
        <p:spPr>
          <a:xfrm>
            <a:off x="2041467"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 name="object 33"/>
          <p:cNvSpPr/>
          <p:nvPr/>
        </p:nvSpPr>
        <p:spPr>
          <a:xfrm>
            <a:off x="2041467"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 name="object 34"/>
          <p:cNvSpPr/>
          <p:nvPr/>
        </p:nvSpPr>
        <p:spPr>
          <a:xfrm>
            <a:off x="203498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5" name="object 35"/>
          <p:cNvSpPr/>
          <p:nvPr/>
        </p:nvSpPr>
        <p:spPr>
          <a:xfrm>
            <a:off x="203498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6" name="object 36"/>
          <p:cNvSpPr/>
          <p:nvPr/>
        </p:nvSpPr>
        <p:spPr>
          <a:xfrm>
            <a:off x="2028512"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7" name="object 37"/>
          <p:cNvSpPr/>
          <p:nvPr/>
        </p:nvSpPr>
        <p:spPr>
          <a:xfrm>
            <a:off x="2028512"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 name="object 38"/>
          <p:cNvSpPr/>
          <p:nvPr/>
        </p:nvSpPr>
        <p:spPr>
          <a:xfrm>
            <a:off x="202204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 name="object 39"/>
          <p:cNvSpPr/>
          <p:nvPr/>
        </p:nvSpPr>
        <p:spPr>
          <a:xfrm>
            <a:off x="202204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 name="object 40"/>
          <p:cNvSpPr/>
          <p:nvPr/>
        </p:nvSpPr>
        <p:spPr>
          <a:xfrm>
            <a:off x="2015557"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 name="object 41"/>
          <p:cNvSpPr/>
          <p:nvPr/>
        </p:nvSpPr>
        <p:spPr>
          <a:xfrm>
            <a:off x="2015557"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 name="object 42"/>
          <p:cNvSpPr/>
          <p:nvPr/>
        </p:nvSpPr>
        <p:spPr>
          <a:xfrm>
            <a:off x="2009085"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3" name="object 43"/>
          <p:cNvSpPr/>
          <p:nvPr/>
        </p:nvSpPr>
        <p:spPr>
          <a:xfrm>
            <a:off x="2009085"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4" name="object 44"/>
          <p:cNvSpPr/>
          <p:nvPr/>
        </p:nvSpPr>
        <p:spPr>
          <a:xfrm>
            <a:off x="200261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5" name="object 45"/>
          <p:cNvSpPr/>
          <p:nvPr/>
        </p:nvSpPr>
        <p:spPr>
          <a:xfrm>
            <a:off x="200261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6" name="object 46"/>
          <p:cNvSpPr/>
          <p:nvPr/>
        </p:nvSpPr>
        <p:spPr>
          <a:xfrm>
            <a:off x="199613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7" name="object 47"/>
          <p:cNvSpPr/>
          <p:nvPr/>
        </p:nvSpPr>
        <p:spPr>
          <a:xfrm>
            <a:off x="199613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8" name="object 48"/>
          <p:cNvSpPr/>
          <p:nvPr/>
        </p:nvSpPr>
        <p:spPr>
          <a:xfrm>
            <a:off x="1989647"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 name="object 49"/>
          <p:cNvSpPr/>
          <p:nvPr/>
        </p:nvSpPr>
        <p:spPr>
          <a:xfrm>
            <a:off x="1989647"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 name="object 50"/>
          <p:cNvSpPr/>
          <p:nvPr/>
        </p:nvSpPr>
        <p:spPr>
          <a:xfrm>
            <a:off x="1983176"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 name="object 51"/>
          <p:cNvSpPr/>
          <p:nvPr/>
        </p:nvSpPr>
        <p:spPr>
          <a:xfrm>
            <a:off x="1983176"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 name="object 52"/>
          <p:cNvSpPr/>
          <p:nvPr/>
        </p:nvSpPr>
        <p:spPr>
          <a:xfrm>
            <a:off x="1976668"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3" name="object 53"/>
          <p:cNvSpPr/>
          <p:nvPr/>
        </p:nvSpPr>
        <p:spPr>
          <a:xfrm>
            <a:off x="1976668"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4" name="object 54"/>
          <p:cNvSpPr/>
          <p:nvPr/>
        </p:nvSpPr>
        <p:spPr>
          <a:xfrm>
            <a:off x="197023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 name="object 55"/>
          <p:cNvSpPr/>
          <p:nvPr/>
        </p:nvSpPr>
        <p:spPr>
          <a:xfrm>
            <a:off x="197023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 name="object 56"/>
          <p:cNvSpPr/>
          <p:nvPr/>
        </p:nvSpPr>
        <p:spPr>
          <a:xfrm>
            <a:off x="196371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 name="object 57"/>
          <p:cNvSpPr/>
          <p:nvPr/>
        </p:nvSpPr>
        <p:spPr>
          <a:xfrm>
            <a:off x="196371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 name="object 58"/>
          <p:cNvSpPr/>
          <p:nvPr/>
        </p:nvSpPr>
        <p:spPr>
          <a:xfrm>
            <a:off x="195725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 name="object 59"/>
          <p:cNvSpPr/>
          <p:nvPr/>
        </p:nvSpPr>
        <p:spPr>
          <a:xfrm>
            <a:off x="195725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 name="object 60"/>
          <p:cNvSpPr/>
          <p:nvPr/>
        </p:nvSpPr>
        <p:spPr>
          <a:xfrm>
            <a:off x="195077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1" name="object 61"/>
          <p:cNvSpPr/>
          <p:nvPr/>
        </p:nvSpPr>
        <p:spPr>
          <a:xfrm>
            <a:off x="195077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2" name="object 62"/>
          <p:cNvSpPr/>
          <p:nvPr/>
        </p:nvSpPr>
        <p:spPr>
          <a:xfrm>
            <a:off x="1944299"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3" name="object 63"/>
          <p:cNvSpPr/>
          <p:nvPr/>
        </p:nvSpPr>
        <p:spPr>
          <a:xfrm>
            <a:off x="1944299"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4" name="object 64"/>
          <p:cNvSpPr/>
          <p:nvPr/>
        </p:nvSpPr>
        <p:spPr>
          <a:xfrm>
            <a:off x="193780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5" name="object 65"/>
          <p:cNvSpPr/>
          <p:nvPr/>
        </p:nvSpPr>
        <p:spPr>
          <a:xfrm>
            <a:off x="193780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6" name="object 66"/>
          <p:cNvSpPr/>
          <p:nvPr/>
        </p:nvSpPr>
        <p:spPr>
          <a:xfrm>
            <a:off x="1931332"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 name="object 67"/>
          <p:cNvSpPr/>
          <p:nvPr/>
        </p:nvSpPr>
        <p:spPr>
          <a:xfrm>
            <a:off x="1931332"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 name="object 68"/>
          <p:cNvSpPr/>
          <p:nvPr/>
        </p:nvSpPr>
        <p:spPr>
          <a:xfrm>
            <a:off x="192486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 name="object 69"/>
          <p:cNvSpPr/>
          <p:nvPr/>
        </p:nvSpPr>
        <p:spPr>
          <a:xfrm>
            <a:off x="192486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0" name="object 70"/>
          <p:cNvSpPr/>
          <p:nvPr/>
        </p:nvSpPr>
        <p:spPr>
          <a:xfrm>
            <a:off x="1918377"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1" name="object 71"/>
          <p:cNvSpPr/>
          <p:nvPr/>
        </p:nvSpPr>
        <p:spPr>
          <a:xfrm>
            <a:off x="1918377"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2" name="object 72"/>
          <p:cNvSpPr/>
          <p:nvPr/>
        </p:nvSpPr>
        <p:spPr>
          <a:xfrm>
            <a:off x="1911894"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3" name="object 73"/>
          <p:cNvSpPr/>
          <p:nvPr/>
        </p:nvSpPr>
        <p:spPr>
          <a:xfrm>
            <a:off x="1911894"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4" name="object 74"/>
          <p:cNvSpPr/>
          <p:nvPr/>
        </p:nvSpPr>
        <p:spPr>
          <a:xfrm>
            <a:off x="1905435"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5" name="object 75"/>
          <p:cNvSpPr/>
          <p:nvPr/>
        </p:nvSpPr>
        <p:spPr>
          <a:xfrm>
            <a:off x="1905435"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6" name="object 76"/>
          <p:cNvSpPr/>
          <p:nvPr/>
        </p:nvSpPr>
        <p:spPr>
          <a:xfrm>
            <a:off x="1898951"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7" name="object 77"/>
          <p:cNvSpPr/>
          <p:nvPr/>
        </p:nvSpPr>
        <p:spPr>
          <a:xfrm>
            <a:off x="1898951"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8" name="object 78"/>
          <p:cNvSpPr/>
          <p:nvPr/>
        </p:nvSpPr>
        <p:spPr>
          <a:xfrm>
            <a:off x="1892479"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9" name="object 79"/>
          <p:cNvSpPr/>
          <p:nvPr/>
        </p:nvSpPr>
        <p:spPr>
          <a:xfrm>
            <a:off x="1892479"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80" name="object 80"/>
          <p:cNvSpPr/>
          <p:nvPr/>
        </p:nvSpPr>
        <p:spPr>
          <a:xfrm>
            <a:off x="1885996"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81" name="object 81"/>
          <p:cNvSpPr/>
          <p:nvPr/>
        </p:nvSpPr>
        <p:spPr>
          <a:xfrm>
            <a:off x="1885996"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82" name="object 82"/>
          <p:cNvSpPr/>
          <p:nvPr/>
        </p:nvSpPr>
        <p:spPr>
          <a:xfrm>
            <a:off x="1879512" y="460061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83" name="object 83"/>
          <p:cNvSpPr/>
          <p:nvPr/>
        </p:nvSpPr>
        <p:spPr>
          <a:xfrm>
            <a:off x="1879512" y="460061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84" name="object 84"/>
          <p:cNvSpPr/>
          <p:nvPr/>
        </p:nvSpPr>
        <p:spPr>
          <a:xfrm>
            <a:off x="2084887"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85" name="object 85"/>
          <p:cNvSpPr/>
          <p:nvPr/>
        </p:nvSpPr>
        <p:spPr>
          <a:xfrm>
            <a:off x="2084887"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86" name="object 86"/>
          <p:cNvSpPr/>
          <p:nvPr/>
        </p:nvSpPr>
        <p:spPr>
          <a:xfrm>
            <a:off x="2078404"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87" name="object 87"/>
          <p:cNvSpPr/>
          <p:nvPr/>
        </p:nvSpPr>
        <p:spPr>
          <a:xfrm>
            <a:off x="2078404"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88" name="object 88"/>
          <p:cNvSpPr/>
          <p:nvPr/>
        </p:nvSpPr>
        <p:spPr>
          <a:xfrm>
            <a:off x="207192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89" name="object 89"/>
          <p:cNvSpPr/>
          <p:nvPr/>
        </p:nvSpPr>
        <p:spPr>
          <a:xfrm>
            <a:off x="207192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90" name="object 90"/>
          <p:cNvSpPr/>
          <p:nvPr/>
        </p:nvSpPr>
        <p:spPr>
          <a:xfrm>
            <a:off x="2065461"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91" name="object 91"/>
          <p:cNvSpPr/>
          <p:nvPr/>
        </p:nvSpPr>
        <p:spPr>
          <a:xfrm>
            <a:off x="2065461"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92" name="object 92"/>
          <p:cNvSpPr/>
          <p:nvPr/>
        </p:nvSpPr>
        <p:spPr>
          <a:xfrm>
            <a:off x="2058977"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93" name="object 93"/>
          <p:cNvSpPr/>
          <p:nvPr/>
        </p:nvSpPr>
        <p:spPr>
          <a:xfrm>
            <a:off x="2058977"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94" name="object 94"/>
          <p:cNvSpPr/>
          <p:nvPr/>
        </p:nvSpPr>
        <p:spPr>
          <a:xfrm>
            <a:off x="2052494"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95" name="object 95"/>
          <p:cNvSpPr/>
          <p:nvPr/>
        </p:nvSpPr>
        <p:spPr>
          <a:xfrm>
            <a:off x="2052494"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96" name="object 96"/>
          <p:cNvSpPr/>
          <p:nvPr/>
        </p:nvSpPr>
        <p:spPr>
          <a:xfrm>
            <a:off x="2045998"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97" name="object 97"/>
          <p:cNvSpPr/>
          <p:nvPr/>
        </p:nvSpPr>
        <p:spPr>
          <a:xfrm>
            <a:off x="2045998"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98" name="object 98"/>
          <p:cNvSpPr/>
          <p:nvPr/>
        </p:nvSpPr>
        <p:spPr>
          <a:xfrm>
            <a:off x="2039515"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99" name="object 99"/>
          <p:cNvSpPr/>
          <p:nvPr/>
        </p:nvSpPr>
        <p:spPr>
          <a:xfrm>
            <a:off x="2039515"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00" name="object 100"/>
          <p:cNvSpPr/>
          <p:nvPr/>
        </p:nvSpPr>
        <p:spPr>
          <a:xfrm>
            <a:off x="2033043"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01" name="object 101"/>
          <p:cNvSpPr/>
          <p:nvPr/>
        </p:nvSpPr>
        <p:spPr>
          <a:xfrm>
            <a:off x="2033043"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02" name="object 102"/>
          <p:cNvSpPr/>
          <p:nvPr/>
        </p:nvSpPr>
        <p:spPr>
          <a:xfrm>
            <a:off x="202656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03" name="object 103"/>
          <p:cNvSpPr/>
          <p:nvPr/>
        </p:nvSpPr>
        <p:spPr>
          <a:xfrm>
            <a:off x="202656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04" name="object 104"/>
          <p:cNvSpPr/>
          <p:nvPr/>
        </p:nvSpPr>
        <p:spPr>
          <a:xfrm>
            <a:off x="2020088"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05" name="object 105"/>
          <p:cNvSpPr/>
          <p:nvPr/>
        </p:nvSpPr>
        <p:spPr>
          <a:xfrm>
            <a:off x="2020088"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06" name="object 106"/>
          <p:cNvSpPr/>
          <p:nvPr/>
        </p:nvSpPr>
        <p:spPr>
          <a:xfrm>
            <a:off x="2013616"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07" name="object 107"/>
          <p:cNvSpPr/>
          <p:nvPr/>
        </p:nvSpPr>
        <p:spPr>
          <a:xfrm>
            <a:off x="2013616"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08" name="object 108"/>
          <p:cNvSpPr/>
          <p:nvPr/>
        </p:nvSpPr>
        <p:spPr>
          <a:xfrm>
            <a:off x="2007134"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09" name="object 109"/>
          <p:cNvSpPr/>
          <p:nvPr/>
        </p:nvSpPr>
        <p:spPr>
          <a:xfrm>
            <a:off x="2007134"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10" name="object 110"/>
          <p:cNvSpPr/>
          <p:nvPr/>
        </p:nvSpPr>
        <p:spPr>
          <a:xfrm>
            <a:off x="200065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11" name="object 111"/>
          <p:cNvSpPr/>
          <p:nvPr/>
        </p:nvSpPr>
        <p:spPr>
          <a:xfrm>
            <a:off x="200065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12" name="object 112"/>
          <p:cNvSpPr/>
          <p:nvPr/>
        </p:nvSpPr>
        <p:spPr>
          <a:xfrm>
            <a:off x="1994191"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13" name="object 113"/>
          <p:cNvSpPr/>
          <p:nvPr/>
        </p:nvSpPr>
        <p:spPr>
          <a:xfrm>
            <a:off x="1994191"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14" name="object 114"/>
          <p:cNvSpPr/>
          <p:nvPr/>
        </p:nvSpPr>
        <p:spPr>
          <a:xfrm>
            <a:off x="1987708"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15" name="object 115"/>
          <p:cNvSpPr/>
          <p:nvPr/>
        </p:nvSpPr>
        <p:spPr>
          <a:xfrm>
            <a:off x="1987708"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16" name="object 116"/>
          <p:cNvSpPr/>
          <p:nvPr/>
        </p:nvSpPr>
        <p:spPr>
          <a:xfrm>
            <a:off x="1981236"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17" name="object 117"/>
          <p:cNvSpPr/>
          <p:nvPr/>
        </p:nvSpPr>
        <p:spPr>
          <a:xfrm>
            <a:off x="1981236"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18" name="object 118"/>
          <p:cNvSpPr/>
          <p:nvPr/>
        </p:nvSpPr>
        <p:spPr>
          <a:xfrm>
            <a:off x="1974752"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19" name="object 119"/>
          <p:cNvSpPr/>
          <p:nvPr/>
        </p:nvSpPr>
        <p:spPr>
          <a:xfrm>
            <a:off x="1974752"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20" name="object 120"/>
          <p:cNvSpPr/>
          <p:nvPr/>
        </p:nvSpPr>
        <p:spPr>
          <a:xfrm>
            <a:off x="1968281"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21" name="object 121"/>
          <p:cNvSpPr/>
          <p:nvPr/>
        </p:nvSpPr>
        <p:spPr>
          <a:xfrm>
            <a:off x="1968281"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22" name="object 122"/>
          <p:cNvSpPr/>
          <p:nvPr/>
        </p:nvSpPr>
        <p:spPr>
          <a:xfrm>
            <a:off x="1961773"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23" name="object 123"/>
          <p:cNvSpPr/>
          <p:nvPr/>
        </p:nvSpPr>
        <p:spPr>
          <a:xfrm>
            <a:off x="1961773"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24" name="object 124"/>
          <p:cNvSpPr/>
          <p:nvPr/>
        </p:nvSpPr>
        <p:spPr>
          <a:xfrm>
            <a:off x="195529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25" name="object 125"/>
          <p:cNvSpPr/>
          <p:nvPr/>
        </p:nvSpPr>
        <p:spPr>
          <a:xfrm>
            <a:off x="195529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26" name="object 126"/>
          <p:cNvSpPr/>
          <p:nvPr/>
        </p:nvSpPr>
        <p:spPr>
          <a:xfrm>
            <a:off x="194883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27" name="object 127"/>
          <p:cNvSpPr/>
          <p:nvPr/>
        </p:nvSpPr>
        <p:spPr>
          <a:xfrm>
            <a:off x="194883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28" name="object 128"/>
          <p:cNvSpPr/>
          <p:nvPr/>
        </p:nvSpPr>
        <p:spPr>
          <a:xfrm>
            <a:off x="1942335"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29" name="object 129"/>
          <p:cNvSpPr/>
          <p:nvPr/>
        </p:nvSpPr>
        <p:spPr>
          <a:xfrm>
            <a:off x="1942335"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30" name="object 130"/>
          <p:cNvSpPr/>
          <p:nvPr/>
        </p:nvSpPr>
        <p:spPr>
          <a:xfrm>
            <a:off x="1935876"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31" name="object 131"/>
          <p:cNvSpPr/>
          <p:nvPr/>
        </p:nvSpPr>
        <p:spPr>
          <a:xfrm>
            <a:off x="1935876"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32" name="object 132"/>
          <p:cNvSpPr/>
          <p:nvPr/>
        </p:nvSpPr>
        <p:spPr>
          <a:xfrm>
            <a:off x="1929380"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33" name="object 133"/>
          <p:cNvSpPr/>
          <p:nvPr/>
        </p:nvSpPr>
        <p:spPr>
          <a:xfrm>
            <a:off x="1929380"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34" name="object 134"/>
          <p:cNvSpPr/>
          <p:nvPr/>
        </p:nvSpPr>
        <p:spPr>
          <a:xfrm>
            <a:off x="1922909" y="4594204"/>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135" name="object 135"/>
          <p:cNvSpPr/>
          <p:nvPr/>
        </p:nvSpPr>
        <p:spPr>
          <a:xfrm>
            <a:off x="1922909" y="4594204"/>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136" name="object 136"/>
          <p:cNvSpPr/>
          <p:nvPr/>
        </p:nvSpPr>
        <p:spPr>
          <a:xfrm>
            <a:off x="2252686"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37" name="object 137"/>
          <p:cNvSpPr/>
          <p:nvPr/>
        </p:nvSpPr>
        <p:spPr>
          <a:xfrm>
            <a:off x="2252686"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38" name="object 138"/>
          <p:cNvSpPr/>
          <p:nvPr/>
        </p:nvSpPr>
        <p:spPr>
          <a:xfrm>
            <a:off x="2246203"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39" name="object 139"/>
          <p:cNvSpPr/>
          <p:nvPr/>
        </p:nvSpPr>
        <p:spPr>
          <a:xfrm>
            <a:off x="2246203"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40" name="object 140"/>
          <p:cNvSpPr/>
          <p:nvPr/>
        </p:nvSpPr>
        <p:spPr>
          <a:xfrm>
            <a:off x="2239732"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41" name="object 141"/>
          <p:cNvSpPr/>
          <p:nvPr/>
        </p:nvSpPr>
        <p:spPr>
          <a:xfrm>
            <a:off x="2239732"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42" name="object 142"/>
          <p:cNvSpPr/>
          <p:nvPr/>
        </p:nvSpPr>
        <p:spPr>
          <a:xfrm>
            <a:off x="2233248"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43" name="object 143"/>
          <p:cNvSpPr/>
          <p:nvPr/>
        </p:nvSpPr>
        <p:spPr>
          <a:xfrm>
            <a:off x="2233248"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44" name="object 144"/>
          <p:cNvSpPr/>
          <p:nvPr/>
        </p:nvSpPr>
        <p:spPr>
          <a:xfrm>
            <a:off x="2226741"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45" name="object 145"/>
          <p:cNvSpPr/>
          <p:nvPr/>
        </p:nvSpPr>
        <p:spPr>
          <a:xfrm>
            <a:off x="2226741"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46" name="object 146"/>
          <p:cNvSpPr/>
          <p:nvPr/>
        </p:nvSpPr>
        <p:spPr>
          <a:xfrm>
            <a:off x="2220269"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47" name="object 147"/>
          <p:cNvSpPr/>
          <p:nvPr/>
        </p:nvSpPr>
        <p:spPr>
          <a:xfrm>
            <a:off x="2220269"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48" name="object 148"/>
          <p:cNvSpPr/>
          <p:nvPr/>
        </p:nvSpPr>
        <p:spPr>
          <a:xfrm>
            <a:off x="2213798"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49" name="object 149"/>
          <p:cNvSpPr/>
          <p:nvPr/>
        </p:nvSpPr>
        <p:spPr>
          <a:xfrm>
            <a:off x="2213798"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50" name="object 150"/>
          <p:cNvSpPr/>
          <p:nvPr/>
        </p:nvSpPr>
        <p:spPr>
          <a:xfrm>
            <a:off x="2207315"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51" name="object 151"/>
          <p:cNvSpPr/>
          <p:nvPr/>
        </p:nvSpPr>
        <p:spPr>
          <a:xfrm>
            <a:off x="2207315"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52" name="object 152"/>
          <p:cNvSpPr/>
          <p:nvPr/>
        </p:nvSpPr>
        <p:spPr>
          <a:xfrm>
            <a:off x="2200843"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53" name="object 153"/>
          <p:cNvSpPr/>
          <p:nvPr/>
        </p:nvSpPr>
        <p:spPr>
          <a:xfrm>
            <a:off x="2200843"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54" name="object 154"/>
          <p:cNvSpPr/>
          <p:nvPr/>
        </p:nvSpPr>
        <p:spPr>
          <a:xfrm>
            <a:off x="2194359"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55" name="object 155"/>
          <p:cNvSpPr/>
          <p:nvPr/>
        </p:nvSpPr>
        <p:spPr>
          <a:xfrm>
            <a:off x="2194359"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56" name="object 156"/>
          <p:cNvSpPr/>
          <p:nvPr/>
        </p:nvSpPr>
        <p:spPr>
          <a:xfrm>
            <a:off x="2187888"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57" name="object 157"/>
          <p:cNvSpPr/>
          <p:nvPr/>
        </p:nvSpPr>
        <p:spPr>
          <a:xfrm>
            <a:off x="2187888"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58" name="object 158"/>
          <p:cNvSpPr/>
          <p:nvPr/>
        </p:nvSpPr>
        <p:spPr>
          <a:xfrm>
            <a:off x="2181416"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59" name="object 159"/>
          <p:cNvSpPr/>
          <p:nvPr/>
        </p:nvSpPr>
        <p:spPr>
          <a:xfrm>
            <a:off x="2181416"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60" name="object 160"/>
          <p:cNvSpPr/>
          <p:nvPr/>
        </p:nvSpPr>
        <p:spPr>
          <a:xfrm>
            <a:off x="2174933"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61" name="object 161"/>
          <p:cNvSpPr/>
          <p:nvPr/>
        </p:nvSpPr>
        <p:spPr>
          <a:xfrm>
            <a:off x="2174933"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62" name="object 162"/>
          <p:cNvSpPr/>
          <p:nvPr/>
        </p:nvSpPr>
        <p:spPr>
          <a:xfrm>
            <a:off x="2168462"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63" name="object 163"/>
          <p:cNvSpPr/>
          <p:nvPr/>
        </p:nvSpPr>
        <p:spPr>
          <a:xfrm>
            <a:off x="2168462"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64" name="object 164"/>
          <p:cNvSpPr/>
          <p:nvPr/>
        </p:nvSpPr>
        <p:spPr>
          <a:xfrm>
            <a:off x="2161990"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65" name="object 165"/>
          <p:cNvSpPr/>
          <p:nvPr/>
        </p:nvSpPr>
        <p:spPr>
          <a:xfrm>
            <a:off x="2161990"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66" name="object 166"/>
          <p:cNvSpPr/>
          <p:nvPr/>
        </p:nvSpPr>
        <p:spPr>
          <a:xfrm>
            <a:off x="2155506"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67" name="object 167"/>
          <p:cNvSpPr/>
          <p:nvPr/>
        </p:nvSpPr>
        <p:spPr>
          <a:xfrm>
            <a:off x="2155506"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68" name="object 168"/>
          <p:cNvSpPr/>
          <p:nvPr/>
        </p:nvSpPr>
        <p:spPr>
          <a:xfrm>
            <a:off x="2149035"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69" name="object 169"/>
          <p:cNvSpPr/>
          <p:nvPr/>
        </p:nvSpPr>
        <p:spPr>
          <a:xfrm>
            <a:off x="2149035"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70" name="object 170"/>
          <p:cNvSpPr/>
          <p:nvPr/>
        </p:nvSpPr>
        <p:spPr>
          <a:xfrm>
            <a:off x="2142527"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71" name="object 171"/>
          <p:cNvSpPr/>
          <p:nvPr/>
        </p:nvSpPr>
        <p:spPr>
          <a:xfrm>
            <a:off x="2142527"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72" name="object 172"/>
          <p:cNvSpPr/>
          <p:nvPr/>
        </p:nvSpPr>
        <p:spPr>
          <a:xfrm>
            <a:off x="2136057"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73" name="object 173"/>
          <p:cNvSpPr/>
          <p:nvPr/>
        </p:nvSpPr>
        <p:spPr>
          <a:xfrm>
            <a:off x="2136057"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74" name="object 174"/>
          <p:cNvSpPr/>
          <p:nvPr/>
        </p:nvSpPr>
        <p:spPr>
          <a:xfrm>
            <a:off x="2129573"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75" name="object 175"/>
          <p:cNvSpPr/>
          <p:nvPr/>
        </p:nvSpPr>
        <p:spPr>
          <a:xfrm>
            <a:off x="2129573"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76" name="object 176"/>
          <p:cNvSpPr/>
          <p:nvPr/>
        </p:nvSpPr>
        <p:spPr>
          <a:xfrm>
            <a:off x="2123101"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77" name="object 177"/>
          <p:cNvSpPr/>
          <p:nvPr/>
        </p:nvSpPr>
        <p:spPr>
          <a:xfrm>
            <a:off x="2123101"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78" name="object 178"/>
          <p:cNvSpPr/>
          <p:nvPr/>
        </p:nvSpPr>
        <p:spPr>
          <a:xfrm>
            <a:off x="2116617" y="4596772"/>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179" name="object 179"/>
          <p:cNvSpPr/>
          <p:nvPr/>
        </p:nvSpPr>
        <p:spPr>
          <a:xfrm>
            <a:off x="2116617" y="4596772"/>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180" name="object 180"/>
          <p:cNvSpPr/>
          <p:nvPr/>
        </p:nvSpPr>
        <p:spPr>
          <a:xfrm>
            <a:off x="2134772" y="4537559"/>
            <a:ext cx="15666" cy="19002"/>
          </a:xfrm>
          <a:custGeom>
            <a:avLst/>
            <a:gdLst/>
            <a:ahLst/>
            <a:cxnLst/>
            <a:rect l="l" t="t" r="r" b="b"/>
            <a:pathLst>
              <a:path w="16510" h="20954">
                <a:moveTo>
                  <a:pt x="16034" y="20123"/>
                </a:moveTo>
                <a:lnTo>
                  <a:pt x="7490" y="0"/>
                </a:lnTo>
                <a:lnTo>
                  <a:pt x="3387" y="687"/>
                </a:lnTo>
                <a:lnTo>
                  <a:pt x="0" y="20448"/>
                </a:lnTo>
              </a:path>
            </a:pathLst>
          </a:custGeom>
          <a:ln w="3177">
            <a:solidFill>
              <a:srgbClr val="231F20"/>
            </a:solidFill>
          </a:ln>
        </p:spPr>
        <p:txBody>
          <a:bodyPr wrap="square" lIns="0" tIns="0" rIns="0" bIns="0" rtlCol="0"/>
          <a:lstStyle/>
          <a:p>
            <a:endParaRPr/>
          </a:p>
        </p:txBody>
      </p:sp>
      <p:sp>
        <p:nvSpPr>
          <p:cNvPr id="181" name="object 181"/>
          <p:cNvSpPr/>
          <p:nvPr/>
        </p:nvSpPr>
        <p:spPr>
          <a:xfrm>
            <a:off x="2109194" y="4576284"/>
            <a:ext cx="97614" cy="0"/>
          </a:xfrm>
          <a:custGeom>
            <a:avLst/>
            <a:gdLst/>
            <a:ahLst/>
            <a:cxnLst/>
            <a:rect l="l" t="t" r="r" b="b"/>
            <a:pathLst>
              <a:path w="102869">
                <a:moveTo>
                  <a:pt x="102730" y="0"/>
                </a:moveTo>
                <a:lnTo>
                  <a:pt x="0" y="0"/>
                </a:lnTo>
              </a:path>
            </a:pathLst>
          </a:custGeom>
          <a:ln w="3243">
            <a:solidFill>
              <a:srgbClr val="231F20"/>
            </a:solidFill>
          </a:ln>
        </p:spPr>
        <p:txBody>
          <a:bodyPr wrap="square" lIns="0" tIns="0" rIns="0" bIns="0" rtlCol="0"/>
          <a:lstStyle/>
          <a:p>
            <a:endParaRPr/>
          </a:p>
        </p:txBody>
      </p:sp>
      <p:sp>
        <p:nvSpPr>
          <p:cNvPr id="182" name="object 182"/>
          <p:cNvSpPr/>
          <p:nvPr/>
        </p:nvSpPr>
        <p:spPr>
          <a:xfrm>
            <a:off x="2114672" y="4565078"/>
            <a:ext cx="59653" cy="0"/>
          </a:xfrm>
          <a:custGeom>
            <a:avLst/>
            <a:gdLst/>
            <a:ahLst/>
            <a:cxnLst/>
            <a:rect l="l" t="t" r="r" b="b"/>
            <a:pathLst>
              <a:path w="62864">
                <a:moveTo>
                  <a:pt x="62845" y="0"/>
                </a:moveTo>
                <a:lnTo>
                  <a:pt x="0" y="0"/>
                </a:lnTo>
              </a:path>
            </a:pathLst>
          </a:custGeom>
          <a:ln w="3243">
            <a:solidFill>
              <a:srgbClr val="231F20"/>
            </a:solidFill>
          </a:ln>
        </p:spPr>
        <p:txBody>
          <a:bodyPr wrap="square" lIns="0" tIns="0" rIns="0" bIns="0" rtlCol="0"/>
          <a:lstStyle/>
          <a:p>
            <a:endParaRPr/>
          </a:p>
        </p:txBody>
      </p:sp>
      <p:sp>
        <p:nvSpPr>
          <p:cNvPr id="183" name="object 183"/>
          <p:cNvSpPr/>
          <p:nvPr/>
        </p:nvSpPr>
        <p:spPr>
          <a:xfrm>
            <a:off x="1838701" y="4635835"/>
            <a:ext cx="470594" cy="0"/>
          </a:xfrm>
          <a:custGeom>
            <a:avLst/>
            <a:gdLst/>
            <a:ahLst/>
            <a:cxnLst/>
            <a:rect l="l" t="t" r="r" b="b"/>
            <a:pathLst>
              <a:path w="495935">
                <a:moveTo>
                  <a:pt x="495675" y="0"/>
                </a:moveTo>
                <a:lnTo>
                  <a:pt x="0" y="0"/>
                </a:lnTo>
              </a:path>
            </a:pathLst>
          </a:custGeom>
          <a:ln w="3243">
            <a:solidFill>
              <a:srgbClr val="231F20"/>
            </a:solidFill>
          </a:ln>
        </p:spPr>
        <p:txBody>
          <a:bodyPr wrap="square" lIns="0" tIns="0" rIns="0" bIns="0" rtlCol="0"/>
          <a:lstStyle/>
          <a:p>
            <a:endParaRPr/>
          </a:p>
        </p:txBody>
      </p:sp>
      <p:sp>
        <p:nvSpPr>
          <p:cNvPr id="184" name="object 184"/>
          <p:cNvSpPr/>
          <p:nvPr/>
        </p:nvSpPr>
        <p:spPr>
          <a:xfrm>
            <a:off x="2700726" y="5054103"/>
            <a:ext cx="4218" cy="22457"/>
          </a:xfrm>
          <a:custGeom>
            <a:avLst/>
            <a:gdLst/>
            <a:ahLst/>
            <a:cxnLst/>
            <a:rect l="l" t="t" r="r" b="b"/>
            <a:pathLst>
              <a:path w="4444" h="24764">
                <a:moveTo>
                  <a:pt x="4428" y="24353"/>
                </a:moveTo>
                <a:lnTo>
                  <a:pt x="0" y="0"/>
                </a:lnTo>
              </a:path>
            </a:pathLst>
          </a:custGeom>
          <a:ln w="3175">
            <a:solidFill>
              <a:srgbClr val="231F20"/>
            </a:solidFill>
          </a:ln>
        </p:spPr>
        <p:txBody>
          <a:bodyPr wrap="square" lIns="0" tIns="0" rIns="0" bIns="0" rtlCol="0"/>
          <a:lstStyle/>
          <a:p>
            <a:endParaRPr/>
          </a:p>
        </p:txBody>
      </p:sp>
      <p:sp>
        <p:nvSpPr>
          <p:cNvPr id="185" name="object 185"/>
          <p:cNvSpPr/>
          <p:nvPr/>
        </p:nvSpPr>
        <p:spPr>
          <a:xfrm>
            <a:off x="2430897" y="5119095"/>
            <a:ext cx="390455" cy="0"/>
          </a:xfrm>
          <a:custGeom>
            <a:avLst/>
            <a:gdLst/>
            <a:ahLst/>
            <a:cxnLst/>
            <a:rect l="l" t="t" r="r" b="b"/>
            <a:pathLst>
              <a:path w="411480">
                <a:moveTo>
                  <a:pt x="0" y="0"/>
                </a:moveTo>
                <a:lnTo>
                  <a:pt x="410998" y="0"/>
                </a:lnTo>
              </a:path>
            </a:pathLst>
          </a:custGeom>
          <a:ln w="25417">
            <a:solidFill>
              <a:srgbClr val="FFFFFF"/>
            </a:solidFill>
          </a:ln>
        </p:spPr>
        <p:txBody>
          <a:bodyPr wrap="square" lIns="0" tIns="0" rIns="0" bIns="0" rtlCol="0"/>
          <a:lstStyle/>
          <a:p>
            <a:endParaRPr/>
          </a:p>
        </p:txBody>
      </p:sp>
      <p:sp>
        <p:nvSpPr>
          <p:cNvPr id="186" name="object 186"/>
          <p:cNvSpPr/>
          <p:nvPr/>
        </p:nvSpPr>
        <p:spPr>
          <a:xfrm>
            <a:off x="2430897" y="5107570"/>
            <a:ext cx="390455" cy="23608"/>
          </a:xfrm>
          <a:custGeom>
            <a:avLst/>
            <a:gdLst/>
            <a:ahLst/>
            <a:cxnLst/>
            <a:rect l="l" t="t" r="r" b="b"/>
            <a:pathLst>
              <a:path w="411480" h="26035">
                <a:moveTo>
                  <a:pt x="410998" y="15504"/>
                </a:moveTo>
                <a:lnTo>
                  <a:pt x="406896" y="5618"/>
                </a:lnTo>
                <a:lnTo>
                  <a:pt x="367324" y="5618"/>
                </a:lnTo>
                <a:lnTo>
                  <a:pt x="363221" y="0"/>
                </a:lnTo>
                <a:lnTo>
                  <a:pt x="46422" y="0"/>
                </a:lnTo>
                <a:lnTo>
                  <a:pt x="40964" y="9860"/>
                </a:lnTo>
                <a:lnTo>
                  <a:pt x="6825" y="9860"/>
                </a:lnTo>
                <a:lnTo>
                  <a:pt x="0" y="25417"/>
                </a:lnTo>
                <a:lnTo>
                  <a:pt x="410998" y="15504"/>
                </a:lnTo>
                <a:close/>
              </a:path>
            </a:pathLst>
          </a:custGeom>
          <a:ln w="3243">
            <a:solidFill>
              <a:srgbClr val="231F20"/>
            </a:solidFill>
          </a:ln>
        </p:spPr>
        <p:txBody>
          <a:bodyPr wrap="square" lIns="0" tIns="0" rIns="0" bIns="0" rtlCol="0"/>
          <a:lstStyle/>
          <a:p>
            <a:endParaRPr/>
          </a:p>
        </p:txBody>
      </p:sp>
      <p:sp>
        <p:nvSpPr>
          <p:cNvPr id="187" name="object 187"/>
          <p:cNvSpPr/>
          <p:nvPr/>
        </p:nvSpPr>
        <p:spPr>
          <a:xfrm>
            <a:off x="2510580" y="5067224"/>
            <a:ext cx="265124" cy="42035"/>
          </a:xfrm>
          <a:custGeom>
            <a:avLst/>
            <a:gdLst/>
            <a:ahLst/>
            <a:cxnLst/>
            <a:rect l="l" t="t" r="r" b="b"/>
            <a:pathLst>
              <a:path w="279400" h="46354">
                <a:moveTo>
                  <a:pt x="0" y="45878"/>
                </a:moveTo>
                <a:lnTo>
                  <a:pt x="9560" y="39521"/>
                </a:lnTo>
                <a:lnTo>
                  <a:pt x="72355" y="39521"/>
                </a:lnTo>
                <a:lnTo>
                  <a:pt x="75793" y="5669"/>
                </a:lnTo>
                <a:lnTo>
                  <a:pt x="97637" y="0"/>
                </a:lnTo>
                <a:lnTo>
                  <a:pt x="107862" y="36705"/>
                </a:lnTo>
                <a:lnTo>
                  <a:pt x="279247" y="36705"/>
                </a:lnTo>
                <a:lnTo>
                  <a:pt x="279247" y="44490"/>
                </a:lnTo>
                <a:lnTo>
                  <a:pt x="0" y="45878"/>
                </a:lnTo>
                <a:close/>
              </a:path>
              <a:path w="279400" h="46354">
                <a:moveTo>
                  <a:pt x="279247" y="36705"/>
                </a:moveTo>
                <a:lnTo>
                  <a:pt x="153619" y="36705"/>
                </a:lnTo>
                <a:lnTo>
                  <a:pt x="158399" y="28933"/>
                </a:lnTo>
                <a:lnTo>
                  <a:pt x="163167" y="28933"/>
                </a:lnTo>
                <a:lnTo>
                  <a:pt x="163167" y="22589"/>
                </a:lnTo>
                <a:lnTo>
                  <a:pt x="172037" y="8809"/>
                </a:lnTo>
                <a:lnTo>
                  <a:pt x="216076" y="8809"/>
                </a:lnTo>
                <a:lnTo>
                  <a:pt x="221195" y="14129"/>
                </a:lnTo>
                <a:lnTo>
                  <a:pt x="238948" y="14129"/>
                </a:lnTo>
                <a:lnTo>
                  <a:pt x="240993" y="18333"/>
                </a:lnTo>
                <a:lnTo>
                  <a:pt x="262849" y="18333"/>
                </a:lnTo>
                <a:lnTo>
                  <a:pt x="264894" y="22589"/>
                </a:lnTo>
                <a:lnTo>
                  <a:pt x="271720" y="22589"/>
                </a:lnTo>
                <a:lnTo>
                  <a:pt x="274442" y="30361"/>
                </a:lnTo>
                <a:lnTo>
                  <a:pt x="279247" y="31762"/>
                </a:lnTo>
                <a:lnTo>
                  <a:pt x="279247" y="36705"/>
                </a:lnTo>
                <a:close/>
              </a:path>
            </a:pathLst>
          </a:custGeom>
          <a:solidFill>
            <a:srgbClr val="FFFFFF"/>
          </a:solidFill>
        </p:spPr>
        <p:txBody>
          <a:bodyPr wrap="square" lIns="0" tIns="0" rIns="0" bIns="0" rtlCol="0"/>
          <a:lstStyle/>
          <a:p>
            <a:endParaRPr/>
          </a:p>
        </p:txBody>
      </p:sp>
      <p:sp>
        <p:nvSpPr>
          <p:cNvPr id="188" name="object 188"/>
          <p:cNvSpPr/>
          <p:nvPr/>
        </p:nvSpPr>
        <p:spPr>
          <a:xfrm>
            <a:off x="2510580" y="5067224"/>
            <a:ext cx="265124" cy="42035"/>
          </a:xfrm>
          <a:custGeom>
            <a:avLst/>
            <a:gdLst/>
            <a:ahLst/>
            <a:cxnLst/>
            <a:rect l="l" t="t" r="r" b="b"/>
            <a:pathLst>
              <a:path w="279400" h="46354">
                <a:moveTo>
                  <a:pt x="279247" y="44490"/>
                </a:moveTo>
                <a:lnTo>
                  <a:pt x="279247" y="31762"/>
                </a:lnTo>
                <a:lnTo>
                  <a:pt x="274442" y="30361"/>
                </a:lnTo>
                <a:lnTo>
                  <a:pt x="271719" y="22589"/>
                </a:lnTo>
                <a:lnTo>
                  <a:pt x="264894" y="22589"/>
                </a:lnTo>
                <a:lnTo>
                  <a:pt x="262849" y="18333"/>
                </a:lnTo>
                <a:lnTo>
                  <a:pt x="240993" y="18333"/>
                </a:lnTo>
                <a:lnTo>
                  <a:pt x="238948" y="14129"/>
                </a:lnTo>
                <a:lnTo>
                  <a:pt x="221195" y="14129"/>
                </a:lnTo>
                <a:lnTo>
                  <a:pt x="216076" y="8809"/>
                </a:lnTo>
                <a:lnTo>
                  <a:pt x="172037" y="8809"/>
                </a:lnTo>
                <a:lnTo>
                  <a:pt x="163167" y="22589"/>
                </a:lnTo>
                <a:lnTo>
                  <a:pt x="163167" y="28933"/>
                </a:lnTo>
                <a:lnTo>
                  <a:pt x="158399" y="28933"/>
                </a:lnTo>
                <a:lnTo>
                  <a:pt x="153619" y="36705"/>
                </a:lnTo>
                <a:lnTo>
                  <a:pt x="107862" y="36705"/>
                </a:lnTo>
                <a:lnTo>
                  <a:pt x="97637" y="0"/>
                </a:lnTo>
                <a:lnTo>
                  <a:pt x="75793" y="5669"/>
                </a:lnTo>
                <a:lnTo>
                  <a:pt x="72355" y="39521"/>
                </a:lnTo>
                <a:lnTo>
                  <a:pt x="9560" y="39521"/>
                </a:lnTo>
                <a:lnTo>
                  <a:pt x="0" y="45878"/>
                </a:lnTo>
                <a:lnTo>
                  <a:pt x="279247" y="44490"/>
                </a:lnTo>
                <a:close/>
              </a:path>
            </a:pathLst>
          </a:custGeom>
          <a:ln w="3240">
            <a:solidFill>
              <a:srgbClr val="231F20"/>
            </a:solidFill>
          </a:ln>
        </p:spPr>
        <p:txBody>
          <a:bodyPr wrap="square" lIns="0" tIns="0" rIns="0" bIns="0" rtlCol="0"/>
          <a:lstStyle/>
          <a:p>
            <a:endParaRPr/>
          </a:p>
        </p:txBody>
      </p:sp>
      <p:sp>
        <p:nvSpPr>
          <p:cNvPr id="189" name="object 189"/>
          <p:cNvSpPr/>
          <p:nvPr/>
        </p:nvSpPr>
        <p:spPr>
          <a:xfrm>
            <a:off x="2646624" y="5077765"/>
            <a:ext cx="0" cy="23033"/>
          </a:xfrm>
          <a:custGeom>
            <a:avLst/>
            <a:gdLst/>
            <a:ahLst/>
            <a:cxnLst/>
            <a:rect l="l" t="t" r="r" b="b"/>
            <a:pathLst>
              <a:path h="25400">
                <a:moveTo>
                  <a:pt x="0" y="25093"/>
                </a:moveTo>
                <a:lnTo>
                  <a:pt x="0" y="0"/>
                </a:lnTo>
              </a:path>
            </a:pathLst>
          </a:custGeom>
          <a:solidFill>
            <a:srgbClr val="FFFFFF"/>
          </a:solidFill>
        </p:spPr>
        <p:txBody>
          <a:bodyPr wrap="square" lIns="0" tIns="0" rIns="0" bIns="0" rtlCol="0"/>
          <a:lstStyle/>
          <a:p>
            <a:endParaRPr/>
          </a:p>
        </p:txBody>
      </p:sp>
      <p:sp>
        <p:nvSpPr>
          <p:cNvPr id="190" name="object 190"/>
          <p:cNvSpPr/>
          <p:nvPr/>
        </p:nvSpPr>
        <p:spPr>
          <a:xfrm>
            <a:off x="2646624" y="5077765"/>
            <a:ext cx="0" cy="23033"/>
          </a:xfrm>
          <a:custGeom>
            <a:avLst/>
            <a:gdLst/>
            <a:ahLst/>
            <a:cxnLst/>
            <a:rect l="l" t="t" r="r" b="b"/>
            <a:pathLst>
              <a:path h="25400">
                <a:moveTo>
                  <a:pt x="0" y="25093"/>
                </a:moveTo>
                <a:lnTo>
                  <a:pt x="0" y="0"/>
                </a:lnTo>
              </a:path>
            </a:pathLst>
          </a:custGeom>
          <a:ln w="3175">
            <a:solidFill>
              <a:srgbClr val="231F20"/>
            </a:solidFill>
          </a:ln>
        </p:spPr>
        <p:txBody>
          <a:bodyPr wrap="square" lIns="0" tIns="0" rIns="0" bIns="0" rtlCol="0"/>
          <a:lstStyle/>
          <a:p>
            <a:endParaRPr/>
          </a:p>
        </p:txBody>
      </p:sp>
      <p:sp>
        <p:nvSpPr>
          <p:cNvPr id="191" name="object 191"/>
          <p:cNvSpPr/>
          <p:nvPr/>
        </p:nvSpPr>
        <p:spPr>
          <a:xfrm>
            <a:off x="2751253" y="5076503"/>
            <a:ext cx="0" cy="7486"/>
          </a:xfrm>
          <a:custGeom>
            <a:avLst/>
            <a:gdLst/>
            <a:ahLst/>
            <a:cxnLst/>
            <a:rect l="l" t="t" r="r" b="b"/>
            <a:pathLst>
              <a:path h="8254">
                <a:moveTo>
                  <a:pt x="0" y="8109"/>
                </a:moveTo>
                <a:lnTo>
                  <a:pt x="0" y="0"/>
                </a:lnTo>
              </a:path>
            </a:pathLst>
          </a:custGeom>
          <a:solidFill>
            <a:srgbClr val="FFFFFF"/>
          </a:solidFill>
        </p:spPr>
        <p:txBody>
          <a:bodyPr wrap="square" lIns="0" tIns="0" rIns="0" bIns="0" rtlCol="0"/>
          <a:lstStyle/>
          <a:p>
            <a:endParaRPr/>
          </a:p>
        </p:txBody>
      </p:sp>
      <p:sp>
        <p:nvSpPr>
          <p:cNvPr id="192" name="object 192"/>
          <p:cNvSpPr/>
          <p:nvPr/>
        </p:nvSpPr>
        <p:spPr>
          <a:xfrm>
            <a:off x="2751253" y="5076503"/>
            <a:ext cx="0" cy="7486"/>
          </a:xfrm>
          <a:custGeom>
            <a:avLst/>
            <a:gdLst/>
            <a:ahLst/>
            <a:cxnLst/>
            <a:rect l="l" t="t" r="r" b="b"/>
            <a:pathLst>
              <a:path h="8254">
                <a:moveTo>
                  <a:pt x="0" y="8109"/>
                </a:moveTo>
                <a:lnTo>
                  <a:pt x="0" y="0"/>
                </a:lnTo>
              </a:path>
            </a:pathLst>
          </a:custGeom>
          <a:ln w="3175">
            <a:solidFill>
              <a:srgbClr val="231F20"/>
            </a:solidFill>
          </a:ln>
        </p:spPr>
        <p:txBody>
          <a:bodyPr wrap="square" lIns="0" tIns="0" rIns="0" bIns="0" rtlCol="0"/>
          <a:lstStyle/>
          <a:p>
            <a:endParaRPr/>
          </a:p>
        </p:txBody>
      </p:sp>
      <p:sp>
        <p:nvSpPr>
          <p:cNvPr id="193" name="object 193"/>
          <p:cNvSpPr/>
          <p:nvPr/>
        </p:nvSpPr>
        <p:spPr>
          <a:xfrm>
            <a:off x="2436394" y="5110588"/>
            <a:ext cx="1205" cy="6334"/>
          </a:xfrm>
          <a:custGeom>
            <a:avLst/>
            <a:gdLst/>
            <a:ahLst/>
            <a:cxnLst/>
            <a:rect l="l" t="t" r="r" b="b"/>
            <a:pathLst>
              <a:path w="1269" h="6985">
                <a:moveTo>
                  <a:pt x="1028" y="6539"/>
                </a:moveTo>
                <a:lnTo>
                  <a:pt x="0" y="0"/>
                </a:lnTo>
              </a:path>
            </a:pathLst>
          </a:custGeom>
          <a:ln w="3175">
            <a:solidFill>
              <a:srgbClr val="231F20"/>
            </a:solidFill>
          </a:ln>
        </p:spPr>
        <p:txBody>
          <a:bodyPr wrap="square" lIns="0" tIns="0" rIns="0" bIns="0" rtlCol="0"/>
          <a:lstStyle/>
          <a:p>
            <a:endParaRPr/>
          </a:p>
        </p:txBody>
      </p:sp>
      <p:sp>
        <p:nvSpPr>
          <p:cNvPr id="194" name="object 194"/>
          <p:cNvSpPr/>
          <p:nvPr/>
        </p:nvSpPr>
        <p:spPr>
          <a:xfrm>
            <a:off x="2437056" y="5113799"/>
            <a:ext cx="34346" cy="0"/>
          </a:xfrm>
          <a:custGeom>
            <a:avLst/>
            <a:gdLst/>
            <a:ahLst/>
            <a:cxnLst/>
            <a:rect l="l" t="t" r="r" b="b"/>
            <a:pathLst>
              <a:path w="36194">
                <a:moveTo>
                  <a:pt x="0" y="0"/>
                </a:moveTo>
                <a:lnTo>
                  <a:pt x="35832" y="0"/>
                </a:lnTo>
              </a:path>
            </a:pathLst>
          </a:custGeom>
          <a:solidFill>
            <a:srgbClr val="FFFFFF"/>
          </a:solidFill>
        </p:spPr>
        <p:txBody>
          <a:bodyPr wrap="square" lIns="0" tIns="0" rIns="0" bIns="0" rtlCol="0"/>
          <a:lstStyle/>
          <a:p>
            <a:endParaRPr/>
          </a:p>
        </p:txBody>
      </p:sp>
      <p:sp>
        <p:nvSpPr>
          <p:cNvPr id="195" name="object 195"/>
          <p:cNvSpPr/>
          <p:nvPr/>
        </p:nvSpPr>
        <p:spPr>
          <a:xfrm>
            <a:off x="2437056" y="5113799"/>
            <a:ext cx="34346" cy="0"/>
          </a:xfrm>
          <a:custGeom>
            <a:avLst/>
            <a:gdLst/>
            <a:ahLst/>
            <a:cxnLst/>
            <a:rect l="l" t="t" r="r" b="b"/>
            <a:pathLst>
              <a:path w="36194">
                <a:moveTo>
                  <a:pt x="0" y="0"/>
                </a:moveTo>
                <a:lnTo>
                  <a:pt x="35832" y="0"/>
                </a:lnTo>
              </a:path>
            </a:pathLst>
          </a:custGeom>
          <a:ln w="3243">
            <a:solidFill>
              <a:srgbClr val="231F20"/>
            </a:solidFill>
          </a:ln>
        </p:spPr>
        <p:txBody>
          <a:bodyPr wrap="square" lIns="0" tIns="0" rIns="0" bIns="0" rtlCol="0"/>
          <a:lstStyle/>
          <a:p>
            <a:endParaRPr/>
          </a:p>
        </p:txBody>
      </p:sp>
      <p:sp>
        <p:nvSpPr>
          <p:cNvPr id="196" name="object 196"/>
          <p:cNvSpPr/>
          <p:nvPr/>
        </p:nvSpPr>
        <p:spPr>
          <a:xfrm>
            <a:off x="2417943" y="5137655"/>
            <a:ext cx="459147" cy="0"/>
          </a:xfrm>
          <a:custGeom>
            <a:avLst/>
            <a:gdLst/>
            <a:ahLst/>
            <a:cxnLst/>
            <a:rect l="l" t="t" r="r" b="b"/>
            <a:pathLst>
              <a:path w="483869">
                <a:moveTo>
                  <a:pt x="0" y="0"/>
                </a:moveTo>
                <a:lnTo>
                  <a:pt x="483379" y="0"/>
                </a:lnTo>
              </a:path>
            </a:pathLst>
          </a:custGeom>
          <a:ln w="38133">
            <a:solidFill>
              <a:srgbClr val="231F20"/>
            </a:solidFill>
          </a:ln>
        </p:spPr>
        <p:txBody>
          <a:bodyPr wrap="square" lIns="0" tIns="0" rIns="0" bIns="0" rtlCol="0"/>
          <a:lstStyle/>
          <a:p>
            <a:endParaRPr/>
          </a:p>
        </p:txBody>
      </p:sp>
      <p:sp>
        <p:nvSpPr>
          <p:cNvPr id="197" name="object 197"/>
          <p:cNvSpPr/>
          <p:nvPr/>
        </p:nvSpPr>
        <p:spPr>
          <a:xfrm>
            <a:off x="2417943" y="5120367"/>
            <a:ext cx="459147" cy="35125"/>
          </a:xfrm>
          <a:custGeom>
            <a:avLst/>
            <a:gdLst/>
            <a:ahLst/>
            <a:cxnLst/>
            <a:rect l="l" t="t" r="r" b="b"/>
            <a:pathLst>
              <a:path w="483869" h="38735">
                <a:moveTo>
                  <a:pt x="0" y="7058"/>
                </a:moveTo>
                <a:lnTo>
                  <a:pt x="483379" y="0"/>
                </a:lnTo>
                <a:lnTo>
                  <a:pt x="441047" y="38133"/>
                </a:lnTo>
                <a:lnTo>
                  <a:pt x="32758" y="38133"/>
                </a:lnTo>
                <a:lnTo>
                  <a:pt x="13820" y="36844"/>
                </a:lnTo>
                <a:lnTo>
                  <a:pt x="4094" y="33178"/>
                </a:lnTo>
                <a:lnTo>
                  <a:pt x="511" y="24220"/>
                </a:lnTo>
                <a:lnTo>
                  <a:pt x="0" y="7058"/>
                </a:lnTo>
                <a:close/>
              </a:path>
            </a:pathLst>
          </a:custGeom>
          <a:ln w="3243">
            <a:solidFill>
              <a:srgbClr val="FFFFFF"/>
            </a:solidFill>
          </a:ln>
        </p:spPr>
        <p:txBody>
          <a:bodyPr wrap="square" lIns="0" tIns="0" rIns="0" bIns="0" rtlCol="0"/>
          <a:lstStyle/>
          <a:p>
            <a:endParaRPr/>
          </a:p>
        </p:txBody>
      </p:sp>
      <p:sp>
        <p:nvSpPr>
          <p:cNvPr id="198" name="object 198"/>
          <p:cNvSpPr/>
          <p:nvPr/>
        </p:nvSpPr>
        <p:spPr>
          <a:xfrm>
            <a:off x="2416955" y="5120837"/>
            <a:ext cx="1205" cy="6334"/>
          </a:xfrm>
          <a:custGeom>
            <a:avLst/>
            <a:gdLst/>
            <a:ahLst/>
            <a:cxnLst/>
            <a:rect l="l" t="t" r="r" b="b"/>
            <a:pathLst>
              <a:path w="1269" h="6985">
                <a:moveTo>
                  <a:pt x="1041" y="6539"/>
                </a:moveTo>
                <a:lnTo>
                  <a:pt x="0" y="0"/>
                </a:lnTo>
              </a:path>
            </a:pathLst>
          </a:custGeom>
          <a:ln w="3175">
            <a:solidFill>
              <a:srgbClr val="FFFFFF"/>
            </a:solidFill>
          </a:ln>
        </p:spPr>
        <p:txBody>
          <a:bodyPr wrap="square" lIns="0" tIns="0" rIns="0" bIns="0" rtlCol="0"/>
          <a:lstStyle/>
          <a:p>
            <a:endParaRPr/>
          </a:p>
        </p:txBody>
      </p:sp>
      <p:sp>
        <p:nvSpPr>
          <p:cNvPr id="199" name="object 199"/>
          <p:cNvSpPr/>
          <p:nvPr/>
        </p:nvSpPr>
        <p:spPr>
          <a:xfrm>
            <a:off x="2628500"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00" name="object 200"/>
          <p:cNvSpPr/>
          <p:nvPr/>
        </p:nvSpPr>
        <p:spPr>
          <a:xfrm>
            <a:off x="2628500"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01" name="object 201"/>
          <p:cNvSpPr/>
          <p:nvPr/>
        </p:nvSpPr>
        <p:spPr>
          <a:xfrm>
            <a:off x="2622029"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02" name="object 202"/>
          <p:cNvSpPr/>
          <p:nvPr/>
        </p:nvSpPr>
        <p:spPr>
          <a:xfrm>
            <a:off x="2622029"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03" name="object 203"/>
          <p:cNvSpPr/>
          <p:nvPr/>
        </p:nvSpPr>
        <p:spPr>
          <a:xfrm>
            <a:off x="2615557"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04" name="object 204"/>
          <p:cNvSpPr/>
          <p:nvPr/>
        </p:nvSpPr>
        <p:spPr>
          <a:xfrm>
            <a:off x="2615557"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05" name="object 205"/>
          <p:cNvSpPr/>
          <p:nvPr/>
        </p:nvSpPr>
        <p:spPr>
          <a:xfrm>
            <a:off x="2609073"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06" name="object 206"/>
          <p:cNvSpPr/>
          <p:nvPr/>
        </p:nvSpPr>
        <p:spPr>
          <a:xfrm>
            <a:off x="2609073"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07" name="object 207"/>
          <p:cNvSpPr/>
          <p:nvPr/>
        </p:nvSpPr>
        <p:spPr>
          <a:xfrm>
            <a:off x="2602566"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08" name="object 208"/>
          <p:cNvSpPr/>
          <p:nvPr/>
        </p:nvSpPr>
        <p:spPr>
          <a:xfrm>
            <a:off x="2602566"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09" name="object 209"/>
          <p:cNvSpPr/>
          <p:nvPr/>
        </p:nvSpPr>
        <p:spPr>
          <a:xfrm>
            <a:off x="2596083"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10" name="object 210"/>
          <p:cNvSpPr/>
          <p:nvPr/>
        </p:nvSpPr>
        <p:spPr>
          <a:xfrm>
            <a:off x="2596083"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11" name="object 211"/>
          <p:cNvSpPr/>
          <p:nvPr/>
        </p:nvSpPr>
        <p:spPr>
          <a:xfrm>
            <a:off x="2589611"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12" name="object 212"/>
          <p:cNvSpPr/>
          <p:nvPr/>
        </p:nvSpPr>
        <p:spPr>
          <a:xfrm>
            <a:off x="2589611"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13" name="object 213"/>
          <p:cNvSpPr/>
          <p:nvPr/>
        </p:nvSpPr>
        <p:spPr>
          <a:xfrm>
            <a:off x="2583140"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14" name="object 214"/>
          <p:cNvSpPr/>
          <p:nvPr/>
        </p:nvSpPr>
        <p:spPr>
          <a:xfrm>
            <a:off x="2583140"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15" name="object 215"/>
          <p:cNvSpPr/>
          <p:nvPr/>
        </p:nvSpPr>
        <p:spPr>
          <a:xfrm>
            <a:off x="2576656"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16" name="object 216"/>
          <p:cNvSpPr/>
          <p:nvPr/>
        </p:nvSpPr>
        <p:spPr>
          <a:xfrm>
            <a:off x="2576656"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17" name="object 217"/>
          <p:cNvSpPr/>
          <p:nvPr/>
        </p:nvSpPr>
        <p:spPr>
          <a:xfrm>
            <a:off x="2570184"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18" name="object 218"/>
          <p:cNvSpPr/>
          <p:nvPr/>
        </p:nvSpPr>
        <p:spPr>
          <a:xfrm>
            <a:off x="2570184"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19" name="object 219"/>
          <p:cNvSpPr/>
          <p:nvPr/>
        </p:nvSpPr>
        <p:spPr>
          <a:xfrm>
            <a:off x="2563713"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20" name="object 220"/>
          <p:cNvSpPr/>
          <p:nvPr/>
        </p:nvSpPr>
        <p:spPr>
          <a:xfrm>
            <a:off x="2563713"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21" name="object 221"/>
          <p:cNvSpPr/>
          <p:nvPr/>
        </p:nvSpPr>
        <p:spPr>
          <a:xfrm>
            <a:off x="2557241"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22" name="object 222"/>
          <p:cNvSpPr/>
          <p:nvPr/>
        </p:nvSpPr>
        <p:spPr>
          <a:xfrm>
            <a:off x="2557241"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23" name="object 223"/>
          <p:cNvSpPr/>
          <p:nvPr/>
        </p:nvSpPr>
        <p:spPr>
          <a:xfrm>
            <a:off x="2550758"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24" name="object 224"/>
          <p:cNvSpPr/>
          <p:nvPr/>
        </p:nvSpPr>
        <p:spPr>
          <a:xfrm>
            <a:off x="2550758"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25" name="object 225"/>
          <p:cNvSpPr/>
          <p:nvPr/>
        </p:nvSpPr>
        <p:spPr>
          <a:xfrm>
            <a:off x="2544287"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26" name="object 226"/>
          <p:cNvSpPr/>
          <p:nvPr/>
        </p:nvSpPr>
        <p:spPr>
          <a:xfrm>
            <a:off x="2544287"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27" name="object 227"/>
          <p:cNvSpPr/>
          <p:nvPr/>
        </p:nvSpPr>
        <p:spPr>
          <a:xfrm>
            <a:off x="2537767"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28" name="object 228"/>
          <p:cNvSpPr/>
          <p:nvPr/>
        </p:nvSpPr>
        <p:spPr>
          <a:xfrm>
            <a:off x="2537767"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29" name="object 229"/>
          <p:cNvSpPr/>
          <p:nvPr/>
        </p:nvSpPr>
        <p:spPr>
          <a:xfrm>
            <a:off x="2531332"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30" name="object 230"/>
          <p:cNvSpPr/>
          <p:nvPr/>
        </p:nvSpPr>
        <p:spPr>
          <a:xfrm>
            <a:off x="2531332"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31" name="object 231"/>
          <p:cNvSpPr/>
          <p:nvPr/>
        </p:nvSpPr>
        <p:spPr>
          <a:xfrm>
            <a:off x="2524824"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32" name="object 232"/>
          <p:cNvSpPr/>
          <p:nvPr/>
        </p:nvSpPr>
        <p:spPr>
          <a:xfrm>
            <a:off x="2524824"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33" name="object 233"/>
          <p:cNvSpPr/>
          <p:nvPr/>
        </p:nvSpPr>
        <p:spPr>
          <a:xfrm>
            <a:off x="2518353"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34" name="object 234"/>
          <p:cNvSpPr/>
          <p:nvPr/>
        </p:nvSpPr>
        <p:spPr>
          <a:xfrm>
            <a:off x="2518353"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35" name="object 235"/>
          <p:cNvSpPr/>
          <p:nvPr/>
        </p:nvSpPr>
        <p:spPr>
          <a:xfrm>
            <a:off x="2511869"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36" name="object 236"/>
          <p:cNvSpPr/>
          <p:nvPr/>
        </p:nvSpPr>
        <p:spPr>
          <a:xfrm>
            <a:off x="2511869"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37" name="object 237"/>
          <p:cNvSpPr/>
          <p:nvPr/>
        </p:nvSpPr>
        <p:spPr>
          <a:xfrm>
            <a:off x="2505398"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38" name="object 238"/>
          <p:cNvSpPr/>
          <p:nvPr/>
        </p:nvSpPr>
        <p:spPr>
          <a:xfrm>
            <a:off x="2505398"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39" name="object 239"/>
          <p:cNvSpPr/>
          <p:nvPr/>
        </p:nvSpPr>
        <p:spPr>
          <a:xfrm>
            <a:off x="2498915"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40" name="object 240"/>
          <p:cNvSpPr/>
          <p:nvPr/>
        </p:nvSpPr>
        <p:spPr>
          <a:xfrm>
            <a:off x="2498915"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41" name="object 241"/>
          <p:cNvSpPr/>
          <p:nvPr/>
        </p:nvSpPr>
        <p:spPr>
          <a:xfrm>
            <a:off x="2492431"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42" name="object 242"/>
          <p:cNvSpPr/>
          <p:nvPr/>
        </p:nvSpPr>
        <p:spPr>
          <a:xfrm>
            <a:off x="2492431"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43" name="object 243"/>
          <p:cNvSpPr/>
          <p:nvPr/>
        </p:nvSpPr>
        <p:spPr>
          <a:xfrm>
            <a:off x="2485960"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44" name="object 244"/>
          <p:cNvSpPr/>
          <p:nvPr/>
        </p:nvSpPr>
        <p:spPr>
          <a:xfrm>
            <a:off x="2485960"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45" name="object 245"/>
          <p:cNvSpPr/>
          <p:nvPr/>
        </p:nvSpPr>
        <p:spPr>
          <a:xfrm>
            <a:off x="2479488"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46" name="object 246"/>
          <p:cNvSpPr/>
          <p:nvPr/>
        </p:nvSpPr>
        <p:spPr>
          <a:xfrm>
            <a:off x="2479488"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47" name="object 247"/>
          <p:cNvSpPr/>
          <p:nvPr/>
        </p:nvSpPr>
        <p:spPr>
          <a:xfrm>
            <a:off x="2473005"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48" name="object 248"/>
          <p:cNvSpPr/>
          <p:nvPr/>
        </p:nvSpPr>
        <p:spPr>
          <a:xfrm>
            <a:off x="2473005"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49" name="object 249"/>
          <p:cNvSpPr/>
          <p:nvPr/>
        </p:nvSpPr>
        <p:spPr>
          <a:xfrm>
            <a:off x="2466534"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0" name="object 250"/>
          <p:cNvSpPr/>
          <p:nvPr/>
        </p:nvSpPr>
        <p:spPr>
          <a:xfrm>
            <a:off x="2466534"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51" name="object 251"/>
          <p:cNvSpPr/>
          <p:nvPr/>
        </p:nvSpPr>
        <p:spPr>
          <a:xfrm>
            <a:off x="2460062"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2" name="object 252"/>
          <p:cNvSpPr/>
          <p:nvPr/>
        </p:nvSpPr>
        <p:spPr>
          <a:xfrm>
            <a:off x="2460062"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53" name="object 253"/>
          <p:cNvSpPr/>
          <p:nvPr/>
        </p:nvSpPr>
        <p:spPr>
          <a:xfrm>
            <a:off x="2453578"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4" name="object 254"/>
          <p:cNvSpPr/>
          <p:nvPr/>
        </p:nvSpPr>
        <p:spPr>
          <a:xfrm>
            <a:off x="2453578"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55" name="object 255"/>
          <p:cNvSpPr/>
          <p:nvPr/>
        </p:nvSpPr>
        <p:spPr>
          <a:xfrm>
            <a:off x="2447094"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6" name="object 256"/>
          <p:cNvSpPr/>
          <p:nvPr/>
        </p:nvSpPr>
        <p:spPr>
          <a:xfrm>
            <a:off x="2447094"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57" name="object 257"/>
          <p:cNvSpPr/>
          <p:nvPr/>
        </p:nvSpPr>
        <p:spPr>
          <a:xfrm>
            <a:off x="2440611" y="511973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258" name="object 258"/>
          <p:cNvSpPr/>
          <p:nvPr/>
        </p:nvSpPr>
        <p:spPr>
          <a:xfrm>
            <a:off x="2440611" y="511973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259" name="object 259"/>
          <p:cNvSpPr/>
          <p:nvPr/>
        </p:nvSpPr>
        <p:spPr>
          <a:xfrm>
            <a:off x="2645986"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60" name="object 260"/>
          <p:cNvSpPr/>
          <p:nvPr/>
        </p:nvSpPr>
        <p:spPr>
          <a:xfrm>
            <a:off x="2645986"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61" name="object 261"/>
          <p:cNvSpPr/>
          <p:nvPr/>
        </p:nvSpPr>
        <p:spPr>
          <a:xfrm>
            <a:off x="2639503"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62" name="object 262"/>
          <p:cNvSpPr/>
          <p:nvPr/>
        </p:nvSpPr>
        <p:spPr>
          <a:xfrm>
            <a:off x="2639503"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63" name="object 263"/>
          <p:cNvSpPr/>
          <p:nvPr/>
        </p:nvSpPr>
        <p:spPr>
          <a:xfrm>
            <a:off x="2633031"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64" name="object 264"/>
          <p:cNvSpPr/>
          <p:nvPr/>
        </p:nvSpPr>
        <p:spPr>
          <a:xfrm>
            <a:off x="2633031"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65" name="object 265"/>
          <p:cNvSpPr/>
          <p:nvPr/>
        </p:nvSpPr>
        <p:spPr>
          <a:xfrm>
            <a:off x="2626560"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66" name="object 266"/>
          <p:cNvSpPr/>
          <p:nvPr/>
        </p:nvSpPr>
        <p:spPr>
          <a:xfrm>
            <a:off x="2626560"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67" name="object 267"/>
          <p:cNvSpPr/>
          <p:nvPr/>
        </p:nvSpPr>
        <p:spPr>
          <a:xfrm>
            <a:off x="2620076"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68" name="object 268"/>
          <p:cNvSpPr/>
          <p:nvPr/>
        </p:nvSpPr>
        <p:spPr>
          <a:xfrm>
            <a:off x="2620076"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69" name="object 269"/>
          <p:cNvSpPr/>
          <p:nvPr/>
        </p:nvSpPr>
        <p:spPr>
          <a:xfrm>
            <a:off x="2613604"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70" name="object 270"/>
          <p:cNvSpPr/>
          <p:nvPr/>
        </p:nvSpPr>
        <p:spPr>
          <a:xfrm>
            <a:off x="2613604"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71" name="object 271"/>
          <p:cNvSpPr/>
          <p:nvPr/>
        </p:nvSpPr>
        <p:spPr>
          <a:xfrm>
            <a:off x="2607097"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72" name="object 272"/>
          <p:cNvSpPr/>
          <p:nvPr/>
        </p:nvSpPr>
        <p:spPr>
          <a:xfrm>
            <a:off x="2607097"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73" name="object 273"/>
          <p:cNvSpPr/>
          <p:nvPr/>
        </p:nvSpPr>
        <p:spPr>
          <a:xfrm>
            <a:off x="2600614"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74" name="object 274"/>
          <p:cNvSpPr/>
          <p:nvPr/>
        </p:nvSpPr>
        <p:spPr>
          <a:xfrm>
            <a:off x="2600614"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75" name="object 275"/>
          <p:cNvSpPr/>
          <p:nvPr/>
        </p:nvSpPr>
        <p:spPr>
          <a:xfrm>
            <a:off x="2594142"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76" name="object 276"/>
          <p:cNvSpPr/>
          <p:nvPr/>
        </p:nvSpPr>
        <p:spPr>
          <a:xfrm>
            <a:off x="2594142"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77" name="object 277"/>
          <p:cNvSpPr/>
          <p:nvPr/>
        </p:nvSpPr>
        <p:spPr>
          <a:xfrm>
            <a:off x="2587671"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78" name="object 278"/>
          <p:cNvSpPr/>
          <p:nvPr/>
        </p:nvSpPr>
        <p:spPr>
          <a:xfrm>
            <a:off x="2587671"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79" name="object 279"/>
          <p:cNvSpPr/>
          <p:nvPr/>
        </p:nvSpPr>
        <p:spPr>
          <a:xfrm>
            <a:off x="2581187"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80" name="object 280"/>
          <p:cNvSpPr/>
          <p:nvPr/>
        </p:nvSpPr>
        <p:spPr>
          <a:xfrm>
            <a:off x="2581187"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81" name="object 281"/>
          <p:cNvSpPr/>
          <p:nvPr/>
        </p:nvSpPr>
        <p:spPr>
          <a:xfrm>
            <a:off x="2574715"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82" name="object 282"/>
          <p:cNvSpPr/>
          <p:nvPr/>
        </p:nvSpPr>
        <p:spPr>
          <a:xfrm>
            <a:off x="2574715"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83" name="object 283"/>
          <p:cNvSpPr/>
          <p:nvPr/>
        </p:nvSpPr>
        <p:spPr>
          <a:xfrm>
            <a:off x="2568245"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84" name="object 284"/>
          <p:cNvSpPr/>
          <p:nvPr/>
        </p:nvSpPr>
        <p:spPr>
          <a:xfrm>
            <a:off x="2568245"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85" name="object 285"/>
          <p:cNvSpPr/>
          <p:nvPr/>
        </p:nvSpPr>
        <p:spPr>
          <a:xfrm>
            <a:off x="2561761"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86" name="object 286"/>
          <p:cNvSpPr/>
          <p:nvPr/>
        </p:nvSpPr>
        <p:spPr>
          <a:xfrm>
            <a:off x="2561761"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87" name="object 287"/>
          <p:cNvSpPr/>
          <p:nvPr/>
        </p:nvSpPr>
        <p:spPr>
          <a:xfrm>
            <a:off x="2555289"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88" name="object 288"/>
          <p:cNvSpPr/>
          <p:nvPr/>
        </p:nvSpPr>
        <p:spPr>
          <a:xfrm>
            <a:off x="2555289"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89" name="object 289"/>
          <p:cNvSpPr/>
          <p:nvPr/>
        </p:nvSpPr>
        <p:spPr>
          <a:xfrm>
            <a:off x="2548818"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90" name="object 290"/>
          <p:cNvSpPr/>
          <p:nvPr/>
        </p:nvSpPr>
        <p:spPr>
          <a:xfrm>
            <a:off x="2548818"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91" name="object 291"/>
          <p:cNvSpPr/>
          <p:nvPr/>
        </p:nvSpPr>
        <p:spPr>
          <a:xfrm>
            <a:off x="2542335"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92" name="object 292"/>
          <p:cNvSpPr/>
          <p:nvPr/>
        </p:nvSpPr>
        <p:spPr>
          <a:xfrm>
            <a:off x="2542335"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93" name="object 293"/>
          <p:cNvSpPr/>
          <p:nvPr/>
        </p:nvSpPr>
        <p:spPr>
          <a:xfrm>
            <a:off x="2535864"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94" name="object 294"/>
          <p:cNvSpPr/>
          <p:nvPr/>
        </p:nvSpPr>
        <p:spPr>
          <a:xfrm>
            <a:off x="2535864"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95" name="object 295"/>
          <p:cNvSpPr/>
          <p:nvPr/>
        </p:nvSpPr>
        <p:spPr>
          <a:xfrm>
            <a:off x="2529380"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96" name="object 296"/>
          <p:cNvSpPr/>
          <p:nvPr/>
        </p:nvSpPr>
        <p:spPr>
          <a:xfrm>
            <a:off x="2529380"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97" name="object 297"/>
          <p:cNvSpPr/>
          <p:nvPr/>
        </p:nvSpPr>
        <p:spPr>
          <a:xfrm>
            <a:off x="2522872"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298" name="object 298"/>
          <p:cNvSpPr/>
          <p:nvPr/>
        </p:nvSpPr>
        <p:spPr>
          <a:xfrm>
            <a:off x="2522872"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299" name="object 299"/>
          <p:cNvSpPr/>
          <p:nvPr/>
        </p:nvSpPr>
        <p:spPr>
          <a:xfrm>
            <a:off x="2516401"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00" name="object 300"/>
          <p:cNvSpPr/>
          <p:nvPr/>
        </p:nvSpPr>
        <p:spPr>
          <a:xfrm>
            <a:off x="2516401"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01" name="object 301"/>
          <p:cNvSpPr/>
          <p:nvPr/>
        </p:nvSpPr>
        <p:spPr>
          <a:xfrm>
            <a:off x="2509929"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02" name="object 302"/>
          <p:cNvSpPr/>
          <p:nvPr/>
        </p:nvSpPr>
        <p:spPr>
          <a:xfrm>
            <a:off x="2509929"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03" name="object 303"/>
          <p:cNvSpPr/>
          <p:nvPr/>
        </p:nvSpPr>
        <p:spPr>
          <a:xfrm>
            <a:off x="2503446"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04" name="object 304"/>
          <p:cNvSpPr/>
          <p:nvPr/>
        </p:nvSpPr>
        <p:spPr>
          <a:xfrm>
            <a:off x="2503446"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05" name="object 305"/>
          <p:cNvSpPr/>
          <p:nvPr/>
        </p:nvSpPr>
        <p:spPr>
          <a:xfrm>
            <a:off x="2496975"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06" name="object 306"/>
          <p:cNvSpPr/>
          <p:nvPr/>
        </p:nvSpPr>
        <p:spPr>
          <a:xfrm>
            <a:off x="2496975"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07" name="object 307"/>
          <p:cNvSpPr/>
          <p:nvPr/>
        </p:nvSpPr>
        <p:spPr>
          <a:xfrm>
            <a:off x="2490491"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08" name="object 308"/>
          <p:cNvSpPr/>
          <p:nvPr/>
        </p:nvSpPr>
        <p:spPr>
          <a:xfrm>
            <a:off x="2490491"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09" name="object 309"/>
          <p:cNvSpPr/>
          <p:nvPr/>
        </p:nvSpPr>
        <p:spPr>
          <a:xfrm>
            <a:off x="2484008" y="5113315"/>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310" name="object 310"/>
          <p:cNvSpPr/>
          <p:nvPr/>
        </p:nvSpPr>
        <p:spPr>
          <a:xfrm>
            <a:off x="2484008" y="5113315"/>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311" name="object 311"/>
          <p:cNvSpPr/>
          <p:nvPr/>
        </p:nvSpPr>
        <p:spPr>
          <a:xfrm>
            <a:off x="2813785"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12" name="object 312"/>
          <p:cNvSpPr/>
          <p:nvPr/>
        </p:nvSpPr>
        <p:spPr>
          <a:xfrm>
            <a:off x="2813785"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13" name="object 313"/>
          <p:cNvSpPr/>
          <p:nvPr/>
        </p:nvSpPr>
        <p:spPr>
          <a:xfrm>
            <a:off x="2807302"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14" name="object 314"/>
          <p:cNvSpPr/>
          <p:nvPr/>
        </p:nvSpPr>
        <p:spPr>
          <a:xfrm>
            <a:off x="2807302"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15" name="object 315"/>
          <p:cNvSpPr/>
          <p:nvPr/>
        </p:nvSpPr>
        <p:spPr>
          <a:xfrm>
            <a:off x="2800831"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16" name="object 316"/>
          <p:cNvSpPr/>
          <p:nvPr/>
        </p:nvSpPr>
        <p:spPr>
          <a:xfrm>
            <a:off x="2800831"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17" name="object 317"/>
          <p:cNvSpPr/>
          <p:nvPr/>
        </p:nvSpPr>
        <p:spPr>
          <a:xfrm>
            <a:off x="2794359"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18" name="object 318"/>
          <p:cNvSpPr/>
          <p:nvPr/>
        </p:nvSpPr>
        <p:spPr>
          <a:xfrm>
            <a:off x="2794359"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19" name="object 319"/>
          <p:cNvSpPr/>
          <p:nvPr/>
        </p:nvSpPr>
        <p:spPr>
          <a:xfrm>
            <a:off x="2787852"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20" name="object 320"/>
          <p:cNvSpPr/>
          <p:nvPr/>
        </p:nvSpPr>
        <p:spPr>
          <a:xfrm>
            <a:off x="2787852"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1" name="object 321"/>
          <p:cNvSpPr/>
          <p:nvPr/>
        </p:nvSpPr>
        <p:spPr>
          <a:xfrm>
            <a:off x="2781368"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22" name="object 322"/>
          <p:cNvSpPr/>
          <p:nvPr/>
        </p:nvSpPr>
        <p:spPr>
          <a:xfrm>
            <a:off x="2781368"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3" name="object 323"/>
          <p:cNvSpPr/>
          <p:nvPr/>
        </p:nvSpPr>
        <p:spPr>
          <a:xfrm>
            <a:off x="2774896"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24" name="object 324"/>
          <p:cNvSpPr/>
          <p:nvPr/>
        </p:nvSpPr>
        <p:spPr>
          <a:xfrm>
            <a:off x="2774896"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5" name="object 325"/>
          <p:cNvSpPr/>
          <p:nvPr/>
        </p:nvSpPr>
        <p:spPr>
          <a:xfrm>
            <a:off x="2768414"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26" name="object 326"/>
          <p:cNvSpPr/>
          <p:nvPr/>
        </p:nvSpPr>
        <p:spPr>
          <a:xfrm>
            <a:off x="2768414"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7" name="object 327"/>
          <p:cNvSpPr/>
          <p:nvPr/>
        </p:nvSpPr>
        <p:spPr>
          <a:xfrm>
            <a:off x="2761942"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28" name="object 328"/>
          <p:cNvSpPr/>
          <p:nvPr/>
        </p:nvSpPr>
        <p:spPr>
          <a:xfrm>
            <a:off x="2761942"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29" name="object 329"/>
          <p:cNvSpPr/>
          <p:nvPr/>
        </p:nvSpPr>
        <p:spPr>
          <a:xfrm>
            <a:off x="2755471"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0" name="object 330"/>
          <p:cNvSpPr/>
          <p:nvPr/>
        </p:nvSpPr>
        <p:spPr>
          <a:xfrm>
            <a:off x="2755471"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31" name="object 331"/>
          <p:cNvSpPr/>
          <p:nvPr/>
        </p:nvSpPr>
        <p:spPr>
          <a:xfrm>
            <a:off x="2748987"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2" name="object 332"/>
          <p:cNvSpPr/>
          <p:nvPr/>
        </p:nvSpPr>
        <p:spPr>
          <a:xfrm>
            <a:off x="2748987"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33" name="object 333"/>
          <p:cNvSpPr/>
          <p:nvPr/>
        </p:nvSpPr>
        <p:spPr>
          <a:xfrm>
            <a:off x="2742515"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4" name="object 334"/>
          <p:cNvSpPr/>
          <p:nvPr/>
        </p:nvSpPr>
        <p:spPr>
          <a:xfrm>
            <a:off x="2742515"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35" name="object 335"/>
          <p:cNvSpPr/>
          <p:nvPr/>
        </p:nvSpPr>
        <p:spPr>
          <a:xfrm>
            <a:off x="2736044"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6" name="object 336"/>
          <p:cNvSpPr/>
          <p:nvPr/>
        </p:nvSpPr>
        <p:spPr>
          <a:xfrm>
            <a:off x="2736044"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37" name="object 337"/>
          <p:cNvSpPr/>
          <p:nvPr/>
        </p:nvSpPr>
        <p:spPr>
          <a:xfrm>
            <a:off x="2729573"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38" name="object 338"/>
          <p:cNvSpPr/>
          <p:nvPr/>
        </p:nvSpPr>
        <p:spPr>
          <a:xfrm>
            <a:off x="2729573"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39" name="object 339"/>
          <p:cNvSpPr/>
          <p:nvPr/>
        </p:nvSpPr>
        <p:spPr>
          <a:xfrm>
            <a:off x="2723089"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40" name="object 340"/>
          <p:cNvSpPr/>
          <p:nvPr/>
        </p:nvSpPr>
        <p:spPr>
          <a:xfrm>
            <a:off x="2723089"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1" name="object 341"/>
          <p:cNvSpPr/>
          <p:nvPr/>
        </p:nvSpPr>
        <p:spPr>
          <a:xfrm>
            <a:off x="2716605"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42" name="object 342"/>
          <p:cNvSpPr/>
          <p:nvPr/>
        </p:nvSpPr>
        <p:spPr>
          <a:xfrm>
            <a:off x="2716605"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3" name="object 343"/>
          <p:cNvSpPr/>
          <p:nvPr/>
        </p:nvSpPr>
        <p:spPr>
          <a:xfrm>
            <a:off x="2710134"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44" name="object 344"/>
          <p:cNvSpPr/>
          <p:nvPr/>
        </p:nvSpPr>
        <p:spPr>
          <a:xfrm>
            <a:off x="2710134"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5" name="object 345"/>
          <p:cNvSpPr/>
          <p:nvPr/>
        </p:nvSpPr>
        <p:spPr>
          <a:xfrm>
            <a:off x="2703626"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46" name="object 346"/>
          <p:cNvSpPr/>
          <p:nvPr/>
        </p:nvSpPr>
        <p:spPr>
          <a:xfrm>
            <a:off x="2703626"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7" name="object 347"/>
          <p:cNvSpPr/>
          <p:nvPr/>
        </p:nvSpPr>
        <p:spPr>
          <a:xfrm>
            <a:off x="2697155"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48" name="object 348"/>
          <p:cNvSpPr/>
          <p:nvPr/>
        </p:nvSpPr>
        <p:spPr>
          <a:xfrm>
            <a:off x="2697155"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49" name="object 349"/>
          <p:cNvSpPr/>
          <p:nvPr/>
        </p:nvSpPr>
        <p:spPr>
          <a:xfrm>
            <a:off x="2690672"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50" name="object 350"/>
          <p:cNvSpPr/>
          <p:nvPr/>
        </p:nvSpPr>
        <p:spPr>
          <a:xfrm>
            <a:off x="2690672"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51" name="object 351"/>
          <p:cNvSpPr/>
          <p:nvPr/>
        </p:nvSpPr>
        <p:spPr>
          <a:xfrm>
            <a:off x="2684200"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52" name="object 352"/>
          <p:cNvSpPr/>
          <p:nvPr/>
        </p:nvSpPr>
        <p:spPr>
          <a:xfrm>
            <a:off x="2684200"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53" name="object 353"/>
          <p:cNvSpPr/>
          <p:nvPr/>
        </p:nvSpPr>
        <p:spPr>
          <a:xfrm>
            <a:off x="2677729" y="5115883"/>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54" name="object 354"/>
          <p:cNvSpPr/>
          <p:nvPr/>
        </p:nvSpPr>
        <p:spPr>
          <a:xfrm>
            <a:off x="2677729" y="5115883"/>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55" name="object 355"/>
          <p:cNvSpPr/>
          <p:nvPr/>
        </p:nvSpPr>
        <p:spPr>
          <a:xfrm>
            <a:off x="2695883" y="5056672"/>
            <a:ext cx="15666" cy="19002"/>
          </a:xfrm>
          <a:custGeom>
            <a:avLst/>
            <a:gdLst/>
            <a:ahLst/>
            <a:cxnLst/>
            <a:rect l="l" t="t" r="r" b="b"/>
            <a:pathLst>
              <a:path w="16510" h="20954">
                <a:moveTo>
                  <a:pt x="16034" y="20123"/>
                </a:moveTo>
                <a:lnTo>
                  <a:pt x="7490" y="0"/>
                </a:lnTo>
                <a:lnTo>
                  <a:pt x="3387" y="687"/>
                </a:lnTo>
                <a:lnTo>
                  <a:pt x="0" y="20448"/>
                </a:lnTo>
              </a:path>
            </a:pathLst>
          </a:custGeom>
          <a:ln w="3177">
            <a:solidFill>
              <a:srgbClr val="231F20"/>
            </a:solidFill>
          </a:ln>
        </p:spPr>
        <p:txBody>
          <a:bodyPr wrap="square" lIns="0" tIns="0" rIns="0" bIns="0" rtlCol="0"/>
          <a:lstStyle/>
          <a:p>
            <a:endParaRPr/>
          </a:p>
        </p:txBody>
      </p:sp>
      <p:sp>
        <p:nvSpPr>
          <p:cNvPr id="356" name="object 356"/>
          <p:cNvSpPr/>
          <p:nvPr/>
        </p:nvSpPr>
        <p:spPr>
          <a:xfrm>
            <a:off x="2670293" y="5095396"/>
            <a:ext cx="97614" cy="0"/>
          </a:xfrm>
          <a:custGeom>
            <a:avLst/>
            <a:gdLst/>
            <a:ahLst/>
            <a:cxnLst/>
            <a:rect l="l" t="t" r="r" b="b"/>
            <a:pathLst>
              <a:path w="102869">
                <a:moveTo>
                  <a:pt x="102730" y="0"/>
                </a:moveTo>
                <a:lnTo>
                  <a:pt x="0" y="0"/>
                </a:lnTo>
              </a:path>
            </a:pathLst>
          </a:custGeom>
          <a:ln w="3243">
            <a:solidFill>
              <a:srgbClr val="231F20"/>
            </a:solidFill>
          </a:ln>
        </p:spPr>
        <p:txBody>
          <a:bodyPr wrap="square" lIns="0" tIns="0" rIns="0" bIns="0" rtlCol="0"/>
          <a:lstStyle/>
          <a:p>
            <a:endParaRPr/>
          </a:p>
        </p:txBody>
      </p:sp>
      <p:sp>
        <p:nvSpPr>
          <p:cNvPr id="357" name="object 357"/>
          <p:cNvSpPr/>
          <p:nvPr/>
        </p:nvSpPr>
        <p:spPr>
          <a:xfrm>
            <a:off x="2675771" y="5084190"/>
            <a:ext cx="59653" cy="0"/>
          </a:xfrm>
          <a:custGeom>
            <a:avLst/>
            <a:gdLst/>
            <a:ahLst/>
            <a:cxnLst/>
            <a:rect l="l" t="t" r="r" b="b"/>
            <a:pathLst>
              <a:path w="62864">
                <a:moveTo>
                  <a:pt x="62845" y="0"/>
                </a:moveTo>
                <a:lnTo>
                  <a:pt x="0" y="0"/>
                </a:lnTo>
              </a:path>
            </a:pathLst>
          </a:custGeom>
          <a:ln w="3243">
            <a:solidFill>
              <a:srgbClr val="231F20"/>
            </a:solidFill>
          </a:ln>
        </p:spPr>
        <p:txBody>
          <a:bodyPr wrap="square" lIns="0" tIns="0" rIns="0" bIns="0" rtlCol="0"/>
          <a:lstStyle/>
          <a:p>
            <a:endParaRPr/>
          </a:p>
        </p:txBody>
      </p:sp>
      <p:sp>
        <p:nvSpPr>
          <p:cNvPr id="358" name="object 358"/>
          <p:cNvSpPr/>
          <p:nvPr/>
        </p:nvSpPr>
        <p:spPr>
          <a:xfrm>
            <a:off x="2399800" y="5154947"/>
            <a:ext cx="470594" cy="0"/>
          </a:xfrm>
          <a:custGeom>
            <a:avLst/>
            <a:gdLst/>
            <a:ahLst/>
            <a:cxnLst/>
            <a:rect l="l" t="t" r="r" b="b"/>
            <a:pathLst>
              <a:path w="495935">
                <a:moveTo>
                  <a:pt x="495675" y="0"/>
                </a:moveTo>
                <a:lnTo>
                  <a:pt x="0" y="0"/>
                </a:lnTo>
              </a:path>
            </a:pathLst>
          </a:custGeom>
          <a:ln w="3243">
            <a:solidFill>
              <a:srgbClr val="231F20"/>
            </a:solidFill>
          </a:ln>
        </p:spPr>
        <p:txBody>
          <a:bodyPr wrap="square" lIns="0" tIns="0" rIns="0" bIns="0" rtlCol="0"/>
          <a:lstStyle/>
          <a:p>
            <a:endParaRPr/>
          </a:p>
        </p:txBody>
      </p:sp>
      <p:sp>
        <p:nvSpPr>
          <p:cNvPr id="359" name="object 359"/>
          <p:cNvSpPr/>
          <p:nvPr/>
        </p:nvSpPr>
        <p:spPr>
          <a:xfrm>
            <a:off x="844513" y="4977196"/>
            <a:ext cx="4218" cy="22457"/>
          </a:xfrm>
          <a:custGeom>
            <a:avLst/>
            <a:gdLst/>
            <a:ahLst/>
            <a:cxnLst/>
            <a:rect l="l" t="t" r="r" b="b"/>
            <a:pathLst>
              <a:path w="4444" h="24764">
                <a:moveTo>
                  <a:pt x="4428" y="24353"/>
                </a:moveTo>
                <a:lnTo>
                  <a:pt x="0" y="0"/>
                </a:lnTo>
              </a:path>
            </a:pathLst>
          </a:custGeom>
          <a:ln w="3175">
            <a:solidFill>
              <a:srgbClr val="231F20"/>
            </a:solidFill>
          </a:ln>
        </p:spPr>
        <p:txBody>
          <a:bodyPr wrap="square" lIns="0" tIns="0" rIns="0" bIns="0" rtlCol="0"/>
          <a:lstStyle/>
          <a:p>
            <a:endParaRPr/>
          </a:p>
        </p:txBody>
      </p:sp>
      <p:sp>
        <p:nvSpPr>
          <p:cNvPr id="360" name="object 360"/>
          <p:cNvSpPr/>
          <p:nvPr/>
        </p:nvSpPr>
        <p:spPr>
          <a:xfrm>
            <a:off x="574685" y="5042200"/>
            <a:ext cx="390455" cy="0"/>
          </a:xfrm>
          <a:custGeom>
            <a:avLst/>
            <a:gdLst/>
            <a:ahLst/>
            <a:cxnLst/>
            <a:rect l="l" t="t" r="r" b="b"/>
            <a:pathLst>
              <a:path w="411480">
                <a:moveTo>
                  <a:pt x="0" y="0"/>
                </a:moveTo>
                <a:lnTo>
                  <a:pt x="410998" y="0"/>
                </a:lnTo>
              </a:path>
            </a:pathLst>
          </a:custGeom>
          <a:ln w="25417">
            <a:solidFill>
              <a:srgbClr val="FFFFFF"/>
            </a:solidFill>
          </a:ln>
        </p:spPr>
        <p:txBody>
          <a:bodyPr wrap="square" lIns="0" tIns="0" rIns="0" bIns="0" rtlCol="0"/>
          <a:lstStyle/>
          <a:p>
            <a:endParaRPr/>
          </a:p>
        </p:txBody>
      </p:sp>
      <p:sp>
        <p:nvSpPr>
          <p:cNvPr id="361" name="object 361"/>
          <p:cNvSpPr/>
          <p:nvPr/>
        </p:nvSpPr>
        <p:spPr>
          <a:xfrm>
            <a:off x="574685" y="5030675"/>
            <a:ext cx="390455" cy="23608"/>
          </a:xfrm>
          <a:custGeom>
            <a:avLst/>
            <a:gdLst/>
            <a:ahLst/>
            <a:cxnLst/>
            <a:rect l="l" t="t" r="r" b="b"/>
            <a:pathLst>
              <a:path w="411480" h="26035">
                <a:moveTo>
                  <a:pt x="410998" y="15504"/>
                </a:moveTo>
                <a:lnTo>
                  <a:pt x="406896" y="5618"/>
                </a:lnTo>
                <a:lnTo>
                  <a:pt x="367324" y="5618"/>
                </a:lnTo>
                <a:lnTo>
                  <a:pt x="363221" y="0"/>
                </a:lnTo>
                <a:lnTo>
                  <a:pt x="46422" y="0"/>
                </a:lnTo>
                <a:lnTo>
                  <a:pt x="40964" y="9860"/>
                </a:lnTo>
                <a:lnTo>
                  <a:pt x="6825" y="9860"/>
                </a:lnTo>
                <a:lnTo>
                  <a:pt x="0" y="25417"/>
                </a:lnTo>
                <a:lnTo>
                  <a:pt x="410998" y="15504"/>
                </a:lnTo>
                <a:close/>
              </a:path>
            </a:pathLst>
          </a:custGeom>
          <a:ln w="3243">
            <a:solidFill>
              <a:srgbClr val="231F20"/>
            </a:solidFill>
          </a:ln>
        </p:spPr>
        <p:txBody>
          <a:bodyPr wrap="square" lIns="0" tIns="0" rIns="0" bIns="0" rtlCol="0"/>
          <a:lstStyle/>
          <a:p>
            <a:endParaRPr/>
          </a:p>
        </p:txBody>
      </p:sp>
      <p:sp>
        <p:nvSpPr>
          <p:cNvPr id="362" name="object 362"/>
          <p:cNvSpPr/>
          <p:nvPr/>
        </p:nvSpPr>
        <p:spPr>
          <a:xfrm>
            <a:off x="654367" y="4990329"/>
            <a:ext cx="265124" cy="42035"/>
          </a:xfrm>
          <a:custGeom>
            <a:avLst/>
            <a:gdLst/>
            <a:ahLst/>
            <a:cxnLst/>
            <a:rect l="l" t="t" r="r" b="b"/>
            <a:pathLst>
              <a:path w="279400" h="46354">
                <a:moveTo>
                  <a:pt x="0" y="45878"/>
                </a:moveTo>
                <a:lnTo>
                  <a:pt x="9560" y="39521"/>
                </a:lnTo>
                <a:lnTo>
                  <a:pt x="72355" y="39521"/>
                </a:lnTo>
                <a:lnTo>
                  <a:pt x="75793" y="5669"/>
                </a:lnTo>
                <a:lnTo>
                  <a:pt x="97637" y="0"/>
                </a:lnTo>
                <a:lnTo>
                  <a:pt x="107862" y="36705"/>
                </a:lnTo>
                <a:lnTo>
                  <a:pt x="279247" y="36705"/>
                </a:lnTo>
                <a:lnTo>
                  <a:pt x="279247" y="44490"/>
                </a:lnTo>
                <a:lnTo>
                  <a:pt x="0" y="45878"/>
                </a:lnTo>
                <a:close/>
              </a:path>
              <a:path w="279400" h="46354">
                <a:moveTo>
                  <a:pt x="279247" y="36705"/>
                </a:moveTo>
                <a:lnTo>
                  <a:pt x="153619" y="36705"/>
                </a:lnTo>
                <a:lnTo>
                  <a:pt x="158399" y="28933"/>
                </a:lnTo>
                <a:lnTo>
                  <a:pt x="163167" y="28933"/>
                </a:lnTo>
                <a:lnTo>
                  <a:pt x="163167" y="22589"/>
                </a:lnTo>
                <a:lnTo>
                  <a:pt x="172037" y="8809"/>
                </a:lnTo>
                <a:lnTo>
                  <a:pt x="216076" y="8809"/>
                </a:lnTo>
                <a:lnTo>
                  <a:pt x="221195" y="14129"/>
                </a:lnTo>
                <a:lnTo>
                  <a:pt x="238948" y="14129"/>
                </a:lnTo>
                <a:lnTo>
                  <a:pt x="240993" y="18333"/>
                </a:lnTo>
                <a:lnTo>
                  <a:pt x="262849" y="18333"/>
                </a:lnTo>
                <a:lnTo>
                  <a:pt x="264894" y="22589"/>
                </a:lnTo>
                <a:lnTo>
                  <a:pt x="271720" y="22589"/>
                </a:lnTo>
                <a:lnTo>
                  <a:pt x="274442" y="30361"/>
                </a:lnTo>
                <a:lnTo>
                  <a:pt x="279247" y="31762"/>
                </a:lnTo>
                <a:lnTo>
                  <a:pt x="279247" y="36705"/>
                </a:lnTo>
                <a:close/>
              </a:path>
            </a:pathLst>
          </a:custGeom>
          <a:solidFill>
            <a:srgbClr val="FFFFFF"/>
          </a:solidFill>
        </p:spPr>
        <p:txBody>
          <a:bodyPr wrap="square" lIns="0" tIns="0" rIns="0" bIns="0" rtlCol="0"/>
          <a:lstStyle/>
          <a:p>
            <a:endParaRPr/>
          </a:p>
        </p:txBody>
      </p:sp>
      <p:sp>
        <p:nvSpPr>
          <p:cNvPr id="363" name="object 363"/>
          <p:cNvSpPr/>
          <p:nvPr/>
        </p:nvSpPr>
        <p:spPr>
          <a:xfrm>
            <a:off x="654367" y="4990329"/>
            <a:ext cx="265124" cy="42035"/>
          </a:xfrm>
          <a:custGeom>
            <a:avLst/>
            <a:gdLst/>
            <a:ahLst/>
            <a:cxnLst/>
            <a:rect l="l" t="t" r="r" b="b"/>
            <a:pathLst>
              <a:path w="279400" h="46354">
                <a:moveTo>
                  <a:pt x="279247" y="44490"/>
                </a:moveTo>
                <a:lnTo>
                  <a:pt x="279247" y="31762"/>
                </a:lnTo>
                <a:lnTo>
                  <a:pt x="274442" y="30361"/>
                </a:lnTo>
                <a:lnTo>
                  <a:pt x="271719" y="22589"/>
                </a:lnTo>
                <a:lnTo>
                  <a:pt x="264894" y="22589"/>
                </a:lnTo>
                <a:lnTo>
                  <a:pt x="262849" y="18333"/>
                </a:lnTo>
                <a:lnTo>
                  <a:pt x="240993" y="18333"/>
                </a:lnTo>
                <a:lnTo>
                  <a:pt x="238948" y="14129"/>
                </a:lnTo>
                <a:lnTo>
                  <a:pt x="221195" y="14129"/>
                </a:lnTo>
                <a:lnTo>
                  <a:pt x="216076" y="8809"/>
                </a:lnTo>
                <a:lnTo>
                  <a:pt x="172037" y="8809"/>
                </a:lnTo>
                <a:lnTo>
                  <a:pt x="163167" y="22589"/>
                </a:lnTo>
                <a:lnTo>
                  <a:pt x="163167" y="28933"/>
                </a:lnTo>
                <a:lnTo>
                  <a:pt x="158399" y="28933"/>
                </a:lnTo>
                <a:lnTo>
                  <a:pt x="153619" y="36705"/>
                </a:lnTo>
                <a:lnTo>
                  <a:pt x="107862" y="36705"/>
                </a:lnTo>
                <a:lnTo>
                  <a:pt x="97637" y="0"/>
                </a:lnTo>
                <a:lnTo>
                  <a:pt x="75793" y="5669"/>
                </a:lnTo>
                <a:lnTo>
                  <a:pt x="72355" y="39521"/>
                </a:lnTo>
                <a:lnTo>
                  <a:pt x="9560" y="39521"/>
                </a:lnTo>
                <a:lnTo>
                  <a:pt x="0" y="45878"/>
                </a:lnTo>
                <a:lnTo>
                  <a:pt x="279247" y="44490"/>
                </a:lnTo>
                <a:close/>
              </a:path>
            </a:pathLst>
          </a:custGeom>
          <a:ln w="3240">
            <a:solidFill>
              <a:srgbClr val="231F20"/>
            </a:solidFill>
          </a:ln>
        </p:spPr>
        <p:txBody>
          <a:bodyPr wrap="square" lIns="0" tIns="0" rIns="0" bIns="0" rtlCol="0"/>
          <a:lstStyle/>
          <a:p>
            <a:endParaRPr/>
          </a:p>
        </p:txBody>
      </p:sp>
      <p:sp>
        <p:nvSpPr>
          <p:cNvPr id="364" name="object 364"/>
          <p:cNvSpPr/>
          <p:nvPr/>
        </p:nvSpPr>
        <p:spPr>
          <a:xfrm>
            <a:off x="790409" y="5000860"/>
            <a:ext cx="0" cy="23033"/>
          </a:xfrm>
          <a:custGeom>
            <a:avLst/>
            <a:gdLst/>
            <a:ahLst/>
            <a:cxnLst/>
            <a:rect l="l" t="t" r="r" b="b"/>
            <a:pathLst>
              <a:path h="25400">
                <a:moveTo>
                  <a:pt x="0" y="25093"/>
                </a:moveTo>
                <a:lnTo>
                  <a:pt x="0" y="0"/>
                </a:lnTo>
              </a:path>
            </a:pathLst>
          </a:custGeom>
          <a:solidFill>
            <a:srgbClr val="FFFFFF"/>
          </a:solidFill>
        </p:spPr>
        <p:txBody>
          <a:bodyPr wrap="square" lIns="0" tIns="0" rIns="0" bIns="0" rtlCol="0"/>
          <a:lstStyle/>
          <a:p>
            <a:endParaRPr/>
          </a:p>
        </p:txBody>
      </p:sp>
      <p:sp>
        <p:nvSpPr>
          <p:cNvPr id="365" name="object 365"/>
          <p:cNvSpPr/>
          <p:nvPr/>
        </p:nvSpPr>
        <p:spPr>
          <a:xfrm>
            <a:off x="790409" y="5000860"/>
            <a:ext cx="0" cy="23033"/>
          </a:xfrm>
          <a:custGeom>
            <a:avLst/>
            <a:gdLst/>
            <a:ahLst/>
            <a:cxnLst/>
            <a:rect l="l" t="t" r="r" b="b"/>
            <a:pathLst>
              <a:path h="25400">
                <a:moveTo>
                  <a:pt x="0" y="25093"/>
                </a:moveTo>
                <a:lnTo>
                  <a:pt x="0" y="0"/>
                </a:lnTo>
              </a:path>
            </a:pathLst>
          </a:custGeom>
          <a:ln w="3175">
            <a:solidFill>
              <a:srgbClr val="231F20"/>
            </a:solidFill>
          </a:ln>
        </p:spPr>
        <p:txBody>
          <a:bodyPr wrap="square" lIns="0" tIns="0" rIns="0" bIns="0" rtlCol="0"/>
          <a:lstStyle/>
          <a:p>
            <a:endParaRPr/>
          </a:p>
        </p:txBody>
      </p:sp>
      <p:sp>
        <p:nvSpPr>
          <p:cNvPr id="366" name="object 366"/>
          <p:cNvSpPr/>
          <p:nvPr/>
        </p:nvSpPr>
        <p:spPr>
          <a:xfrm>
            <a:off x="895041" y="4999597"/>
            <a:ext cx="0" cy="7486"/>
          </a:xfrm>
          <a:custGeom>
            <a:avLst/>
            <a:gdLst/>
            <a:ahLst/>
            <a:cxnLst/>
            <a:rect l="l" t="t" r="r" b="b"/>
            <a:pathLst>
              <a:path h="8254">
                <a:moveTo>
                  <a:pt x="0" y="8109"/>
                </a:moveTo>
                <a:lnTo>
                  <a:pt x="0" y="0"/>
                </a:lnTo>
              </a:path>
            </a:pathLst>
          </a:custGeom>
          <a:solidFill>
            <a:srgbClr val="FFFFFF"/>
          </a:solidFill>
        </p:spPr>
        <p:txBody>
          <a:bodyPr wrap="square" lIns="0" tIns="0" rIns="0" bIns="0" rtlCol="0"/>
          <a:lstStyle/>
          <a:p>
            <a:endParaRPr/>
          </a:p>
        </p:txBody>
      </p:sp>
      <p:sp>
        <p:nvSpPr>
          <p:cNvPr id="367" name="object 367"/>
          <p:cNvSpPr/>
          <p:nvPr/>
        </p:nvSpPr>
        <p:spPr>
          <a:xfrm>
            <a:off x="895041" y="4999597"/>
            <a:ext cx="0" cy="7486"/>
          </a:xfrm>
          <a:custGeom>
            <a:avLst/>
            <a:gdLst/>
            <a:ahLst/>
            <a:cxnLst/>
            <a:rect l="l" t="t" r="r" b="b"/>
            <a:pathLst>
              <a:path h="8254">
                <a:moveTo>
                  <a:pt x="0" y="8109"/>
                </a:moveTo>
                <a:lnTo>
                  <a:pt x="0" y="0"/>
                </a:lnTo>
              </a:path>
            </a:pathLst>
          </a:custGeom>
          <a:ln w="3175">
            <a:solidFill>
              <a:srgbClr val="231F20"/>
            </a:solidFill>
          </a:ln>
        </p:spPr>
        <p:txBody>
          <a:bodyPr wrap="square" lIns="0" tIns="0" rIns="0" bIns="0" rtlCol="0"/>
          <a:lstStyle/>
          <a:p>
            <a:endParaRPr/>
          </a:p>
        </p:txBody>
      </p:sp>
      <p:sp>
        <p:nvSpPr>
          <p:cNvPr id="368" name="object 368"/>
          <p:cNvSpPr/>
          <p:nvPr/>
        </p:nvSpPr>
        <p:spPr>
          <a:xfrm>
            <a:off x="580181" y="5033693"/>
            <a:ext cx="1205" cy="6334"/>
          </a:xfrm>
          <a:custGeom>
            <a:avLst/>
            <a:gdLst/>
            <a:ahLst/>
            <a:cxnLst/>
            <a:rect l="l" t="t" r="r" b="b"/>
            <a:pathLst>
              <a:path w="1270" h="6985">
                <a:moveTo>
                  <a:pt x="1028" y="6539"/>
                </a:moveTo>
                <a:lnTo>
                  <a:pt x="0" y="0"/>
                </a:lnTo>
              </a:path>
            </a:pathLst>
          </a:custGeom>
          <a:ln w="3175">
            <a:solidFill>
              <a:srgbClr val="231F20"/>
            </a:solidFill>
          </a:ln>
        </p:spPr>
        <p:txBody>
          <a:bodyPr wrap="square" lIns="0" tIns="0" rIns="0" bIns="0" rtlCol="0"/>
          <a:lstStyle/>
          <a:p>
            <a:endParaRPr/>
          </a:p>
        </p:txBody>
      </p:sp>
      <p:sp>
        <p:nvSpPr>
          <p:cNvPr id="369" name="object 369"/>
          <p:cNvSpPr/>
          <p:nvPr/>
        </p:nvSpPr>
        <p:spPr>
          <a:xfrm>
            <a:off x="580837" y="5036904"/>
            <a:ext cx="34346" cy="0"/>
          </a:xfrm>
          <a:custGeom>
            <a:avLst/>
            <a:gdLst/>
            <a:ahLst/>
            <a:cxnLst/>
            <a:rect l="l" t="t" r="r" b="b"/>
            <a:pathLst>
              <a:path w="36195">
                <a:moveTo>
                  <a:pt x="0" y="0"/>
                </a:moveTo>
                <a:lnTo>
                  <a:pt x="35832" y="0"/>
                </a:lnTo>
              </a:path>
            </a:pathLst>
          </a:custGeom>
          <a:solidFill>
            <a:srgbClr val="FFFFFF"/>
          </a:solidFill>
        </p:spPr>
        <p:txBody>
          <a:bodyPr wrap="square" lIns="0" tIns="0" rIns="0" bIns="0" rtlCol="0"/>
          <a:lstStyle/>
          <a:p>
            <a:endParaRPr/>
          </a:p>
        </p:txBody>
      </p:sp>
      <p:sp>
        <p:nvSpPr>
          <p:cNvPr id="370" name="object 370"/>
          <p:cNvSpPr/>
          <p:nvPr/>
        </p:nvSpPr>
        <p:spPr>
          <a:xfrm>
            <a:off x="580837" y="5036904"/>
            <a:ext cx="34346" cy="0"/>
          </a:xfrm>
          <a:custGeom>
            <a:avLst/>
            <a:gdLst/>
            <a:ahLst/>
            <a:cxnLst/>
            <a:rect l="l" t="t" r="r" b="b"/>
            <a:pathLst>
              <a:path w="36195">
                <a:moveTo>
                  <a:pt x="0" y="0"/>
                </a:moveTo>
                <a:lnTo>
                  <a:pt x="35832" y="0"/>
                </a:lnTo>
              </a:path>
            </a:pathLst>
          </a:custGeom>
          <a:ln w="3243">
            <a:solidFill>
              <a:srgbClr val="231F20"/>
            </a:solidFill>
          </a:ln>
        </p:spPr>
        <p:txBody>
          <a:bodyPr wrap="square" lIns="0" tIns="0" rIns="0" bIns="0" rtlCol="0"/>
          <a:lstStyle/>
          <a:p>
            <a:endParaRPr/>
          </a:p>
        </p:txBody>
      </p:sp>
      <p:sp>
        <p:nvSpPr>
          <p:cNvPr id="371" name="object 371"/>
          <p:cNvSpPr/>
          <p:nvPr/>
        </p:nvSpPr>
        <p:spPr>
          <a:xfrm>
            <a:off x="561729" y="5060760"/>
            <a:ext cx="459147" cy="0"/>
          </a:xfrm>
          <a:custGeom>
            <a:avLst/>
            <a:gdLst/>
            <a:ahLst/>
            <a:cxnLst/>
            <a:rect l="l" t="t" r="r" b="b"/>
            <a:pathLst>
              <a:path w="483869">
                <a:moveTo>
                  <a:pt x="0" y="0"/>
                </a:moveTo>
                <a:lnTo>
                  <a:pt x="483379" y="0"/>
                </a:lnTo>
              </a:path>
            </a:pathLst>
          </a:custGeom>
          <a:ln w="38133">
            <a:solidFill>
              <a:srgbClr val="231F20"/>
            </a:solidFill>
          </a:ln>
        </p:spPr>
        <p:txBody>
          <a:bodyPr wrap="square" lIns="0" tIns="0" rIns="0" bIns="0" rtlCol="0"/>
          <a:lstStyle/>
          <a:p>
            <a:endParaRPr/>
          </a:p>
        </p:txBody>
      </p:sp>
      <p:sp>
        <p:nvSpPr>
          <p:cNvPr id="372" name="object 372"/>
          <p:cNvSpPr/>
          <p:nvPr/>
        </p:nvSpPr>
        <p:spPr>
          <a:xfrm>
            <a:off x="561729" y="5043472"/>
            <a:ext cx="459147" cy="35125"/>
          </a:xfrm>
          <a:custGeom>
            <a:avLst/>
            <a:gdLst/>
            <a:ahLst/>
            <a:cxnLst/>
            <a:rect l="l" t="t" r="r" b="b"/>
            <a:pathLst>
              <a:path w="483869" h="38735">
                <a:moveTo>
                  <a:pt x="0" y="7058"/>
                </a:moveTo>
                <a:lnTo>
                  <a:pt x="483379" y="0"/>
                </a:lnTo>
                <a:lnTo>
                  <a:pt x="441047" y="38133"/>
                </a:lnTo>
                <a:lnTo>
                  <a:pt x="32758" y="38133"/>
                </a:lnTo>
                <a:lnTo>
                  <a:pt x="13820" y="36844"/>
                </a:lnTo>
                <a:lnTo>
                  <a:pt x="4094" y="33178"/>
                </a:lnTo>
                <a:lnTo>
                  <a:pt x="511" y="24220"/>
                </a:lnTo>
                <a:lnTo>
                  <a:pt x="0" y="7058"/>
                </a:lnTo>
                <a:close/>
              </a:path>
            </a:pathLst>
          </a:custGeom>
          <a:ln w="3243">
            <a:solidFill>
              <a:srgbClr val="FFFFFF"/>
            </a:solidFill>
          </a:ln>
        </p:spPr>
        <p:txBody>
          <a:bodyPr wrap="square" lIns="0" tIns="0" rIns="0" bIns="0" rtlCol="0"/>
          <a:lstStyle/>
          <a:p>
            <a:endParaRPr/>
          </a:p>
        </p:txBody>
      </p:sp>
      <p:sp>
        <p:nvSpPr>
          <p:cNvPr id="373" name="object 373"/>
          <p:cNvSpPr/>
          <p:nvPr/>
        </p:nvSpPr>
        <p:spPr>
          <a:xfrm>
            <a:off x="560740" y="5043942"/>
            <a:ext cx="1205" cy="6334"/>
          </a:xfrm>
          <a:custGeom>
            <a:avLst/>
            <a:gdLst/>
            <a:ahLst/>
            <a:cxnLst/>
            <a:rect l="l" t="t" r="r" b="b"/>
            <a:pathLst>
              <a:path w="1270" h="6985">
                <a:moveTo>
                  <a:pt x="1041" y="6539"/>
                </a:moveTo>
                <a:lnTo>
                  <a:pt x="0" y="0"/>
                </a:lnTo>
              </a:path>
            </a:pathLst>
          </a:custGeom>
          <a:ln w="3175">
            <a:solidFill>
              <a:srgbClr val="FFFFFF"/>
            </a:solidFill>
          </a:ln>
        </p:spPr>
        <p:txBody>
          <a:bodyPr wrap="square" lIns="0" tIns="0" rIns="0" bIns="0" rtlCol="0"/>
          <a:lstStyle/>
          <a:p>
            <a:endParaRPr/>
          </a:p>
        </p:txBody>
      </p:sp>
      <p:sp>
        <p:nvSpPr>
          <p:cNvPr id="374" name="object 374"/>
          <p:cNvSpPr/>
          <p:nvPr/>
        </p:nvSpPr>
        <p:spPr>
          <a:xfrm>
            <a:off x="772284"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75" name="object 375"/>
          <p:cNvSpPr/>
          <p:nvPr/>
        </p:nvSpPr>
        <p:spPr>
          <a:xfrm>
            <a:off x="772284"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76" name="object 376"/>
          <p:cNvSpPr/>
          <p:nvPr/>
        </p:nvSpPr>
        <p:spPr>
          <a:xfrm>
            <a:off x="765808"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77" name="object 377"/>
          <p:cNvSpPr/>
          <p:nvPr/>
        </p:nvSpPr>
        <p:spPr>
          <a:xfrm>
            <a:off x="765808"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78" name="object 378"/>
          <p:cNvSpPr/>
          <p:nvPr/>
        </p:nvSpPr>
        <p:spPr>
          <a:xfrm>
            <a:off x="759337"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79" name="object 379"/>
          <p:cNvSpPr/>
          <p:nvPr/>
        </p:nvSpPr>
        <p:spPr>
          <a:xfrm>
            <a:off x="759337"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0" name="object 380"/>
          <p:cNvSpPr/>
          <p:nvPr/>
        </p:nvSpPr>
        <p:spPr>
          <a:xfrm>
            <a:off x="752856"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81" name="object 381"/>
          <p:cNvSpPr/>
          <p:nvPr/>
        </p:nvSpPr>
        <p:spPr>
          <a:xfrm>
            <a:off x="752856"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2" name="object 382"/>
          <p:cNvSpPr/>
          <p:nvPr/>
        </p:nvSpPr>
        <p:spPr>
          <a:xfrm>
            <a:off x="746350"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83" name="object 383"/>
          <p:cNvSpPr/>
          <p:nvPr/>
        </p:nvSpPr>
        <p:spPr>
          <a:xfrm>
            <a:off x="746350"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4" name="object 384"/>
          <p:cNvSpPr/>
          <p:nvPr/>
        </p:nvSpPr>
        <p:spPr>
          <a:xfrm>
            <a:off x="739869"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85" name="object 385"/>
          <p:cNvSpPr/>
          <p:nvPr/>
        </p:nvSpPr>
        <p:spPr>
          <a:xfrm>
            <a:off x="739869"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6" name="object 386"/>
          <p:cNvSpPr/>
          <p:nvPr/>
        </p:nvSpPr>
        <p:spPr>
          <a:xfrm>
            <a:off x="733399"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87" name="object 387"/>
          <p:cNvSpPr/>
          <p:nvPr/>
        </p:nvSpPr>
        <p:spPr>
          <a:xfrm>
            <a:off x="733399"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88" name="object 388"/>
          <p:cNvSpPr/>
          <p:nvPr/>
        </p:nvSpPr>
        <p:spPr>
          <a:xfrm>
            <a:off x="726923"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89" name="object 389"/>
          <p:cNvSpPr/>
          <p:nvPr/>
        </p:nvSpPr>
        <p:spPr>
          <a:xfrm>
            <a:off x="726923"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90" name="object 390"/>
          <p:cNvSpPr/>
          <p:nvPr/>
        </p:nvSpPr>
        <p:spPr>
          <a:xfrm>
            <a:off x="720440"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1" name="object 391"/>
          <p:cNvSpPr/>
          <p:nvPr/>
        </p:nvSpPr>
        <p:spPr>
          <a:xfrm>
            <a:off x="720440"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92" name="object 392"/>
          <p:cNvSpPr/>
          <p:nvPr/>
        </p:nvSpPr>
        <p:spPr>
          <a:xfrm>
            <a:off x="713971"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3" name="object 393"/>
          <p:cNvSpPr/>
          <p:nvPr/>
        </p:nvSpPr>
        <p:spPr>
          <a:xfrm>
            <a:off x="713971"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94" name="object 394"/>
          <p:cNvSpPr/>
          <p:nvPr/>
        </p:nvSpPr>
        <p:spPr>
          <a:xfrm>
            <a:off x="707494"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5" name="object 395"/>
          <p:cNvSpPr/>
          <p:nvPr/>
        </p:nvSpPr>
        <p:spPr>
          <a:xfrm>
            <a:off x="707494"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96" name="object 396"/>
          <p:cNvSpPr/>
          <p:nvPr/>
        </p:nvSpPr>
        <p:spPr>
          <a:xfrm>
            <a:off x="701019"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7" name="object 397"/>
          <p:cNvSpPr/>
          <p:nvPr/>
        </p:nvSpPr>
        <p:spPr>
          <a:xfrm>
            <a:off x="701019"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398" name="object 398"/>
          <p:cNvSpPr/>
          <p:nvPr/>
        </p:nvSpPr>
        <p:spPr>
          <a:xfrm>
            <a:off x="694538"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399" name="object 399"/>
          <p:cNvSpPr/>
          <p:nvPr/>
        </p:nvSpPr>
        <p:spPr>
          <a:xfrm>
            <a:off x="694538"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0" name="object 400"/>
          <p:cNvSpPr/>
          <p:nvPr/>
        </p:nvSpPr>
        <p:spPr>
          <a:xfrm>
            <a:off x="688067"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01" name="object 401"/>
          <p:cNvSpPr/>
          <p:nvPr/>
        </p:nvSpPr>
        <p:spPr>
          <a:xfrm>
            <a:off x="688067"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2" name="object 402"/>
          <p:cNvSpPr/>
          <p:nvPr/>
        </p:nvSpPr>
        <p:spPr>
          <a:xfrm>
            <a:off x="681557"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03" name="object 403"/>
          <p:cNvSpPr/>
          <p:nvPr/>
        </p:nvSpPr>
        <p:spPr>
          <a:xfrm>
            <a:off x="681557"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4" name="object 404"/>
          <p:cNvSpPr/>
          <p:nvPr/>
        </p:nvSpPr>
        <p:spPr>
          <a:xfrm>
            <a:off x="67511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05" name="object 405"/>
          <p:cNvSpPr/>
          <p:nvPr/>
        </p:nvSpPr>
        <p:spPr>
          <a:xfrm>
            <a:off x="67511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6" name="object 406"/>
          <p:cNvSpPr/>
          <p:nvPr/>
        </p:nvSpPr>
        <p:spPr>
          <a:xfrm>
            <a:off x="668604"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07" name="object 407"/>
          <p:cNvSpPr/>
          <p:nvPr/>
        </p:nvSpPr>
        <p:spPr>
          <a:xfrm>
            <a:off x="668604"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08" name="object 408"/>
          <p:cNvSpPr/>
          <p:nvPr/>
        </p:nvSpPr>
        <p:spPr>
          <a:xfrm>
            <a:off x="66213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09" name="object 409"/>
          <p:cNvSpPr/>
          <p:nvPr/>
        </p:nvSpPr>
        <p:spPr>
          <a:xfrm>
            <a:off x="66213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10" name="object 410"/>
          <p:cNvSpPr/>
          <p:nvPr/>
        </p:nvSpPr>
        <p:spPr>
          <a:xfrm>
            <a:off x="655658"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1" name="object 411"/>
          <p:cNvSpPr/>
          <p:nvPr/>
        </p:nvSpPr>
        <p:spPr>
          <a:xfrm>
            <a:off x="655658"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12" name="object 412"/>
          <p:cNvSpPr/>
          <p:nvPr/>
        </p:nvSpPr>
        <p:spPr>
          <a:xfrm>
            <a:off x="649182"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3" name="object 413"/>
          <p:cNvSpPr/>
          <p:nvPr/>
        </p:nvSpPr>
        <p:spPr>
          <a:xfrm>
            <a:off x="649182"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14" name="object 414"/>
          <p:cNvSpPr/>
          <p:nvPr/>
        </p:nvSpPr>
        <p:spPr>
          <a:xfrm>
            <a:off x="64269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5" name="object 415"/>
          <p:cNvSpPr/>
          <p:nvPr/>
        </p:nvSpPr>
        <p:spPr>
          <a:xfrm>
            <a:off x="64269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16" name="object 416"/>
          <p:cNvSpPr/>
          <p:nvPr/>
        </p:nvSpPr>
        <p:spPr>
          <a:xfrm>
            <a:off x="636213"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7" name="object 417"/>
          <p:cNvSpPr/>
          <p:nvPr/>
        </p:nvSpPr>
        <p:spPr>
          <a:xfrm>
            <a:off x="636213"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18" name="object 418"/>
          <p:cNvSpPr/>
          <p:nvPr/>
        </p:nvSpPr>
        <p:spPr>
          <a:xfrm>
            <a:off x="629744"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19" name="object 419"/>
          <p:cNvSpPr/>
          <p:nvPr/>
        </p:nvSpPr>
        <p:spPr>
          <a:xfrm>
            <a:off x="629744"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0" name="object 420"/>
          <p:cNvSpPr/>
          <p:nvPr/>
        </p:nvSpPr>
        <p:spPr>
          <a:xfrm>
            <a:off x="623266"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21" name="object 421"/>
          <p:cNvSpPr/>
          <p:nvPr/>
        </p:nvSpPr>
        <p:spPr>
          <a:xfrm>
            <a:off x="623266"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2" name="object 422"/>
          <p:cNvSpPr/>
          <p:nvPr/>
        </p:nvSpPr>
        <p:spPr>
          <a:xfrm>
            <a:off x="61678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23" name="object 423"/>
          <p:cNvSpPr/>
          <p:nvPr/>
        </p:nvSpPr>
        <p:spPr>
          <a:xfrm>
            <a:off x="61678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4" name="object 424"/>
          <p:cNvSpPr/>
          <p:nvPr/>
        </p:nvSpPr>
        <p:spPr>
          <a:xfrm>
            <a:off x="61031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25" name="object 425"/>
          <p:cNvSpPr/>
          <p:nvPr/>
        </p:nvSpPr>
        <p:spPr>
          <a:xfrm>
            <a:off x="61031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6" name="object 426"/>
          <p:cNvSpPr/>
          <p:nvPr/>
        </p:nvSpPr>
        <p:spPr>
          <a:xfrm>
            <a:off x="603841"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27" name="object 427"/>
          <p:cNvSpPr/>
          <p:nvPr/>
        </p:nvSpPr>
        <p:spPr>
          <a:xfrm>
            <a:off x="603841"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28" name="object 428"/>
          <p:cNvSpPr/>
          <p:nvPr/>
        </p:nvSpPr>
        <p:spPr>
          <a:xfrm>
            <a:off x="597362"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29" name="object 429"/>
          <p:cNvSpPr/>
          <p:nvPr/>
        </p:nvSpPr>
        <p:spPr>
          <a:xfrm>
            <a:off x="597362"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30" name="object 430"/>
          <p:cNvSpPr/>
          <p:nvPr/>
        </p:nvSpPr>
        <p:spPr>
          <a:xfrm>
            <a:off x="590881"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31" name="object 431"/>
          <p:cNvSpPr/>
          <p:nvPr/>
        </p:nvSpPr>
        <p:spPr>
          <a:xfrm>
            <a:off x="590881"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32" name="object 432"/>
          <p:cNvSpPr/>
          <p:nvPr/>
        </p:nvSpPr>
        <p:spPr>
          <a:xfrm>
            <a:off x="584395" y="5042824"/>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33" name="object 433"/>
          <p:cNvSpPr/>
          <p:nvPr/>
        </p:nvSpPr>
        <p:spPr>
          <a:xfrm>
            <a:off x="584395" y="5042824"/>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34" name="object 434"/>
          <p:cNvSpPr/>
          <p:nvPr/>
        </p:nvSpPr>
        <p:spPr>
          <a:xfrm>
            <a:off x="789769"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35" name="object 435"/>
          <p:cNvSpPr/>
          <p:nvPr/>
        </p:nvSpPr>
        <p:spPr>
          <a:xfrm>
            <a:off x="789769"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36" name="object 436"/>
          <p:cNvSpPr/>
          <p:nvPr/>
        </p:nvSpPr>
        <p:spPr>
          <a:xfrm>
            <a:off x="783287"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37" name="object 437"/>
          <p:cNvSpPr/>
          <p:nvPr/>
        </p:nvSpPr>
        <p:spPr>
          <a:xfrm>
            <a:off x="783287"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38" name="object 438"/>
          <p:cNvSpPr/>
          <p:nvPr/>
        </p:nvSpPr>
        <p:spPr>
          <a:xfrm>
            <a:off x="776812"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39" name="object 439"/>
          <p:cNvSpPr/>
          <p:nvPr/>
        </p:nvSpPr>
        <p:spPr>
          <a:xfrm>
            <a:off x="776812"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40" name="object 440"/>
          <p:cNvSpPr/>
          <p:nvPr/>
        </p:nvSpPr>
        <p:spPr>
          <a:xfrm>
            <a:off x="770342"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41" name="object 441"/>
          <p:cNvSpPr/>
          <p:nvPr/>
        </p:nvSpPr>
        <p:spPr>
          <a:xfrm>
            <a:off x="770342"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42" name="object 442"/>
          <p:cNvSpPr/>
          <p:nvPr/>
        </p:nvSpPr>
        <p:spPr>
          <a:xfrm>
            <a:off x="763859"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43" name="object 443"/>
          <p:cNvSpPr/>
          <p:nvPr/>
        </p:nvSpPr>
        <p:spPr>
          <a:xfrm>
            <a:off x="763859"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44" name="object 444"/>
          <p:cNvSpPr/>
          <p:nvPr/>
        </p:nvSpPr>
        <p:spPr>
          <a:xfrm>
            <a:off x="757385"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45" name="object 445"/>
          <p:cNvSpPr/>
          <p:nvPr/>
        </p:nvSpPr>
        <p:spPr>
          <a:xfrm>
            <a:off x="757385"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46" name="object 446"/>
          <p:cNvSpPr/>
          <p:nvPr/>
        </p:nvSpPr>
        <p:spPr>
          <a:xfrm>
            <a:off x="750879"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47" name="object 447"/>
          <p:cNvSpPr/>
          <p:nvPr/>
        </p:nvSpPr>
        <p:spPr>
          <a:xfrm>
            <a:off x="750879"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48" name="object 448"/>
          <p:cNvSpPr/>
          <p:nvPr/>
        </p:nvSpPr>
        <p:spPr>
          <a:xfrm>
            <a:off x="744403"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49" name="object 449"/>
          <p:cNvSpPr/>
          <p:nvPr/>
        </p:nvSpPr>
        <p:spPr>
          <a:xfrm>
            <a:off x="744403"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50" name="object 450"/>
          <p:cNvSpPr/>
          <p:nvPr/>
        </p:nvSpPr>
        <p:spPr>
          <a:xfrm>
            <a:off x="737927"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51" name="object 451"/>
          <p:cNvSpPr/>
          <p:nvPr/>
        </p:nvSpPr>
        <p:spPr>
          <a:xfrm>
            <a:off x="737927"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52" name="object 452"/>
          <p:cNvSpPr/>
          <p:nvPr/>
        </p:nvSpPr>
        <p:spPr>
          <a:xfrm>
            <a:off x="731450"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53" name="object 453"/>
          <p:cNvSpPr/>
          <p:nvPr/>
        </p:nvSpPr>
        <p:spPr>
          <a:xfrm>
            <a:off x="731450"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54" name="object 454"/>
          <p:cNvSpPr/>
          <p:nvPr/>
        </p:nvSpPr>
        <p:spPr>
          <a:xfrm>
            <a:off x="724975"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55" name="object 455"/>
          <p:cNvSpPr/>
          <p:nvPr/>
        </p:nvSpPr>
        <p:spPr>
          <a:xfrm>
            <a:off x="724975"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56" name="object 456"/>
          <p:cNvSpPr/>
          <p:nvPr/>
        </p:nvSpPr>
        <p:spPr>
          <a:xfrm>
            <a:off x="718499"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57" name="object 457"/>
          <p:cNvSpPr/>
          <p:nvPr/>
        </p:nvSpPr>
        <p:spPr>
          <a:xfrm>
            <a:off x="718499"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58" name="object 458"/>
          <p:cNvSpPr/>
          <p:nvPr/>
        </p:nvSpPr>
        <p:spPr>
          <a:xfrm>
            <a:off x="712024"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59" name="object 459"/>
          <p:cNvSpPr/>
          <p:nvPr/>
        </p:nvSpPr>
        <p:spPr>
          <a:xfrm>
            <a:off x="712024"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60" name="object 460"/>
          <p:cNvSpPr/>
          <p:nvPr/>
        </p:nvSpPr>
        <p:spPr>
          <a:xfrm>
            <a:off x="705541"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61" name="object 461"/>
          <p:cNvSpPr/>
          <p:nvPr/>
        </p:nvSpPr>
        <p:spPr>
          <a:xfrm>
            <a:off x="705541"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62" name="object 462"/>
          <p:cNvSpPr/>
          <p:nvPr/>
        </p:nvSpPr>
        <p:spPr>
          <a:xfrm>
            <a:off x="699072"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63" name="object 463"/>
          <p:cNvSpPr/>
          <p:nvPr/>
        </p:nvSpPr>
        <p:spPr>
          <a:xfrm>
            <a:off x="699072"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64" name="object 464"/>
          <p:cNvSpPr/>
          <p:nvPr/>
        </p:nvSpPr>
        <p:spPr>
          <a:xfrm>
            <a:off x="692596"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65" name="object 465"/>
          <p:cNvSpPr/>
          <p:nvPr/>
        </p:nvSpPr>
        <p:spPr>
          <a:xfrm>
            <a:off x="692596"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66" name="object 466"/>
          <p:cNvSpPr/>
          <p:nvPr/>
        </p:nvSpPr>
        <p:spPr>
          <a:xfrm>
            <a:off x="686119"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67" name="object 467"/>
          <p:cNvSpPr/>
          <p:nvPr/>
        </p:nvSpPr>
        <p:spPr>
          <a:xfrm>
            <a:off x="686119"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68" name="object 468"/>
          <p:cNvSpPr/>
          <p:nvPr/>
        </p:nvSpPr>
        <p:spPr>
          <a:xfrm>
            <a:off x="679644"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69" name="object 469"/>
          <p:cNvSpPr/>
          <p:nvPr/>
        </p:nvSpPr>
        <p:spPr>
          <a:xfrm>
            <a:off x="679644"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70" name="object 470"/>
          <p:cNvSpPr/>
          <p:nvPr/>
        </p:nvSpPr>
        <p:spPr>
          <a:xfrm>
            <a:off x="673168"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71" name="object 471"/>
          <p:cNvSpPr/>
          <p:nvPr/>
        </p:nvSpPr>
        <p:spPr>
          <a:xfrm>
            <a:off x="673168"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72" name="object 472"/>
          <p:cNvSpPr/>
          <p:nvPr/>
        </p:nvSpPr>
        <p:spPr>
          <a:xfrm>
            <a:off x="666658"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73" name="object 473"/>
          <p:cNvSpPr/>
          <p:nvPr/>
        </p:nvSpPr>
        <p:spPr>
          <a:xfrm>
            <a:off x="666658"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74" name="object 474"/>
          <p:cNvSpPr/>
          <p:nvPr/>
        </p:nvSpPr>
        <p:spPr>
          <a:xfrm>
            <a:off x="660182"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75" name="object 475"/>
          <p:cNvSpPr/>
          <p:nvPr/>
        </p:nvSpPr>
        <p:spPr>
          <a:xfrm>
            <a:off x="660182"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76" name="object 476"/>
          <p:cNvSpPr/>
          <p:nvPr/>
        </p:nvSpPr>
        <p:spPr>
          <a:xfrm>
            <a:off x="653716"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77" name="object 477"/>
          <p:cNvSpPr/>
          <p:nvPr/>
        </p:nvSpPr>
        <p:spPr>
          <a:xfrm>
            <a:off x="653716"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78" name="object 478"/>
          <p:cNvSpPr/>
          <p:nvPr/>
        </p:nvSpPr>
        <p:spPr>
          <a:xfrm>
            <a:off x="647223"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79" name="object 479"/>
          <p:cNvSpPr/>
          <p:nvPr/>
        </p:nvSpPr>
        <p:spPr>
          <a:xfrm>
            <a:off x="647223"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80" name="object 480"/>
          <p:cNvSpPr/>
          <p:nvPr/>
        </p:nvSpPr>
        <p:spPr>
          <a:xfrm>
            <a:off x="640760"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81" name="object 481"/>
          <p:cNvSpPr/>
          <p:nvPr/>
        </p:nvSpPr>
        <p:spPr>
          <a:xfrm>
            <a:off x="640760"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82" name="object 482"/>
          <p:cNvSpPr/>
          <p:nvPr/>
        </p:nvSpPr>
        <p:spPr>
          <a:xfrm>
            <a:off x="634272"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83" name="object 483"/>
          <p:cNvSpPr/>
          <p:nvPr/>
        </p:nvSpPr>
        <p:spPr>
          <a:xfrm>
            <a:off x="634272"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84" name="object 484"/>
          <p:cNvSpPr/>
          <p:nvPr/>
        </p:nvSpPr>
        <p:spPr>
          <a:xfrm>
            <a:off x="627796" y="503642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485" name="object 485"/>
          <p:cNvSpPr/>
          <p:nvPr/>
        </p:nvSpPr>
        <p:spPr>
          <a:xfrm>
            <a:off x="627796" y="503642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486" name="object 486"/>
          <p:cNvSpPr/>
          <p:nvPr/>
        </p:nvSpPr>
        <p:spPr>
          <a:xfrm>
            <a:off x="957568"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87" name="object 487"/>
          <p:cNvSpPr/>
          <p:nvPr/>
        </p:nvSpPr>
        <p:spPr>
          <a:xfrm>
            <a:off x="957568"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88" name="object 488"/>
          <p:cNvSpPr/>
          <p:nvPr/>
        </p:nvSpPr>
        <p:spPr>
          <a:xfrm>
            <a:off x="951087"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89" name="object 489"/>
          <p:cNvSpPr/>
          <p:nvPr/>
        </p:nvSpPr>
        <p:spPr>
          <a:xfrm>
            <a:off x="951087"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90" name="object 490"/>
          <p:cNvSpPr/>
          <p:nvPr/>
        </p:nvSpPr>
        <p:spPr>
          <a:xfrm>
            <a:off x="944616"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1" name="object 491"/>
          <p:cNvSpPr/>
          <p:nvPr/>
        </p:nvSpPr>
        <p:spPr>
          <a:xfrm>
            <a:off x="944616"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92" name="object 492"/>
          <p:cNvSpPr/>
          <p:nvPr/>
        </p:nvSpPr>
        <p:spPr>
          <a:xfrm>
            <a:off x="938140"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3" name="object 493"/>
          <p:cNvSpPr/>
          <p:nvPr/>
        </p:nvSpPr>
        <p:spPr>
          <a:xfrm>
            <a:off x="938140"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94" name="object 494"/>
          <p:cNvSpPr/>
          <p:nvPr/>
        </p:nvSpPr>
        <p:spPr>
          <a:xfrm>
            <a:off x="931628"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5" name="object 495"/>
          <p:cNvSpPr/>
          <p:nvPr/>
        </p:nvSpPr>
        <p:spPr>
          <a:xfrm>
            <a:off x="931628"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96" name="object 496"/>
          <p:cNvSpPr/>
          <p:nvPr/>
        </p:nvSpPr>
        <p:spPr>
          <a:xfrm>
            <a:off x="925154"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7" name="object 497"/>
          <p:cNvSpPr/>
          <p:nvPr/>
        </p:nvSpPr>
        <p:spPr>
          <a:xfrm>
            <a:off x="925154"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498" name="object 498"/>
          <p:cNvSpPr/>
          <p:nvPr/>
        </p:nvSpPr>
        <p:spPr>
          <a:xfrm>
            <a:off x="918683"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499" name="object 499"/>
          <p:cNvSpPr/>
          <p:nvPr/>
        </p:nvSpPr>
        <p:spPr>
          <a:xfrm>
            <a:off x="918683"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0" name="object 500"/>
          <p:cNvSpPr/>
          <p:nvPr/>
        </p:nvSpPr>
        <p:spPr>
          <a:xfrm>
            <a:off x="912202"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01" name="object 501"/>
          <p:cNvSpPr/>
          <p:nvPr/>
        </p:nvSpPr>
        <p:spPr>
          <a:xfrm>
            <a:off x="912202"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2" name="object 502"/>
          <p:cNvSpPr/>
          <p:nvPr/>
        </p:nvSpPr>
        <p:spPr>
          <a:xfrm>
            <a:off x="905725"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03" name="object 503"/>
          <p:cNvSpPr/>
          <p:nvPr/>
        </p:nvSpPr>
        <p:spPr>
          <a:xfrm>
            <a:off x="905725"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4" name="object 504"/>
          <p:cNvSpPr/>
          <p:nvPr/>
        </p:nvSpPr>
        <p:spPr>
          <a:xfrm>
            <a:off x="899250"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05" name="object 505"/>
          <p:cNvSpPr/>
          <p:nvPr/>
        </p:nvSpPr>
        <p:spPr>
          <a:xfrm>
            <a:off x="899250"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6" name="object 506"/>
          <p:cNvSpPr/>
          <p:nvPr/>
        </p:nvSpPr>
        <p:spPr>
          <a:xfrm>
            <a:off x="892774"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07" name="object 507"/>
          <p:cNvSpPr/>
          <p:nvPr/>
        </p:nvSpPr>
        <p:spPr>
          <a:xfrm>
            <a:off x="892774"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08" name="object 508"/>
          <p:cNvSpPr/>
          <p:nvPr/>
        </p:nvSpPr>
        <p:spPr>
          <a:xfrm>
            <a:off x="886297"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09" name="object 509"/>
          <p:cNvSpPr/>
          <p:nvPr/>
        </p:nvSpPr>
        <p:spPr>
          <a:xfrm>
            <a:off x="886297"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10" name="object 510"/>
          <p:cNvSpPr/>
          <p:nvPr/>
        </p:nvSpPr>
        <p:spPr>
          <a:xfrm>
            <a:off x="879821"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1" name="object 511"/>
          <p:cNvSpPr/>
          <p:nvPr/>
        </p:nvSpPr>
        <p:spPr>
          <a:xfrm>
            <a:off x="879821"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12" name="object 512"/>
          <p:cNvSpPr/>
          <p:nvPr/>
        </p:nvSpPr>
        <p:spPr>
          <a:xfrm>
            <a:off x="873352"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3" name="object 513"/>
          <p:cNvSpPr/>
          <p:nvPr/>
        </p:nvSpPr>
        <p:spPr>
          <a:xfrm>
            <a:off x="873352"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14" name="object 514"/>
          <p:cNvSpPr/>
          <p:nvPr/>
        </p:nvSpPr>
        <p:spPr>
          <a:xfrm>
            <a:off x="866869"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5" name="object 515"/>
          <p:cNvSpPr/>
          <p:nvPr/>
        </p:nvSpPr>
        <p:spPr>
          <a:xfrm>
            <a:off x="866869"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16" name="object 516"/>
          <p:cNvSpPr/>
          <p:nvPr/>
        </p:nvSpPr>
        <p:spPr>
          <a:xfrm>
            <a:off x="860393"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7" name="object 517"/>
          <p:cNvSpPr/>
          <p:nvPr/>
        </p:nvSpPr>
        <p:spPr>
          <a:xfrm>
            <a:off x="860393"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18" name="object 518"/>
          <p:cNvSpPr/>
          <p:nvPr/>
        </p:nvSpPr>
        <p:spPr>
          <a:xfrm>
            <a:off x="853919"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19" name="object 519"/>
          <p:cNvSpPr/>
          <p:nvPr/>
        </p:nvSpPr>
        <p:spPr>
          <a:xfrm>
            <a:off x="853919"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0" name="object 520"/>
          <p:cNvSpPr/>
          <p:nvPr/>
        </p:nvSpPr>
        <p:spPr>
          <a:xfrm>
            <a:off x="847413"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21" name="object 521"/>
          <p:cNvSpPr/>
          <p:nvPr/>
        </p:nvSpPr>
        <p:spPr>
          <a:xfrm>
            <a:off x="847413"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2" name="object 522"/>
          <p:cNvSpPr/>
          <p:nvPr/>
        </p:nvSpPr>
        <p:spPr>
          <a:xfrm>
            <a:off x="840937"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23" name="object 523"/>
          <p:cNvSpPr/>
          <p:nvPr/>
        </p:nvSpPr>
        <p:spPr>
          <a:xfrm>
            <a:off x="840937"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4" name="object 524"/>
          <p:cNvSpPr/>
          <p:nvPr/>
        </p:nvSpPr>
        <p:spPr>
          <a:xfrm>
            <a:off x="834456"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25" name="object 525"/>
          <p:cNvSpPr/>
          <p:nvPr/>
        </p:nvSpPr>
        <p:spPr>
          <a:xfrm>
            <a:off x="834456"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6" name="object 526"/>
          <p:cNvSpPr/>
          <p:nvPr/>
        </p:nvSpPr>
        <p:spPr>
          <a:xfrm>
            <a:off x="827984"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27" name="object 527"/>
          <p:cNvSpPr/>
          <p:nvPr/>
        </p:nvSpPr>
        <p:spPr>
          <a:xfrm>
            <a:off x="827984"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28" name="object 528"/>
          <p:cNvSpPr/>
          <p:nvPr/>
        </p:nvSpPr>
        <p:spPr>
          <a:xfrm>
            <a:off x="821510" y="5038978"/>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29" name="object 529"/>
          <p:cNvSpPr/>
          <p:nvPr/>
        </p:nvSpPr>
        <p:spPr>
          <a:xfrm>
            <a:off x="821510" y="5038978"/>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30" name="object 530"/>
          <p:cNvSpPr/>
          <p:nvPr/>
        </p:nvSpPr>
        <p:spPr>
          <a:xfrm>
            <a:off x="839662" y="4979765"/>
            <a:ext cx="15666" cy="19002"/>
          </a:xfrm>
          <a:custGeom>
            <a:avLst/>
            <a:gdLst/>
            <a:ahLst/>
            <a:cxnLst/>
            <a:rect l="l" t="t" r="r" b="b"/>
            <a:pathLst>
              <a:path w="16509" h="20954">
                <a:moveTo>
                  <a:pt x="16034" y="20123"/>
                </a:moveTo>
                <a:lnTo>
                  <a:pt x="7490" y="0"/>
                </a:lnTo>
                <a:lnTo>
                  <a:pt x="3387" y="687"/>
                </a:lnTo>
                <a:lnTo>
                  <a:pt x="0" y="20448"/>
                </a:lnTo>
              </a:path>
            </a:pathLst>
          </a:custGeom>
          <a:ln w="3177">
            <a:solidFill>
              <a:srgbClr val="231F20"/>
            </a:solidFill>
          </a:ln>
        </p:spPr>
        <p:txBody>
          <a:bodyPr wrap="square" lIns="0" tIns="0" rIns="0" bIns="0" rtlCol="0"/>
          <a:lstStyle/>
          <a:p>
            <a:endParaRPr/>
          </a:p>
        </p:txBody>
      </p:sp>
      <p:sp>
        <p:nvSpPr>
          <p:cNvPr id="531" name="object 531"/>
          <p:cNvSpPr/>
          <p:nvPr/>
        </p:nvSpPr>
        <p:spPr>
          <a:xfrm>
            <a:off x="814081" y="5018489"/>
            <a:ext cx="97614" cy="0"/>
          </a:xfrm>
          <a:custGeom>
            <a:avLst/>
            <a:gdLst/>
            <a:ahLst/>
            <a:cxnLst/>
            <a:rect l="l" t="t" r="r" b="b"/>
            <a:pathLst>
              <a:path w="102869">
                <a:moveTo>
                  <a:pt x="102730" y="0"/>
                </a:moveTo>
                <a:lnTo>
                  <a:pt x="0" y="0"/>
                </a:lnTo>
              </a:path>
            </a:pathLst>
          </a:custGeom>
          <a:ln w="3243">
            <a:solidFill>
              <a:srgbClr val="231F20"/>
            </a:solidFill>
          </a:ln>
        </p:spPr>
        <p:txBody>
          <a:bodyPr wrap="square" lIns="0" tIns="0" rIns="0" bIns="0" rtlCol="0"/>
          <a:lstStyle/>
          <a:p>
            <a:endParaRPr/>
          </a:p>
        </p:txBody>
      </p:sp>
      <p:sp>
        <p:nvSpPr>
          <p:cNvPr id="532" name="object 532"/>
          <p:cNvSpPr/>
          <p:nvPr/>
        </p:nvSpPr>
        <p:spPr>
          <a:xfrm>
            <a:off x="819555" y="5007284"/>
            <a:ext cx="59653" cy="0"/>
          </a:xfrm>
          <a:custGeom>
            <a:avLst/>
            <a:gdLst/>
            <a:ahLst/>
            <a:cxnLst/>
            <a:rect l="l" t="t" r="r" b="b"/>
            <a:pathLst>
              <a:path w="62865">
                <a:moveTo>
                  <a:pt x="62845" y="0"/>
                </a:moveTo>
                <a:lnTo>
                  <a:pt x="0" y="0"/>
                </a:lnTo>
              </a:path>
            </a:pathLst>
          </a:custGeom>
          <a:ln w="3243">
            <a:solidFill>
              <a:srgbClr val="231F20"/>
            </a:solidFill>
          </a:ln>
        </p:spPr>
        <p:txBody>
          <a:bodyPr wrap="square" lIns="0" tIns="0" rIns="0" bIns="0" rtlCol="0"/>
          <a:lstStyle/>
          <a:p>
            <a:endParaRPr/>
          </a:p>
        </p:txBody>
      </p:sp>
      <p:sp>
        <p:nvSpPr>
          <p:cNvPr id="533" name="object 533"/>
          <p:cNvSpPr/>
          <p:nvPr/>
        </p:nvSpPr>
        <p:spPr>
          <a:xfrm>
            <a:off x="543584" y="5078040"/>
            <a:ext cx="470594" cy="0"/>
          </a:xfrm>
          <a:custGeom>
            <a:avLst/>
            <a:gdLst/>
            <a:ahLst/>
            <a:cxnLst/>
            <a:rect l="l" t="t" r="r" b="b"/>
            <a:pathLst>
              <a:path w="495934">
                <a:moveTo>
                  <a:pt x="495675" y="0"/>
                </a:moveTo>
                <a:lnTo>
                  <a:pt x="0" y="0"/>
                </a:lnTo>
              </a:path>
            </a:pathLst>
          </a:custGeom>
          <a:ln w="3243">
            <a:solidFill>
              <a:srgbClr val="231F20"/>
            </a:solidFill>
          </a:ln>
        </p:spPr>
        <p:txBody>
          <a:bodyPr wrap="square" lIns="0" tIns="0" rIns="0" bIns="0" rtlCol="0"/>
          <a:lstStyle/>
          <a:p>
            <a:endParaRPr/>
          </a:p>
        </p:txBody>
      </p:sp>
      <p:sp>
        <p:nvSpPr>
          <p:cNvPr id="534" name="object 534"/>
          <p:cNvSpPr/>
          <p:nvPr/>
        </p:nvSpPr>
        <p:spPr>
          <a:xfrm>
            <a:off x="2584927" y="5732490"/>
            <a:ext cx="4218" cy="22457"/>
          </a:xfrm>
          <a:custGeom>
            <a:avLst/>
            <a:gdLst/>
            <a:ahLst/>
            <a:cxnLst/>
            <a:rect l="l" t="t" r="r" b="b"/>
            <a:pathLst>
              <a:path w="4444" h="24764">
                <a:moveTo>
                  <a:pt x="4428" y="24353"/>
                </a:moveTo>
                <a:lnTo>
                  <a:pt x="0" y="0"/>
                </a:lnTo>
              </a:path>
            </a:pathLst>
          </a:custGeom>
          <a:ln w="3175">
            <a:solidFill>
              <a:srgbClr val="231F20"/>
            </a:solidFill>
          </a:ln>
        </p:spPr>
        <p:txBody>
          <a:bodyPr wrap="square" lIns="0" tIns="0" rIns="0" bIns="0" rtlCol="0"/>
          <a:lstStyle/>
          <a:p>
            <a:endParaRPr/>
          </a:p>
        </p:txBody>
      </p:sp>
      <p:sp>
        <p:nvSpPr>
          <p:cNvPr id="535" name="object 535"/>
          <p:cNvSpPr/>
          <p:nvPr/>
        </p:nvSpPr>
        <p:spPr>
          <a:xfrm>
            <a:off x="2315098" y="5797492"/>
            <a:ext cx="390455" cy="0"/>
          </a:xfrm>
          <a:custGeom>
            <a:avLst/>
            <a:gdLst/>
            <a:ahLst/>
            <a:cxnLst/>
            <a:rect l="l" t="t" r="r" b="b"/>
            <a:pathLst>
              <a:path w="411480">
                <a:moveTo>
                  <a:pt x="0" y="0"/>
                </a:moveTo>
                <a:lnTo>
                  <a:pt x="410998" y="0"/>
                </a:lnTo>
              </a:path>
            </a:pathLst>
          </a:custGeom>
          <a:ln w="25417">
            <a:solidFill>
              <a:srgbClr val="FFFFFF"/>
            </a:solidFill>
          </a:ln>
        </p:spPr>
        <p:txBody>
          <a:bodyPr wrap="square" lIns="0" tIns="0" rIns="0" bIns="0" rtlCol="0"/>
          <a:lstStyle/>
          <a:p>
            <a:endParaRPr/>
          </a:p>
        </p:txBody>
      </p:sp>
      <p:sp>
        <p:nvSpPr>
          <p:cNvPr id="536" name="object 536"/>
          <p:cNvSpPr/>
          <p:nvPr/>
        </p:nvSpPr>
        <p:spPr>
          <a:xfrm>
            <a:off x="2315098" y="5785967"/>
            <a:ext cx="390455" cy="23608"/>
          </a:xfrm>
          <a:custGeom>
            <a:avLst/>
            <a:gdLst/>
            <a:ahLst/>
            <a:cxnLst/>
            <a:rect l="l" t="t" r="r" b="b"/>
            <a:pathLst>
              <a:path w="411480" h="26035">
                <a:moveTo>
                  <a:pt x="410998" y="15504"/>
                </a:moveTo>
                <a:lnTo>
                  <a:pt x="406896" y="5618"/>
                </a:lnTo>
                <a:lnTo>
                  <a:pt x="367324" y="5618"/>
                </a:lnTo>
                <a:lnTo>
                  <a:pt x="363221" y="0"/>
                </a:lnTo>
                <a:lnTo>
                  <a:pt x="46422" y="0"/>
                </a:lnTo>
                <a:lnTo>
                  <a:pt x="40964" y="9860"/>
                </a:lnTo>
                <a:lnTo>
                  <a:pt x="6825" y="9860"/>
                </a:lnTo>
                <a:lnTo>
                  <a:pt x="0" y="25417"/>
                </a:lnTo>
                <a:lnTo>
                  <a:pt x="410998" y="15504"/>
                </a:lnTo>
                <a:close/>
              </a:path>
            </a:pathLst>
          </a:custGeom>
          <a:ln w="3243">
            <a:solidFill>
              <a:srgbClr val="231F20"/>
            </a:solidFill>
          </a:ln>
        </p:spPr>
        <p:txBody>
          <a:bodyPr wrap="square" lIns="0" tIns="0" rIns="0" bIns="0" rtlCol="0"/>
          <a:lstStyle/>
          <a:p>
            <a:endParaRPr/>
          </a:p>
        </p:txBody>
      </p:sp>
      <p:sp>
        <p:nvSpPr>
          <p:cNvPr id="537" name="object 537"/>
          <p:cNvSpPr/>
          <p:nvPr/>
        </p:nvSpPr>
        <p:spPr>
          <a:xfrm>
            <a:off x="2394781" y="5745621"/>
            <a:ext cx="265124" cy="42035"/>
          </a:xfrm>
          <a:custGeom>
            <a:avLst/>
            <a:gdLst/>
            <a:ahLst/>
            <a:cxnLst/>
            <a:rect l="l" t="t" r="r" b="b"/>
            <a:pathLst>
              <a:path w="279400" h="46354">
                <a:moveTo>
                  <a:pt x="0" y="45878"/>
                </a:moveTo>
                <a:lnTo>
                  <a:pt x="9560" y="39521"/>
                </a:lnTo>
                <a:lnTo>
                  <a:pt x="72355" y="39521"/>
                </a:lnTo>
                <a:lnTo>
                  <a:pt x="75793" y="5669"/>
                </a:lnTo>
                <a:lnTo>
                  <a:pt x="97637" y="0"/>
                </a:lnTo>
                <a:lnTo>
                  <a:pt x="107862" y="36705"/>
                </a:lnTo>
                <a:lnTo>
                  <a:pt x="279247" y="36705"/>
                </a:lnTo>
                <a:lnTo>
                  <a:pt x="279247" y="44490"/>
                </a:lnTo>
                <a:lnTo>
                  <a:pt x="0" y="45878"/>
                </a:lnTo>
                <a:close/>
              </a:path>
              <a:path w="279400" h="46354">
                <a:moveTo>
                  <a:pt x="279247" y="36705"/>
                </a:moveTo>
                <a:lnTo>
                  <a:pt x="153619" y="36705"/>
                </a:lnTo>
                <a:lnTo>
                  <a:pt x="158399" y="28933"/>
                </a:lnTo>
                <a:lnTo>
                  <a:pt x="163167" y="28933"/>
                </a:lnTo>
                <a:lnTo>
                  <a:pt x="163167" y="22589"/>
                </a:lnTo>
                <a:lnTo>
                  <a:pt x="172037" y="8809"/>
                </a:lnTo>
                <a:lnTo>
                  <a:pt x="216076" y="8809"/>
                </a:lnTo>
                <a:lnTo>
                  <a:pt x="221195" y="14129"/>
                </a:lnTo>
                <a:lnTo>
                  <a:pt x="238948" y="14129"/>
                </a:lnTo>
                <a:lnTo>
                  <a:pt x="240993" y="18333"/>
                </a:lnTo>
                <a:lnTo>
                  <a:pt x="262849" y="18333"/>
                </a:lnTo>
                <a:lnTo>
                  <a:pt x="264894" y="22589"/>
                </a:lnTo>
                <a:lnTo>
                  <a:pt x="271720" y="22589"/>
                </a:lnTo>
                <a:lnTo>
                  <a:pt x="274442" y="30361"/>
                </a:lnTo>
                <a:lnTo>
                  <a:pt x="279247" y="31762"/>
                </a:lnTo>
                <a:lnTo>
                  <a:pt x="279247" y="36705"/>
                </a:lnTo>
                <a:close/>
              </a:path>
            </a:pathLst>
          </a:custGeom>
          <a:solidFill>
            <a:srgbClr val="FFFFFF"/>
          </a:solidFill>
        </p:spPr>
        <p:txBody>
          <a:bodyPr wrap="square" lIns="0" tIns="0" rIns="0" bIns="0" rtlCol="0"/>
          <a:lstStyle/>
          <a:p>
            <a:endParaRPr/>
          </a:p>
        </p:txBody>
      </p:sp>
      <p:sp>
        <p:nvSpPr>
          <p:cNvPr id="538" name="object 538"/>
          <p:cNvSpPr/>
          <p:nvPr/>
        </p:nvSpPr>
        <p:spPr>
          <a:xfrm>
            <a:off x="2394781" y="5745621"/>
            <a:ext cx="265124" cy="42035"/>
          </a:xfrm>
          <a:custGeom>
            <a:avLst/>
            <a:gdLst/>
            <a:ahLst/>
            <a:cxnLst/>
            <a:rect l="l" t="t" r="r" b="b"/>
            <a:pathLst>
              <a:path w="279400" h="46354">
                <a:moveTo>
                  <a:pt x="279247" y="44490"/>
                </a:moveTo>
                <a:lnTo>
                  <a:pt x="279247" y="31762"/>
                </a:lnTo>
                <a:lnTo>
                  <a:pt x="274442" y="30361"/>
                </a:lnTo>
                <a:lnTo>
                  <a:pt x="271719" y="22589"/>
                </a:lnTo>
                <a:lnTo>
                  <a:pt x="264894" y="22589"/>
                </a:lnTo>
                <a:lnTo>
                  <a:pt x="262849" y="18333"/>
                </a:lnTo>
                <a:lnTo>
                  <a:pt x="240993" y="18333"/>
                </a:lnTo>
                <a:lnTo>
                  <a:pt x="238948" y="14129"/>
                </a:lnTo>
                <a:lnTo>
                  <a:pt x="221195" y="14129"/>
                </a:lnTo>
                <a:lnTo>
                  <a:pt x="216076" y="8809"/>
                </a:lnTo>
                <a:lnTo>
                  <a:pt x="172037" y="8809"/>
                </a:lnTo>
                <a:lnTo>
                  <a:pt x="163167" y="22589"/>
                </a:lnTo>
                <a:lnTo>
                  <a:pt x="163167" y="28933"/>
                </a:lnTo>
                <a:lnTo>
                  <a:pt x="158399" y="28933"/>
                </a:lnTo>
                <a:lnTo>
                  <a:pt x="153619" y="36705"/>
                </a:lnTo>
                <a:lnTo>
                  <a:pt x="107862" y="36705"/>
                </a:lnTo>
                <a:lnTo>
                  <a:pt x="97637" y="0"/>
                </a:lnTo>
                <a:lnTo>
                  <a:pt x="75793" y="5669"/>
                </a:lnTo>
                <a:lnTo>
                  <a:pt x="72355" y="39521"/>
                </a:lnTo>
                <a:lnTo>
                  <a:pt x="9560" y="39521"/>
                </a:lnTo>
                <a:lnTo>
                  <a:pt x="0" y="45878"/>
                </a:lnTo>
                <a:lnTo>
                  <a:pt x="279247" y="44490"/>
                </a:lnTo>
                <a:close/>
              </a:path>
            </a:pathLst>
          </a:custGeom>
          <a:ln w="3240">
            <a:solidFill>
              <a:srgbClr val="231F20"/>
            </a:solidFill>
          </a:ln>
        </p:spPr>
        <p:txBody>
          <a:bodyPr wrap="square" lIns="0" tIns="0" rIns="0" bIns="0" rtlCol="0"/>
          <a:lstStyle/>
          <a:p>
            <a:endParaRPr/>
          </a:p>
        </p:txBody>
      </p:sp>
      <p:sp>
        <p:nvSpPr>
          <p:cNvPr id="539" name="object 539"/>
          <p:cNvSpPr/>
          <p:nvPr/>
        </p:nvSpPr>
        <p:spPr>
          <a:xfrm>
            <a:off x="2530826" y="5756155"/>
            <a:ext cx="0" cy="23033"/>
          </a:xfrm>
          <a:custGeom>
            <a:avLst/>
            <a:gdLst/>
            <a:ahLst/>
            <a:cxnLst/>
            <a:rect l="l" t="t" r="r" b="b"/>
            <a:pathLst>
              <a:path h="25400">
                <a:moveTo>
                  <a:pt x="0" y="25093"/>
                </a:moveTo>
                <a:lnTo>
                  <a:pt x="0" y="0"/>
                </a:lnTo>
              </a:path>
            </a:pathLst>
          </a:custGeom>
          <a:solidFill>
            <a:srgbClr val="FFFFFF"/>
          </a:solidFill>
        </p:spPr>
        <p:txBody>
          <a:bodyPr wrap="square" lIns="0" tIns="0" rIns="0" bIns="0" rtlCol="0"/>
          <a:lstStyle/>
          <a:p>
            <a:endParaRPr/>
          </a:p>
        </p:txBody>
      </p:sp>
      <p:sp>
        <p:nvSpPr>
          <p:cNvPr id="540" name="object 540"/>
          <p:cNvSpPr/>
          <p:nvPr/>
        </p:nvSpPr>
        <p:spPr>
          <a:xfrm>
            <a:off x="2530826" y="5756155"/>
            <a:ext cx="0" cy="23033"/>
          </a:xfrm>
          <a:custGeom>
            <a:avLst/>
            <a:gdLst/>
            <a:ahLst/>
            <a:cxnLst/>
            <a:rect l="l" t="t" r="r" b="b"/>
            <a:pathLst>
              <a:path h="25400">
                <a:moveTo>
                  <a:pt x="0" y="25093"/>
                </a:moveTo>
                <a:lnTo>
                  <a:pt x="0" y="0"/>
                </a:lnTo>
              </a:path>
            </a:pathLst>
          </a:custGeom>
          <a:ln w="3175">
            <a:solidFill>
              <a:srgbClr val="231F20"/>
            </a:solidFill>
          </a:ln>
        </p:spPr>
        <p:txBody>
          <a:bodyPr wrap="square" lIns="0" tIns="0" rIns="0" bIns="0" rtlCol="0"/>
          <a:lstStyle/>
          <a:p>
            <a:endParaRPr/>
          </a:p>
        </p:txBody>
      </p:sp>
      <p:sp>
        <p:nvSpPr>
          <p:cNvPr id="541" name="object 541"/>
          <p:cNvSpPr/>
          <p:nvPr/>
        </p:nvSpPr>
        <p:spPr>
          <a:xfrm>
            <a:off x="2635454" y="5754896"/>
            <a:ext cx="0" cy="7486"/>
          </a:xfrm>
          <a:custGeom>
            <a:avLst/>
            <a:gdLst/>
            <a:ahLst/>
            <a:cxnLst/>
            <a:rect l="l" t="t" r="r" b="b"/>
            <a:pathLst>
              <a:path h="8254">
                <a:moveTo>
                  <a:pt x="0" y="8109"/>
                </a:moveTo>
                <a:lnTo>
                  <a:pt x="0" y="0"/>
                </a:lnTo>
              </a:path>
            </a:pathLst>
          </a:custGeom>
          <a:solidFill>
            <a:srgbClr val="FFFFFF"/>
          </a:solidFill>
        </p:spPr>
        <p:txBody>
          <a:bodyPr wrap="square" lIns="0" tIns="0" rIns="0" bIns="0" rtlCol="0"/>
          <a:lstStyle/>
          <a:p>
            <a:endParaRPr/>
          </a:p>
        </p:txBody>
      </p:sp>
      <p:sp>
        <p:nvSpPr>
          <p:cNvPr id="542" name="object 542"/>
          <p:cNvSpPr/>
          <p:nvPr/>
        </p:nvSpPr>
        <p:spPr>
          <a:xfrm>
            <a:off x="2635454" y="5754896"/>
            <a:ext cx="0" cy="7486"/>
          </a:xfrm>
          <a:custGeom>
            <a:avLst/>
            <a:gdLst/>
            <a:ahLst/>
            <a:cxnLst/>
            <a:rect l="l" t="t" r="r" b="b"/>
            <a:pathLst>
              <a:path h="8254">
                <a:moveTo>
                  <a:pt x="0" y="8109"/>
                </a:moveTo>
                <a:lnTo>
                  <a:pt x="0" y="0"/>
                </a:lnTo>
              </a:path>
            </a:pathLst>
          </a:custGeom>
          <a:ln w="3175">
            <a:solidFill>
              <a:srgbClr val="231F20"/>
            </a:solidFill>
          </a:ln>
        </p:spPr>
        <p:txBody>
          <a:bodyPr wrap="square" lIns="0" tIns="0" rIns="0" bIns="0" rtlCol="0"/>
          <a:lstStyle/>
          <a:p>
            <a:endParaRPr/>
          </a:p>
        </p:txBody>
      </p:sp>
      <p:sp>
        <p:nvSpPr>
          <p:cNvPr id="543" name="object 543"/>
          <p:cNvSpPr/>
          <p:nvPr/>
        </p:nvSpPr>
        <p:spPr>
          <a:xfrm>
            <a:off x="2320594" y="5788985"/>
            <a:ext cx="1205" cy="6334"/>
          </a:xfrm>
          <a:custGeom>
            <a:avLst/>
            <a:gdLst/>
            <a:ahLst/>
            <a:cxnLst/>
            <a:rect l="l" t="t" r="r" b="b"/>
            <a:pathLst>
              <a:path w="1269" h="6985">
                <a:moveTo>
                  <a:pt x="1028" y="6539"/>
                </a:moveTo>
                <a:lnTo>
                  <a:pt x="0" y="0"/>
                </a:lnTo>
              </a:path>
            </a:pathLst>
          </a:custGeom>
          <a:ln w="3175">
            <a:solidFill>
              <a:srgbClr val="231F20"/>
            </a:solidFill>
          </a:ln>
        </p:spPr>
        <p:txBody>
          <a:bodyPr wrap="square" lIns="0" tIns="0" rIns="0" bIns="0" rtlCol="0"/>
          <a:lstStyle/>
          <a:p>
            <a:endParaRPr/>
          </a:p>
        </p:txBody>
      </p:sp>
      <p:sp>
        <p:nvSpPr>
          <p:cNvPr id="544" name="object 544"/>
          <p:cNvSpPr/>
          <p:nvPr/>
        </p:nvSpPr>
        <p:spPr>
          <a:xfrm>
            <a:off x="2321245" y="5792191"/>
            <a:ext cx="34346" cy="0"/>
          </a:xfrm>
          <a:custGeom>
            <a:avLst/>
            <a:gdLst/>
            <a:ahLst/>
            <a:cxnLst/>
            <a:rect l="l" t="t" r="r" b="b"/>
            <a:pathLst>
              <a:path w="36194">
                <a:moveTo>
                  <a:pt x="0" y="0"/>
                </a:moveTo>
                <a:lnTo>
                  <a:pt x="35832" y="0"/>
                </a:lnTo>
              </a:path>
            </a:pathLst>
          </a:custGeom>
          <a:solidFill>
            <a:srgbClr val="FFFFFF"/>
          </a:solidFill>
        </p:spPr>
        <p:txBody>
          <a:bodyPr wrap="square" lIns="0" tIns="0" rIns="0" bIns="0" rtlCol="0"/>
          <a:lstStyle/>
          <a:p>
            <a:endParaRPr/>
          </a:p>
        </p:txBody>
      </p:sp>
      <p:sp>
        <p:nvSpPr>
          <p:cNvPr id="545" name="object 545"/>
          <p:cNvSpPr/>
          <p:nvPr/>
        </p:nvSpPr>
        <p:spPr>
          <a:xfrm>
            <a:off x="2321245" y="5792191"/>
            <a:ext cx="34346" cy="0"/>
          </a:xfrm>
          <a:custGeom>
            <a:avLst/>
            <a:gdLst/>
            <a:ahLst/>
            <a:cxnLst/>
            <a:rect l="l" t="t" r="r" b="b"/>
            <a:pathLst>
              <a:path w="36194">
                <a:moveTo>
                  <a:pt x="0" y="0"/>
                </a:moveTo>
                <a:lnTo>
                  <a:pt x="35832" y="0"/>
                </a:lnTo>
              </a:path>
            </a:pathLst>
          </a:custGeom>
          <a:ln w="3243">
            <a:solidFill>
              <a:srgbClr val="231F20"/>
            </a:solidFill>
          </a:ln>
        </p:spPr>
        <p:txBody>
          <a:bodyPr wrap="square" lIns="0" tIns="0" rIns="0" bIns="0" rtlCol="0"/>
          <a:lstStyle/>
          <a:p>
            <a:endParaRPr/>
          </a:p>
        </p:txBody>
      </p:sp>
      <p:sp>
        <p:nvSpPr>
          <p:cNvPr id="546" name="object 546"/>
          <p:cNvSpPr/>
          <p:nvPr/>
        </p:nvSpPr>
        <p:spPr>
          <a:xfrm>
            <a:off x="2302144" y="5816052"/>
            <a:ext cx="459147" cy="0"/>
          </a:xfrm>
          <a:custGeom>
            <a:avLst/>
            <a:gdLst/>
            <a:ahLst/>
            <a:cxnLst/>
            <a:rect l="l" t="t" r="r" b="b"/>
            <a:pathLst>
              <a:path w="483869">
                <a:moveTo>
                  <a:pt x="0" y="0"/>
                </a:moveTo>
                <a:lnTo>
                  <a:pt x="483379" y="0"/>
                </a:lnTo>
              </a:path>
            </a:pathLst>
          </a:custGeom>
          <a:ln w="38133">
            <a:solidFill>
              <a:srgbClr val="231F20"/>
            </a:solidFill>
          </a:ln>
        </p:spPr>
        <p:txBody>
          <a:bodyPr wrap="square" lIns="0" tIns="0" rIns="0" bIns="0" rtlCol="0"/>
          <a:lstStyle/>
          <a:p>
            <a:endParaRPr/>
          </a:p>
        </p:txBody>
      </p:sp>
      <p:sp>
        <p:nvSpPr>
          <p:cNvPr id="547" name="object 547"/>
          <p:cNvSpPr/>
          <p:nvPr/>
        </p:nvSpPr>
        <p:spPr>
          <a:xfrm>
            <a:off x="2302144" y="5798763"/>
            <a:ext cx="459147" cy="35125"/>
          </a:xfrm>
          <a:custGeom>
            <a:avLst/>
            <a:gdLst/>
            <a:ahLst/>
            <a:cxnLst/>
            <a:rect l="l" t="t" r="r" b="b"/>
            <a:pathLst>
              <a:path w="483869" h="38735">
                <a:moveTo>
                  <a:pt x="0" y="7058"/>
                </a:moveTo>
                <a:lnTo>
                  <a:pt x="483379" y="0"/>
                </a:lnTo>
                <a:lnTo>
                  <a:pt x="441047" y="38133"/>
                </a:lnTo>
                <a:lnTo>
                  <a:pt x="32758" y="38133"/>
                </a:lnTo>
                <a:lnTo>
                  <a:pt x="13820" y="36844"/>
                </a:lnTo>
                <a:lnTo>
                  <a:pt x="4094" y="33178"/>
                </a:lnTo>
                <a:lnTo>
                  <a:pt x="511" y="24220"/>
                </a:lnTo>
                <a:lnTo>
                  <a:pt x="0" y="7058"/>
                </a:lnTo>
                <a:close/>
              </a:path>
            </a:pathLst>
          </a:custGeom>
          <a:ln w="3243">
            <a:solidFill>
              <a:srgbClr val="FFFFFF"/>
            </a:solidFill>
          </a:ln>
        </p:spPr>
        <p:txBody>
          <a:bodyPr wrap="square" lIns="0" tIns="0" rIns="0" bIns="0" rtlCol="0"/>
          <a:lstStyle/>
          <a:p>
            <a:endParaRPr/>
          </a:p>
        </p:txBody>
      </p:sp>
      <p:sp>
        <p:nvSpPr>
          <p:cNvPr id="548" name="object 548"/>
          <p:cNvSpPr/>
          <p:nvPr/>
        </p:nvSpPr>
        <p:spPr>
          <a:xfrm>
            <a:off x="2301156" y="5799234"/>
            <a:ext cx="1205" cy="6334"/>
          </a:xfrm>
          <a:custGeom>
            <a:avLst/>
            <a:gdLst/>
            <a:ahLst/>
            <a:cxnLst/>
            <a:rect l="l" t="t" r="r" b="b"/>
            <a:pathLst>
              <a:path w="1269" h="6985">
                <a:moveTo>
                  <a:pt x="1041" y="6539"/>
                </a:moveTo>
                <a:lnTo>
                  <a:pt x="0" y="0"/>
                </a:lnTo>
              </a:path>
            </a:pathLst>
          </a:custGeom>
          <a:ln w="3175">
            <a:solidFill>
              <a:srgbClr val="FFFFFF"/>
            </a:solidFill>
          </a:ln>
        </p:spPr>
        <p:txBody>
          <a:bodyPr wrap="square" lIns="0" tIns="0" rIns="0" bIns="0" rtlCol="0"/>
          <a:lstStyle/>
          <a:p>
            <a:endParaRPr/>
          </a:p>
        </p:txBody>
      </p:sp>
      <p:sp>
        <p:nvSpPr>
          <p:cNvPr id="549" name="object 549"/>
          <p:cNvSpPr/>
          <p:nvPr/>
        </p:nvSpPr>
        <p:spPr>
          <a:xfrm>
            <a:off x="2512701"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0" name="object 550"/>
          <p:cNvSpPr/>
          <p:nvPr/>
        </p:nvSpPr>
        <p:spPr>
          <a:xfrm>
            <a:off x="2512701"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51" name="object 551"/>
          <p:cNvSpPr/>
          <p:nvPr/>
        </p:nvSpPr>
        <p:spPr>
          <a:xfrm>
            <a:off x="2506218"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2" name="object 552"/>
          <p:cNvSpPr/>
          <p:nvPr/>
        </p:nvSpPr>
        <p:spPr>
          <a:xfrm>
            <a:off x="2506218"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53" name="object 553"/>
          <p:cNvSpPr/>
          <p:nvPr/>
        </p:nvSpPr>
        <p:spPr>
          <a:xfrm>
            <a:off x="2499746"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4" name="object 554"/>
          <p:cNvSpPr/>
          <p:nvPr/>
        </p:nvSpPr>
        <p:spPr>
          <a:xfrm>
            <a:off x="2499746"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55" name="object 555"/>
          <p:cNvSpPr/>
          <p:nvPr/>
        </p:nvSpPr>
        <p:spPr>
          <a:xfrm>
            <a:off x="2493262"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6" name="object 556"/>
          <p:cNvSpPr/>
          <p:nvPr/>
        </p:nvSpPr>
        <p:spPr>
          <a:xfrm>
            <a:off x="2493262"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57" name="object 557"/>
          <p:cNvSpPr/>
          <p:nvPr/>
        </p:nvSpPr>
        <p:spPr>
          <a:xfrm>
            <a:off x="2486767"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58" name="object 558"/>
          <p:cNvSpPr/>
          <p:nvPr/>
        </p:nvSpPr>
        <p:spPr>
          <a:xfrm>
            <a:off x="2486767"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59" name="object 559"/>
          <p:cNvSpPr/>
          <p:nvPr/>
        </p:nvSpPr>
        <p:spPr>
          <a:xfrm>
            <a:off x="2480283"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60" name="object 560"/>
          <p:cNvSpPr/>
          <p:nvPr/>
        </p:nvSpPr>
        <p:spPr>
          <a:xfrm>
            <a:off x="2480283"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1" name="object 561"/>
          <p:cNvSpPr/>
          <p:nvPr/>
        </p:nvSpPr>
        <p:spPr>
          <a:xfrm>
            <a:off x="2473812"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62" name="object 562"/>
          <p:cNvSpPr/>
          <p:nvPr/>
        </p:nvSpPr>
        <p:spPr>
          <a:xfrm>
            <a:off x="2473812"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3" name="object 563"/>
          <p:cNvSpPr/>
          <p:nvPr/>
        </p:nvSpPr>
        <p:spPr>
          <a:xfrm>
            <a:off x="2467329"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64" name="object 564"/>
          <p:cNvSpPr/>
          <p:nvPr/>
        </p:nvSpPr>
        <p:spPr>
          <a:xfrm>
            <a:off x="2467329"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5" name="object 565"/>
          <p:cNvSpPr/>
          <p:nvPr/>
        </p:nvSpPr>
        <p:spPr>
          <a:xfrm>
            <a:off x="2460857"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66" name="object 566"/>
          <p:cNvSpPr/>
          <p:nvPr/>
        </p:nvSpPr>
        <p:spPr>
          <a:xfrm>
            <a:off x="2460857"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7" name="object 567"/>
          <p:cNvSpPr/>
          <p:nvPr/>
        </p:nvSpPr>
        <p:spPr>
          <a:xfrm>
            <a:off x="2454386"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68" name="object 568"/>
          <p:cNvSpPr/>
          <p:nvPr/>
        </p:nvSpPr>
        <p:spPr>
          <a:xfrm>
            <a:off x="2454386"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69" name="object 569"/>
          <p:cNvSpPr/>
          <p:nvPr/>
        </p:nvSpPr>
        <p:spPr>
          <a:xfrm>
            <a:off x="2447902"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0" name="object 570"/>
          <p:cNvSpPr/>
          <p:nvPr/>
        </p:nvSpPr>
        <p:spPr>
          <a:xfrm>
            <a:off x="2447902"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71" name="object 571"/>
          <p:cNvSpPr/>
          <p:nvPr/>
        </p:nvSpPr>
        <p:spPr>
          <a:xfrm>
            <a:off x="2441430"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2" name="object 572"/>
          <p:cNvSpPr/>
          <p:nvPr/>
        </p:nvSpPr>
        <p:spPr>
          <a:xfrm>
            <a:off x="2441430"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73" name="object 573"/>
          <p:cNvSpPr/>
          <p:nvPr/>
        </p:nvSpPr>
        <p:spPr>
          <a:xfrm>
            <a:off x="2434947"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4" name="object 574"/>
          <p:cNvSpPr/>
          <p:nvPr/>
        </p:nvSpPr>
        <p:spPr>
          <a:xfrm>
            <a:off x="2434947"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75" name="object 575"/>
          <p:cNvSpPr/>
          <p:nvPr/>
        </p:nvSpPr>
        <p:spPr>
          <a:xfrm>
            <a:off x="2428476"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6" name="object 576"/>
          <p:cNvSpPr/>
          <p:nvPr/>
        </p:nvSpPr>
        <p:spPr>
          <a:xfrm>
            <a:off x="2428476"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77" name="object 577"/>
          <p:cNvSpPr/>
          <p:nvPr/>
        </p:nvSpPr>
        <p:spPr>
          <a:xfrm>
            <a:off x="2421968"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78" name="object 578"/>
          <p:cNvSpPr/>
          <p:nvPr/>
        </p:nvSpPr>
        <p:spPr>
          <a:xfrm>
            <a:off x="2421968"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79" name="object 579"/>
          <p:cNvSpPr/>
          <p:nvPr/>
        </p:nvSpPr>
        <p:spPr>
          <a:xfrm>
            <a:off x="2415521"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80" name="object 580"/>
          <p:cNvSpPr/>
          <p:nvPr/>
        </p:nvSpPr>
        <p:spPr>
          <a:xfrm>
            <a:off x="2415521"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1" name="object 581"/>
          <p:cNvSpPr/>
          <p:nvPr/>
        </p:nvSpPr>
        <p:spPr>
          <a:xfrm>
            <a:off x="2409013"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82" name="object 582"/>
          <p:cNvSpPr/>
          <p:nvPr/>
        </p:nvSpPr>
        <p:spPr>
          <a:xfrm>
            <a:off x="2409013"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3" name="object 583"/>
          <p:cNvSpPr/>
          <p:nvPr/>
        </p:nvSpPr>
        <p:spPr>
          <a:xfrm>
            <a:off x="2402542"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84" name="object 584"/>
          <p:cNvSpPr/>
          <p:nvPr/>
        </p:nvSpPr>
        <p:spPr>
          <a:xfrm>
            <a:off x="2402542"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5" name="object 585"/>
          <p:cNvSpPr/>
          <p:nvPr/>
        </p:nvSpPr>
        <p:spPr>
          <a:xfrm>
            <a:off x="2396071"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86" name="object 586"/>
          <p:cNvSpPr/>
          <p:nvPr/>
        </p:nvSpPr>
        <p:spPr>
          <a:xfrm>
            <a:off x="2396071"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7" name="object 587"/>
          <p:cNvSpPr/>
          <p:nvPr/>
        </p:nvSpPr>
        <p:spPr>
          <a:xfrm>
            <a:off x="2389599"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88" name="object 588"/>
          <p:cNvSpPr/>
          <p:nvPr/>
        </p:nvSpPr>
        <p:spPr>
          <a:xfrm>
            <a:off x="2389599"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89" name="object 589"/>
          <p:cNvSpPr/>
          <p:nvPr/>
        </p:nvSpPr>
        <p:spPr>
          <a:xfrm>
            <a:off x="2383104"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0" name="object 590"/>
          <p:cNvSpPr/>
          <p:nvPr/>
        </p:nvSpPr>
        <p:spPr>
          <a:xfrm>
            <a:off x="2383104"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91" name="object 591"/>
          <p:cNvSpPr/>
          <p:nvPr/>
        </p:nvSpPr>
        <p:spPr>
          <a:xfrm>
            <a:off x="2376620"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2" name="object 592"/>
          <p:cNvSpPr/>
          <p:nvPr/>
        </p:nvSpPr>
        <p:spPr>
          <a:xfrm>
            <a:off x="2376620"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93" name="object 593"/>
          <p:cNvSpPr/>
          <p:nvPr/>
        </p:nvSpPr>
        <p:spPr>
          <a:xfrm>
            <a:off x="2370161"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4" name="object 594"/>
          <p:cNvSpPr/>
          <p:nvPr/>
        </p:nvSpPr>
        <p:spPr>
          <a:xfrm>
            <a:off x="2370161"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95" name="object 595"/>
          <p:cNvSpPr/>
          <p:nvPr/>
        </p:nvSpPr>
        <p:spPr>
          <a:xfrm>
            <a:off x="2363677"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6" name="object 596"/>
          <p:cNvSpPr/>
          <p:nvPr/>
        </p:nvSpPr>
        <p:spPr>
          <a:xfrm>
            <a:off x="2363677"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97" name="object 597"/>
          <p:cNvSpPr/>
          <p:nvPr/>
        </p:nvSpPr>
        <p:spPr>
          <a:xfrm>
            <a:off x="2357194"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598" name="object 598"/>
          <p:cNvSpPr/>
          <p:nvPr/>
        </p:nvSpPr>
        <p:spPr>
          <a:xfrm>
            <a:off x="2357194"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599" name="object 599"/>
          <p:cNvSpPr/>
          <p:nvPr/>
        </p:nvSpPr>
        <p:spPr>
          <a:xfrm>
            <a:off x="2350723"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00" name="object 600"/>
          <p:cNvSpPr/>
          <p:nvPr/>
        </p:nvSpPr>
        <p:spPr>
          <a:xfrm>
            <a:off x="2350723"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1" name="object 601"/>
          <p:cNvSpPr/>
          <p:nvPr/>
        </p:nvSpPr>
        <p:spPr>
          <a:xfrm>
            <a:off x="2344251"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02" name="object 602"/>
          <p:cNvSpPr/>
          <p:nvPr/>
        </p:nvSpPr>
        <p:spPr>
          <a:xfrm>
            <a:off x="2344251"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3" name="object 603"/>
          <p:cNvSpPr/>
          <p:nvPr/>
        </p:nvSpPr>
        <p:spPr>
          <a:xfrm>
            <a:off x="2337780"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04" name="object 604"/>
          <p:cNvSpPr/>
          <p:nvPr/>
        </p:nvSpPr>
        <p:spPr>
          <a:xfrm>
            <a:off x="2337780"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5" name="object 605"/>
          <p:cNvSpPr/>
          <p:nvPr/>
        </p:nvSpPr>
        <p:spPr>
          <a:xfrm>
            <a:off x="2331296"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06" name="object 606"/>
          <p:cNvSpPr/>
          <p:nvPr/>
        </p:nvSpPr>
        <p:spPr>
          <a:xfrm>
            <a:off x="2331296"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7" name="object 607"/>
          <p:cNvSpPr/>
          <p:nvPr/>
        </p:nvSpPr>
        <p:spPr>
          <a:xfrm>
            <a:off x="2324800" y="5798121"/>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08" name="object 608"/>
          <p:cNvSpPr/>
          <p:nvPr/>
        </p:nvSpPr>
        <p:spPr>
          <a:xfrm>
            <a:off x="2324800" y="5798121"/>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09" name="object 609"/>
          <p:cNvSpPr/>
          <p:nvPr/>
        </p:nvSpPr>
        <p:spPr>
          <a:xfrm>
            <a:off x="253017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10" name="object 610"/>
          <p:cNvSpPr/>
          <p:nvPr/>
        </p:nvSpPr>
        <p:spPr>
          <a:xfrm>
            <a:off x="253017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11" name="object 611"/>
          <p:cNvSpPr/>
          <p:nvPr/>
        </p:nvSpPr>
        <p:spPr>
          <a:xfrm>
            <a:off x="2523703"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12" name="object 612"/>
          <p:cNvSpPr/>
          <p:nvPr/>
        </p:nvSpPr>
        <p:spPr>
          <a:xfrm>
            <a:off x="2523703"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13" name="object 613"/>
          <p:cNvSpPr/>
          <p:nvPr/>
        </p:nvSpPr>
        <p:spPr>
          <a:xfrm>
            <a:off x="2517220"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14" name="object 614"/>
          <p:cNvSpPr/>
          <p:nvPr/>
        </p:nvSpPr>
        <p:spPr>
          <a:xfrm>
            <a:off x="2517220"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15" name="object 615"/>
          <p:cNvSpPr/>
          <p:nvPr/>
        </p:nvSpPr>
        <p:spPr>
          <a:xfrm>
            <a:off x="2510749"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16" name="object 616"/>
          <p:cNvSpPr/>
          <p:nvPr/>
        </p:nvSpPr>
        <p:spPr>
          <a:xfrm>
            <a:off x="2510749"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17" name="object 617"/>
          <p:cNvSpPr/>
          <p:nvPr/>
        </p:nvSpPr>
        <p:spPr>
          <a:xfrm>
            <a:off x="250426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18" name="object 618"/>
          <p:cNvSpPr/>
          <p:nvPr/>
        </p:nvSpPr>
        <p:spPr>
          <a:xfrm>
            <a:off x="250426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19" name="object 619"/>
          <p:cNvSpPr/>
          <p:nvPr/>
        </p:nvSpPr>
        <p:spPr>
          <a:xfrm>
            <a:off x="2497793"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20" name="object 620"/>
          <p:cNvSpPr/>
          <p:nvPr/>
        </p:nvSpPr>
        <p:spPr>
          <a:xfrm>
            <a:off x="2497793"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21" name="object 621"/>
          <p:cNvSpPr/>
          <p:nvPr/>
        </p:nvSpPr>
        <p:spPr>
          <a:xfrm>
            <a:off x="2491286"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22" name="object 622"/>
          <p:cNvSpPr/>
          <p:nvPr/>
        </p:nvSpPr>
        <p:spPr>
          <a:xfrm>
            <a:off x="2491286"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23" name="object 623"/>
          <p:cNvSpPr/>
          <p:nvPr/>
        </p:nvSpPr>
        <p:spPr>
          <a:xfrm>
            <a:off x="248481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24" name="object 624"/>
          <p:cNvSpPr/>
          <p:nvPr/>
        </p:nvSpPr>
        <p:spPr>
          <a:xfrm>
            <a:off x="248481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25" name="object 625"/>
          <p:cNvSpPr/>
          <p:nvPr/>
        </p:nvSpPr>
        <p:spPr>
          <a:xfrm>
            <a:off x="2478344"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26" name="object 626"/>
          <p:cNvSpPr/>
          <p:nvPr/>
        </p:nvSpPr>
        <p:spPr>
          <a:xfrm>
            <a:off x="2478344"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27" name="object 627"/>
          <p:cNvSpPr/>
          <p:nvPr/>
        </p:nvSpPr>
        <p:spPr>
          <a:xfrm>
            <a:off x="2471860"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28" name="object 628"/>
          <p:cNvSpPr/>
          <p:nvPr/>
        </p:nvSpPr>
        <p:spPr>
          <a:xfrm>
            <a:off x="2471860"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29" name="object 629"/>
          <p:cNvSpPr/>
          <p:nvPr/>
        </p:nvSpPr>
        <p:spPr>
          <a:xfrm>
            <a:off x="2465388"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30" name="object 630"/>
          <p:cNvSpPr/>
          <p:nvPr/>
        </p:nvSpPr>
        <p:spPr>
          <a:xfrm>
            <a:off x="2465388"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31" name="object 631"/>
          <p:cNvSpPr/>
          <p:nvPr/>
        </p:nvSpPr>
        <p:spPr>
          <a:xfrm>
            <a:off x="2458917"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32" name="object 632"/>
          <p:cNvSpPr/>
          <p:nvPr/>
        </p:nvSpPr>
        <p:spPr>
          <a:xfrm>
            <a:off x="2458917"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33" name="object 633"/>
          <p:cNvSpPr/>
          <p:nvPr/>
        </p:nvSpPr>
        <p:spPr>
          <a:xfrm>
            <a:off x="2452434"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34" name="object 634"/>
          <p:cNvSpPr/>
          <p:nvPr/>
        </p:nvSpPr>
        <p:spPr>
          <a:xfrm>
            <a:off x="2452434"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35" name="object 635"/>
          <p:cNvSpPr/>
          <p:nvPr/>
        </p:nvSpPr>
        <p:spPr>
          <a:xfrm>
            <a:off x="2445950"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36" name="object 636"/>
          <p:cNvSpPr/>
          <p:nvPr/>
        </p:nvSpPr>
        <p:spPr>
          <a:xfrm>
            <a:off x="2445950"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37" name="object 637"/>
          <p:cNvSpPr/>
          <p:nvPr/>
        </p:nvSpPr>
        <p:spPr>
          <a:xfrm>
            <a:off x="2439478"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38" name="object 638"/>
          <p:cNvSpPr/>
          <p:nvPr/>
        </p:nvSpPr>
        <p:spPr>
          <a:xfrm>
            <a:off x="2439478"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39" name="object 639"/>
          <p:cNvSpPr/>
          <p:nvPr/>
        </p:nvSpPr>
        <p:spPr>
          <a:xfrm>
            <a:off x="2433007"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40" name="object 640"/>
          <p:cNvSpPr/>
          <p:nvPr/>
        </p:nvSpPr>
        <p:spPr>
          <a:xfrm>
            <a:off x="2433007"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41" name="object 641"/>
          <p:cNvSpPr/>
          <p:nvPr/>
        </p:nvSpPr>
        <p:spPr>
          <a:xfrm>
            <a:off x="242653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42" name="object 642"/>
          <p:cNvSpPr/>
          <p:nvPr/>
        </p:nvSpPr>
        <p:spPr>
          <a:xfrm>
            <a:off x="242653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43" name="object 643"/>
          <p:cNvSpPr/>
          <p:nvPr/>
        </p:nvSpPr>
        <p:spPr>
          <a:xfrm>
            <a:off x="2420052"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44" name="object 644"/>
          <p:cNvSpPr/>
          <p:nvPr/>
        </p:nvSpPr>
        <p:spPr>
          <a:xfrm>
            <a:off x="2420052"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45" name="object 645"/>
          <p:cNvSpPr/>
          <p:nvPr/>
        </p:nvSpPr>
        <p:spPr>
          <a:xfrm>
            <a:off x="2413581"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46" name="object 646"/>
          <p:cNvSpPr/>
          <p:nvPr/>
        </p:nvSpPr>
        <p:spPr>
          <a:xfrm>
            <a:off x="2413581"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47" name="object 647"/>
          <p:cNvSpPr/>
          <p:nvPr/>
        </p:nvSpPr>
        <p:spPr>
          <a:xfrm>
            <a:off x="2407073"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48" name="object 648"/>
          <p:cNvSpPr/>
          <p:nvPr/>
        </p:nvSpPr>
        <p:spPr>
          <a:xfrm>
            <a:off x="2407073"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49" name="object 649"/>
          <p:cNvSpPr/>
          <p:nvPr/>
        </p:nvSpPr>
        <p:spPr>
          <a:xfrm>
            <a:off x="2400589"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50" name="object 650"/>
          <p:cNvSpPr/>
          <p:nvPr/>
        </p:nvSpPr>
        <p:spPr>
          <a:xfrm>
            <a:off x="2400589"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51" name="object 651"/>
          <p:cNvSpPr/>
          <p:nvPr/>
        </p:nvSpPr>
        <p:spPr>
          <a:xfrm>
            <a:off x="2394130"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52" name="object 652"/>
          <p:cNvSpPr/>
          <p:nvPr/>
        </p:nvSpPr>
        <p:spPr>
          <a:xfrm>
            <a:off x="2394130"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53" name="object 653"/>
          <p:cNvSpPr/>
          <p:nvPr/>
        </p:nvSpPr>
        <p:spPr>
          <a:xfrm>
            <a:off x="238763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54" name="object 654"/>
          <p:cNvSpPr/>
          <p:nvPr/>
        </p:nvSpPr>
        <p:spPr>
          <a:xfrm>
            <a:off x="238763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55" name="object 655"/>
          <p:cNvSpPr/>
          <p:nvPr/>
        </p:nvSpPr>
        <p:spPr>
          <a:xfrm>
            <a:off x="2381175"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56" name="object 656"/>
          <p:cNvSpPr/>
          <p:nvPr/>
        </p:nvSpPr>
        <p:spPr>
          <a:xfrm>
            <a:off x="2381175"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57" name="object 657"/>
          <p:cNvSpPr/>
          <p:nvPr/>
        </p:nvSpPr>
        <p:spPr>
          <a:xfrm>
            <a:off x="2374680"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58" name="object 658"/>
          <p:cNvSpPr/>
          <p:nvPr/>
        </p:nvSpPr>
        <p:spPr>
          <a:xfrm>
            <a:off x="2374680"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59" name="object 659"/>
          <p:cNvSpPr/>
          <p:nvPr/>
        </p:nvSpPr>
        <p:spPr>
          <a:xfrm>
            <a:off x="2368208" y="5791710"/>
            <a:ext cx="0" cy="2879"/>
          </a:xfrm>
          <a:custGeom>
            <a:avLst/>
            <a:gdLst/>
            <a:ahLst/>
            <a:cxnLst/>
            <a:rect l="l" t="t" r="r" b="b"/>
            <a:pathLst>
              <a:path h="3175">
                <a:moveTo>
                  <a:pt x="0" y="0"/>
                </a:moveTo>
                <a:lnTo>
                  <a:pt x="0" y="2828"/>
                </a:lnTo>
              </a:path>
            </a:pathLst>
          </a:custGeom>
          <a:solidFill>
            <a:srgbClr val="FFFFFF"/>
          </a:solidFill>
        </p:spPr>
        <p:txBody>
          <a:bodyPr wrap="square" lIns="0" tIns="0" rIns="0" bIns="0" rtlCol="0"/>
          <a:lstStyle/>
          <a:p>
            <a:endParaRPr/>
          </a:p>
        </p:txBody>
      </p:sp>
      <p:sp>
        <p:nvSpPr>
          <p:cNvPr id="660" name="object 660"/>
          <p:cNvSpPr/>
          <p:nvPr/>
        </p:nvSpPr>
        <p:spPr>
          <a:xfrm>
            <a:off x="2368208" y="5791710"/>
            <a:ext cx="0" cy="2879"/>
          </a:xfrm>
          <a:custGeom>
            <a:avLst/>
            <a:gdLst/>
            <a:ahLst/>
            <a:cxnLst/>
            <a:rect l="l" t="t" r="r" b="b"/>
            <a:pathLst>
              <a:path h="3175">
                <a:moveTo>
                  <a:pt x="-1568" y="1414"/>
                </a:moveTo>
                <a:lnTo>
                  <a:pt x="1568" y="1414"/>
                </a:lnTo>
              </a:path>
            </a:pathLst>
          </a:custGeom>
          <a:ln w="3175">
            <a:solidFill>
              <a:srgbClr val="231F20"/>
            </a:solidFill>
          </a:ln>
        </p:spPr>
        <p:txBody>
          <a:bodyPr wrap="square" lIns="0" tIns="0" rIns="0" bIns="0" rtlCol="0"/>
          <a:lstStyle/>
          <a:p>
            <a:endParaRPr/>
          </a:p>
        </p:txBody>
      </p:sp>
      <p:sp>
        <p:nvSpPr>
          <p:cNvPr id="661" name="object 661"/>
          <p:cNvSpPr/>
          <p:nvPr/>
        </p:nvSpPr>
        <p:spPr>
          <a:xfrm>
            <a:off x="2697974"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62" name="object 662"/>
          <p:cNvSpPr/>
          <p:nvPr/>
        </p:nvSpPr>
        <p:spPr>
          <a:xfrm>
            <a:off x="2697974"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63" name="object 663"/>
          <p:cNvSpPr/>
          <p:nvPr/>
        </p:nvSpPr>
        <p:spPr>
          <a:xfrm>
            <a:off x="2691503"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64" name="object 664"/>
          <p:cNvSpPr/>
          <p:nvPr/>
        </p:nvSpPr>
        <p:spPr>
          <a:xfrm>
            <a:off x="2691503"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65" name="object 665"/>
          <p:cNvSpPr/>
          <p:nvPr/>
        </p:nvSpPr>
        <p:spPr>
          <a:xfrm>
            <a:off x="2685031"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66" name="object 666"/>
          <p:cNvSpPr/>
          <p:nvPr/>
        </p:nvSpPr>
        <p:spPr>
          <a:xfrm>
            <a:off x="2685031"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67" name="object 667"/>
          <p:cNvSpPr/>
          <p:nvPr/>
        </p:nvSpPr>
        <p:spPr>
          <a:xfrm>
            <a:off x="2678548"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68" name="object 668"/>
          <p:cNvSpPr/>
          <p:nvPr/>
        </p:nvSpPr>
        <p:spPr>
          <a:xfrm>
            <a:off x="2678548"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69" name="object 669"/>
          <p:cNvSpPr/>
          <p:nvPr/>
        </p:nvSpPr>
        <p:spPr>
          <a:xfrm>
            <a:off x="2672041"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0" name="object 670"/>
          <p:cNvSpPr/>
          <p:nvPr/>
        </p:nvSpPr>
        <p:spPr>
          <a:xfrm>
            <a:off x="2672041"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71" name="object 671"/>
          <p:cNvSpPr/>
          <p:nvPr/>
        </p:nvSpPr>
        <p:spPr>
          <a:xfrm>
            <a:off x="2665569"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2" name="object 672"/>
          <p:cNvSpPr/>
          <p:nvPr/>
        </p:nvSpPr>
        <p:spPr>
          <a:xfrm>
            <a:off x="2665569"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73" name="object 673"/>
          <p:cNvSpPr/>
          <p:nvPr/>
        </p:nvSpPr>
        <p:spPr>
          <a:xfrm>
            <a:off x="2659098"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4" name="object 674"/>
          <p:cNvSpPr/>
          <p:nvPr/>
        </p:nvSpPr>
        <p:spPr>
          <a:xfrm>
            <a:off x="2659098"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75" name="object 675"/>
          <p:cNvSpPr/>
          <p:nvPr/>
        </p:nvSpPr>
        <p:spPr>
          <a:xfrm>
            <a:off x="2652614"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6" name="object 676"/>
          <p:cNvSpPr/>
          <p:nvPr/>
        </p:nvSpPr>
        <p:spPr>
          <a:xfrm>
            <a:off x="2652614"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77" name="object 677"/>
          <p:cNvSpPr/>
          <p:nvPr/>
        </p:nvSpPr>
        <p:spPr>
          <a:xfrm>
            <a:off x="2646142"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78" name="object 678"/>
          <p:cNvSpPr/>
          <p:nvPr/>
        </p:nvSpPr>
        <p:spPr>
          <a:xfrm>
            <a:off x="2646142"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79" name="object 679"/>
          <p:cNvSpPr/>
          <p:nvPr/>
        </p:nvSpPr>
        <p:spPr>
          <a:xfrm>
            <a:off x="2639659"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80" name="object 680"/>
          <p:cNvSpPr/>
          <p:nvPr/>
        </p:nvSpPr>
        <p:spPr>
          <a:xfrm>
            <a:off x="2639659"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1" name="object 681"/>
          <p:cNvSpPr/>
          <p:nvPr/>
        </p:nvSpPr>
        <p:spPr>
          <a:xfrm>
            <a:off x="2633188"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82" name="object 682"/>
          <p:cNvSpPr/>
          <p:nvPr/>
        </p:nvSpPr>
        <p:spPr>
          <a:xfrm>
            <a:off x="2633188"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3" name="object 683"/>
          <p:cNvSpPr/>
          <p:nvPr/>
        </p:nvSpPr>
        <p:spPr>
          <a:xfrm>
            <a:off x="2626704"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84" name="object 684"/>
          <p:cNvSpPr/>
          <p:nvPr/>
        </p:nvSpPr>
        <p:spPr>
          <a:xfrm>
            <a:off x="2626704"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5" name="object 685"/>
          <p:cNvSpPr/>
          <p:nvPr/>
        </p:nvSpPr>
        <p:spPr>
          <a:xfrm>
            <a:off x="2620233"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86" name="object 686"/>
          <p:cNvSpPr/>
          <p:nvPr/>
        </p:nvSpPr>
        <p:spPr>
          <a:xfrm>
            <a:off x="2620233"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7" name="object 687"/>
          <p:cNvSpPr/>
          <p:nvPr/>
        </p:nvSpPr>
        <p:spPr>
          <a:xfrm>
            <a:off x="2613761"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88" name="object 688"/>
          <p:cNvSpPr/>
          <p:nvPr/>
        </p:nvSpPr>
        <p:spPr>
          <a:xfrm>
            <a:off x="2613761"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89" name="object 689"/>
          <p:cNvSpPr/>
          <p:nvPr/>
        </p:nvSpPr>
        <p:spPr>
          <a:xfrm>
            <a:off x="2607278"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0" name="object 690"/>
          <p:cNvSpPr/>
          <p:nvPr/>
        </p:nvSpPr>
        <p:spPr>
          <a:xfrm>
            <a:off x="2607278"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91" name="object 691"/>
          <p:cNvSpPr/>
          <p:nvPr/>
        </p:nvSpPr>
        <p:spPr>
          <a:xfrm>
            <a:off x="2600807"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2" name="object 692"/>
          <p:cNvSpPr/>
          <p:nvPr/>
        </p:nvSpPr>
        <p:spPr>
          <a:xfrm>
            <a:off x="2600807"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93" name="object 693"/>
          <p:cNvSpPr/>
          <p:nvPr/>
        </p:nvSpPr>
        <p:spPr>
          <a:xfrm>
            <a:off x="2594335"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4" name="object 694"/>
          <p:cNvSpPr/>
          <p:nvPr/>
        </p:nvSpPr>
        <p:spPr>
          <a:xfrm>
            <a:off x="2594335"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95" name="object 695"/>
          <p:cNvSpPr/>
          <p:nvPr/>
        </p:nvSpPr>
        <p:spPr>
          <a:xfrm>
            <a:off x="2587827"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6" name="object 696"/>
          <p:cNvSpPr/>
          <p:nvPr/>
        </p:nvSpPr>
        <p:spPr>
          <a:xfrm>
            <a:off x="2587827"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97" name="object 697"/>
          <p:cNvSpPr/>
          <p:nvPr/>
        </p:nvSpPr>
        <p:spPr>
          <a:xfrm>
            <a:off x="2581344"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698" name="object 698"/>
          <p:cNvSpPr/>
          <p:nvPr/>
        </p:nvSpPr>
        <p:spPr>
          <a:xfrm>
            <a:off x="2581344"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699" name="object 699"/>
          <p:cNvSpPr/>
          <p:nvPr/>
        </p:nvSpPr>
        <p:spPr>
          <a:xfrm>
            <a:off x="2574873"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00" name="object 700"/>
          <p:cNvSpPr/>
          <p:nvPr/>
        </p:nvSpPr>
        <p:spPr>
          <a:xfrm>
            <a:off x="2574873"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01" name="object 701"/>
          <p:cNvSpPr/>
          <p:nvPr/>
        </p:nvSpPr>
        <p:spPr>
          <a:xfrm>
            <a:off x="2568401"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02" name="object 702"/>
          <p:cNvSpPr/>
          <p:nvPr/>
        </p:nvSpPr>
        <p:spPr>
          <a:xfrm>
            <a:off x="2568401"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03" name="object 703"/>
          <p:cNvSpPr/>
          <p:nvPr/>
        </p:nvSpPr>
        <p:spPr>
          <a:xfrm>
            <a:off x="2561918" y="5794270"/>
            <a:ext cx="0" cy="2879"/>
          </a:xfrm>
          <a:custGeom>
            <a:avLst/>
            <a:gdLst/>
            <a:ahLst/>
            <a:cxnLst/>
            <a:rect l="l" t="t" r="r" b="b"/>
            <a:pathLst>
              <a:path h="3175">
                <a:moveTo>
                  <a:pt x="0" y="0"/>
                </a:moveTo>
                <a:lnTo>
                  <a:pt x="0" y="2815"/>
                </a:lnTo>
              </a:path>
            </a:pathLst>
          </a:custGeom>
          <a:solidFill>
            <a:srgbClr val="FFFFFF"/>
          </a:solidFill>
        </p:spPr>
        <p:txBody>
          <a:bodyPr wrap="square" lIns="0" tIns="0" rIns="0" bIns="0" rtlCol="0"/>
          <a:lstStyle/>
          <a:p>
            <a:endParaRPr/>
          </a:p>
        </p:txBody>
      </p:sp>
      <p:sp>
        <p:nvSpPr>
          <p:cNvPr id="704" name="object 704"/>
          <p:cNvSpPr/>
          <p:nvPr/>
        </p:nvSpPr>
        <p:spPr>
          <a:xfrm>
            <a:off x="2561918" y="5794270"/>
            <a:ext cx="0" cy="2879"/>
          </a:xfrm>
          <a:custGeom>
            <a:avLst/>
            <a:gdLst/>
            <a:ahLst/>
            <a:cxnLst/>
            <a:rect l="l" t="t" r="r" b="b"/>
            <a:pathLst>
              <a:path h="3175">
                <a:moveTo>
                  <a:pt x="-1568" y="1407"/>
                </a:moveTo>
                <a:lnTo>
                  <a:pt x="1568" y="1407"/>
                </a:lnTo>
              </a:path>
            </a:pathLst>
          </a:custGeom>
          <a:ln w="3175">
            <a:solidFill>
              <a:srgbClr val="231F20"/>
            </a:solidFill>
          </a:ln>
        </p:spPr>
        <p:txBody>
          <a:bodyPr wrap="square" lIns="0" tIns="0" rIns="0" bIns="0" rtlCol="0"/>
          <a:lstStyle/>
          <a:p>
            <a:endParaRPr/>
          </a:p>
        </p:txBody>
      </p:sp>
      <p:sp>
        <p:nvSpPr>
          <p:cNvPr id="705" name="object 705"/>
          <p:cNvSpPr/>
          <p:nvPr/>
        </p:nvSpPr>
        <p:spPr>
          <a:xfrm>
            <a:off x="2580072" y="5735062"/>
            <a:ext cx="15666" cy="19002"/>
          </a:xfrm>
          <a:custGeom>
            <a:avLst/>
            <a:gdLst/>
            <a:ahLst/>
            <a:cxnLst/>
            <a:rect l="l" t="t" r="r" b="b"/>
            <a:pathLst>
              <a:path w="16510" h="20954">
                <a:moveTo>
                  <a:pt x="16034" y="20123"/>
                </a:moveTo>
                <a:lnTo>
                  <a:pt x="7490" y="0"/>
                </a:lnTo>
                <a:lnTo>
                  <a:pt x="3387" y="687"/>
                </a:lnTo>
                <a:lnTo>
                  <a:pt x="0" y="20448"/>
                </a:lnTo>
              </a:path>
            </a:pathLst>
          </a:custGeom>
          <a:ln w="3177">
            <a:solidFill>
              <a:srgbClr val="231F20"/>
            </a:solidFill>
          </a:ln>
        </p:spPr>
        <p:txBody>
          <a:bodyPr wrap="square" lIns="0" tIns="0" rIns="0" bIns="0" rtlCol="0"/>
          <a:lstStyle/>
          <a:p>
            <a:endParaRPr/>
          </a:p>
        </p:txBody>
      </p:sp>
      <p:sp>
        <p:nvSpPr>
          <p:cNvPr id="706" name="object 706"/>
          <p:cNvSpPr/>
          <p:nvPr/>
        </p:nvSpPr>
        <p:spPr>
          <a:xfrm>
            <a:off x="2554493" y="5773785"/>
            <a:ext cx="97614" cy="0"/>
          </a:xfrm>
          <a:custGeom>
            <a:avLst/>
            <a:gdLst/>
            <a:ahLst/>
            <a:cxnLst/>
            <a:rect l="l" t="t" r="r" b="b"/>
            <a:pathLst>
              <a:path w="102869">
                <a:moveTo>
                  <a:pt x="102730" y="0"/>
                </a:moveTo>
                <a:lnTo>
                  <a:pt x="0" y="0"/>
                </a:lnTo>
              </a:path>
            </a:pathLst>
          </a:custGeom>
          <a:ln w="3243">
            <a:solidFill>
              <a:srgbClr val="231F20"/>
            </a:solidFill>
          </a:ln>
        </p:spPr>
        <p:txBody>
          <a:bodyPr wrap="square" lIns="0" tIns="0" rIns="0" bIns="0" rtlCol="0"/>
          <a:lstStyle/>
          <a:p>
            <a:endParaRPr/>
          </a:p>
        </p:txBody>
      </p:sp>
      <p:sp>
        <p:nvSpPr>
          <p:cNvPr id="707" name="object 707"/>
          <p:cNvSpPr/>
          <p:nvPr/>
        </p:nvSpPr>
        <p:spPr>
          <a:xfrm>
            <a:off x="2559972" y="5762583"/>
            <a:ext cx="59653" cy="0"/>
          </a:xfrm>
          <a:custGeom>
            <a:avLst/>
            <a:gdLst/>
            <a:ahLst/>
            <a:cxnLst/>
            <a:rect l="l" t="t" r="r" b="b"/>
            <a:pathLst>
              <a:path w="62864">
                <a:moveTo>
                  <a:pt x="62845" y="0"/>
                </a:moveTo>
                <a:lnTo>
                  <a:pt x="0" y="0"/>
                </a:lnTo>
              </a:path>
            </a:pathLst>
          </a:custGeom>
          <a:ln w="3243">
            <a:solidFill>
              <a:srgbClr val="231F20"/>
            </a:solidFill>
          </a:ln>
        </p:spPr>
        <p:txBody>
          <a:bodyPr wrap="square" lIns="0" tIns="0" rIns="0" bIns="0" rtlCol="0"/>
          <a:lstStyle/>
          <a:p>
            <a:endParaRPr/>
          </a:p>
        </p:txBody>
      </p:sp>
      <p:sp>
        <p:nvSpPr>
          <p:cNvPr id="708" name="object 708"/>
          <p:cNvSpPr/>
          <p:nvPr/>
        </p:nvSpPr>
        <p:spPr>
          <a:xfrm>
            <a:off x="2284001" y="5833337"/>
            <a:ext cx="470594" cy="0"/>
          </a:xfrm>
          <a:custGeom>
            <a:avLst/>
            <a:gdLst/>
            <a:ahLst/>
            <a:cxnLst/>
            <a:rect l="l" t="t" r="r" b="b"/>
            <a:pathLst>
              <a:path w="495935">
                <a:moveTo>
                  <a:pt x="495675" y="0"/>
                </a:moveTo>
                <a:lnTo>
                  <a:pt x="0" y="0"/>
                </a:lnTo>
              </a:path>
            </a:pathLst>
          </a:custGeom>
          <a:ln w="3243">
            <a:solidFill>
              <a:srgbClr val="231F20"/>
            </a:solidFill>
          </a:ln>
        </p:spPr>
        <p:txBody>
          <a:bodyPr wrap="square" lIns="0" tIns="0" rIns="0" bIns="0" rtlCol="0"/>
          <a:lstStyle/>
          <a:p>
            <a:endParaRPr/>
          </a:p>
        </p:txBody>
      </p:sp>
      <p:sp>
        <p:nvSpPr>
          <p:cNvPr id="709" name="object 709"/>
          <p:cNvSpPr/>
          <p:nvPr/>
        </p:nvSpPr>
        <p:spPr>
          <a:xfrm>
            <a:off x="2029886" y="2706791"/>
            <a:ext cx="922626" cy="235331"/>
          </a:xfrm>
          <a:prstGeom prst="rect">
            <a:avLst/>
          </a:prstGeom>
          <a:blipFill>
            <a:blip r:embed="rId5" cstate="print"/>
            <a:stretch>
              <a:fillRect/>
            </a:stretch>
          </a:blipFill>
        </p:spPr>
        <p:txBody>
          <a:bodyPr wrap="square" lIns="0" tIns="0" rIns="0" bIns="0" rtlCol="0"/>
          <a:lstStyle/>
          <a:p>
            <a:endParaRPr/>
          </a:p>
        </p:txBody>
      </p:sp>
      <p:sp>
        <p:nvSpPr>
          <p:cNvPr id="710" name="object 710"/>
          <p:cNvSpPr/>
          <p:nvPr/>
        </p:nvSpPr>
        <p:spPr>
          <a:xfrm>
            <a:off x="72258" y="1156439"/>
            <a:ext cx="562542" cy="128488"/>
          </a:xfrm>
          <a:prstGeom prst="rect">
            <a:avLst/>
          </a:prstGeom>
          <a:blipFill>
            <a:blip r:embed="rId6" cstate="print"/>
            <a:stretch>
              <a:fillRect/>
            </a:stretch>
          </a:blipFill>
        </p:spPr>
        <p:txBody>
          <a:bodyPr wrap="square" lIns="0" tIns="0" rIns="0" bIns="0" rtlCol="0"/>
          <a:lstStyle/>
          <a:p>
            <a:endParaRPr/>
          </a:p>
        </p:txBody>
      </p:sp>
      <p:sp>
        <p:nvSpPr>
          <p:cNvPr id="711" name="object 711"/>
          <p:cNvSpPr/>
          <p:nvPr/>
        </p:nvSpPr>
        <p:spPr>
          <a:xfrm>
            <a:off x="6540569" y="6061409"/>
            <a:ext cx="306348" cy="123900"/>
          </a:xfrm>
          <a:prstGeom prst="rect">
            <a:avLst/>
          </a:prstGeom>
          <a:blipFill>
            <a:blip r:embed="rId7" cstate="print"/>
            <a:stretch>
              <a:fillRect/>
            </a:stretch>
          </a:blipFill>
        </p:spPr>
        <p:txBody>
          <a:bodyPr wrap="square" lIns="0" tIns="0" rIns="0" bIns="0" rtlCol="0"/>
          <a:lstStyle/>
          <a:p>
            <a:endParaRPr/>
          </a:p>
        </p:txBody>
      </p:sp>
      <p:sp>
        <p:nvSpPr>
          <p:cNvPr id="712" name="object 712"/>
          <p:cNvSpPr/>
          <p:nvPr/>
        </p:nvSpPr>
        <p:spPr>
          <a:xfrm>
            <a:off x="8558283" y="5844067"/>
            <a:ext cx="620340" cy="128496"/>
          </a:xfrm>
          <a:prstGeom prst="rect">
            <a:avLst/>
          </a:prstGeom>
          <a:blipFill>
            <a:blip r:embed="rId8" cstate="print"/>
            <a:stretch>
              <a:fillRect/>
            </a:stretch>
          </a:blipFill>
        </p:spPr>
        <p:txBody>
          <a:bodyPr wrap="square" lIns="0" tIns="0" rIns="0" bIns="0" rtlCol="0"/>
          <a:lstStyle/>
          <a:p>
            <a:endParaRPr/>
          </a:p>
        </p:txBody>
      </p:sp>
      <p:sp>
        <p:nvSpPr>
          <p:cNvPr id="713" name="object 713"/>
          <p:cNvSpPr/>
          <p:nvPr/>
        </p:nvSpPr>
        <p:spPr>
          <a:xfrm>
            <a:off x="8001794" y="1295637"/>
            <a:ext cx="1198057" cy="100198"/>
          </a:xfrm>
          <a:prstGeom prst="rect">
            <a:avLst/>
          </a:prstGeom>
          <a:blipFill>
            <a:blip r:embed="rId9" cstate="print"/>
            <a:stretch>
              <a:fillRect/>
            </a:stretch>
          </a:blipFill>
        </p:spPr>
        <p:txBody>
          <a:bodyPr wrap="square" lIns="0" tIns="0" rIns="0" bIns="0" rtlCol="0"/>
          <a:lstStyle/>
          <a:p>
            <a:endParaRPr/>
          </a:p>
        </p:txBody>
      </p:sp>
      <p:sp>
        <p:nvSpPr>
          <p:cNvPr id="714" name="object 714"/>
          <p:cNvSpPr/>
          <p:nvPr/>
        </p:nvSpPr>
        <p:spPr>
          <a:xfrm>
            <a:off x="1100904" y="1261734"/>
            <a:ext cx="108315" cy="65078"/>
          </a:xfrm>
          <a:prstGeom prst="rect">
            <a:avLst/>
          </a:prstGeom>
          <a:blipFill>
            <a:blip r:embed="rId10" cstate="print"/>
            <a:stretch>
              <a:fillRect/>
            </a:stretch>
          </a:blipFill>
        </p:spPr>
        <p:txBody>
          <a:bodyPr wrap="square" lIns="0" tIns="0" rIns="0" bIns="0" rtlCol="0"/>
          <a:lstStyle/>
          <a:p>
            <a:endParaRPr/>
          </a:p>
        </p:txBody>
      </p:sp>
      <p:sp>
        <p:nvSpPr>
          <p:cNvPr id="715" name="object 715"/>
          <p:cNvSpPr/>
          <p:nvPr/>
        </p:nvSpPr>
        <p:spPr>
          <a:xfrm>
            <a:off x="1229501" y="1261173"/>
            <a:ext cx="183153" cy="65085"/>
          </a:xfrm>
          <a:prstGeom prst="rect">
            <a:avLst/>
          </a:prstGeom>
          <a:blipFill>
            <a:blip r:embed="rId11" cstate="print"/>
            <a:stretch>
              <a:fillRect/>
            </a:stretch>
          </a:blipFill>
        </p:spPr>
        <p:txBody>
          <a:bodyPr wrap="square" lIns="0" tIns="0" rIns="0" bIns="0" rtlCol="0"/>
          <a:lstStyle/>
          <a:p>
            <a:endParaRPr/>
          </a:p>
        </p:txBody>
      </p:sp>
      <p:sp>
        <p:nvSpPr>
          <p:cNvPr id="716" name="object 716"/>
          <p:cNvSpPr/>
          <p:nvPr/>
        </p:nvSpPr>
        <p:spPr>
          <a:xfrm>
            <a:off x="1968171" y="323307"/>
            <a:ext cx="396828" cy="85117"/>
          </a:xfrm>
          <a:prstGeom prst="rect">
            <a:avLst/>
          </a:prstGeom>
          <a:blipFill>
            <a:blip r:embed="rId12" cstate="print"/>
            <a:stretch>
              <a:fillRect/>
            </a:stretch>
          </a:blipFill>
        </p:spPr>
        <p:txBody>
          <a:bodyPr wrap="square" lIns="0" tIns="0" rIns="0" bIns="0" rtlCol="0"/>
          <a:lstStyle/>
          <a:p>
            <a:endParaRPr/>
          </a:p>
        </p:txBody>
      </p:sp>
      <p:sp>
        <p:nvSpPr>
          <p:cNvPr id="717" name="object 717"/>
          <p:cNvSpPr/>
          <p:nvPr/>
        </p:nvSpPr>
        <p:spPr>
          <a:xfrm>
            <a:off x="3000927" y="2987205"/>
            <a:ext cx="468481" cy="85115"/>
          </a:xfrm>
          <a:prstGeom prst="rect">
            <a:avLst/>
          </a:prstGeom>
          <a:blipFill>
            <a:blip r:embed="rId13" cstate="print"/>
            <a:stretch>
              <a:fillRect/>
            </a:stretch>
          </a:blipFill>
        </p:spPr>
        <p:txBody>
          <a:bodyPr wrap="square" lIns="0" tIns="0" rIns="0" bIns="0" rtlCol="0"/>
          <a:lstStyle/>
          <a:p>
            <a:endParaRPr/>
          </a:p>
        </p:txBody>
      </p:sp>
      <p:sp>
        <p:nvSpPr>
          <p:cNvPr id="718" name="object 718"/>
          <p:cNvSpPr/>
          <p:nvPr/>
        </p:nvSpPr>
        <p:spPr>
          <a:xfrm>
            <a:off x="4287888" y="3111739"/>
            <a:ext cx="361614" cy="84753"/>
          </a:xfrm>
          <a:prstGeom prst="rect">
            <a:avLst/>
          </a:prstGeom>
          <a:blipFill>
            <a:blip r:embed="rId14" cstate="print"/>
            <a:stretch>
              <a:fillRect/>
            </a:stretch>
          </a:blipFill>
        </p:spPr>
        <p:txBody>
          <a:bodyPr wrap="square" lIns="0" tIns="0" rIns="0" bIns="0" rtlCol="0"/>
          <a:lstStyle/>
          <a:p>
            <a:endParaRPr/>
          </a:p>
        </p:txBody>
      </p:sp>
      <p:sp>
        <p:nvSpPr>
          <p:cNvPr id="719" name="object 719"/>
          <p:cNvSpPr/>
          <p:nvPr/>
        </p:nvSpPr>
        <p:spPr>
          <a:xfrm>
            <a:off x="3908640" y="3867468"/>
            <a:ext cx="2027812" cy="185758"/>
          </a:xfrm>
          <a:prstGeom prst="rect">
            <a:avLst/>
          </a:prstGeom>
          <a:blipFill>
            <a:blip r:embed="rId15" cstate="print"/>
            <a:stretch>
              <a:fillRect/>
            </a:stretch>
          </a:blipFill>
        </p:spPr>
        <p:txBody>
          <a:bodyPr wrap="square" lIns="0" tIns="0" rIns="0" bIns="0" rtlCol="0"/>
          <a:lstStyle/>
          <a:p>
            <a:endParaRPr/>
          </a:p>
        </p:txBody>
      </p:sp>
      <p:sp>
        <p:nvSpPr>
          <p:cNvPr id="720" name="object 720"/>
          <p:cNvSpPr/>
          <p:nvPr/>
        </p:nvSpPr>
        <p:spPr>
          <a:xfrm>
            <a:off x="3339057" y="6353821"/>
            <a:ext cx="328448" cy="63795"/>
          </a:xfrm>
          <a:prstGeom prst="rect">
            <a:avLst/>
          </a:prstGeom>
          <a:blipFill>
            <a:blip r:embed="rId16" cstate="print"/>
            <a:stretch>
              <a:fillRect/>
            </a:stretch>
          </a:blipFill>
        </p:spPr>
        <p:txBody>
          <a:bodyPr wrap="square" lIns="0" tIns="0" rIns="0" bIns="0" rtlCol="0"/>
          <a:lstStyle/>
          <a:p>
            <a:endParaRPr/>
          </a:p>
        </p:txBody>
      </p:sp>
      <p:sp>
        <p:nvSpPr>
          <p:cNvPr id="721" name="object 721"/>
          <p:cNvSpPr/>
          <p:nvPr/>
        </p:nvSpPr>
        <p:spPr>
          <a:xfrm>
            <a:off x="223079" y="4593874"/>
            <a:ext cx="377178" cy="286010"/>
          </a:xfrm>
          <a:prstGeom prst="rect">
            <a:avLst/>
          </a:prstGeom>
          <a:blipFill>
            <a:blip r:embed="rId17" cstate="print"/>
            <a:stretch>
              <a:fillRect/>
            </a:stretch>
          </a:blipFill>
        </p:spPr>
        <p:txBody>
          <a:bodyPr wrap="square" lIns="0" tIns="0" rIns="0" bIns="0" rtlCol="0"/>
          <a:lstStyle/>
          <a:p>
            <a:endParaRPr/>
          </a:p>
        </p:txBody>
      </p:sp>
      <p:sp>
        <p:nvSpPr>
          <p:cNvPr id="722" name="object 722"/>
          <p:cNvSpPr/>
          <p:nvPr/>
        </p:nvSpPr>
        <p:spPr>
          <a:xfrm>
            <a:off x="5743696" y="6351023"/>
            <a:ext cx="420570" cy="84749"/>
          </a:xfrm>
          <a:prstGeom prst="rect">
            <a:avLst/>
          </a:prstGeom>
          <a:blipFill>
            <a:blip r:embed="rId18" cstate="print"/>
            <a:stretch>
              <a:fillRect/>
            </a:stretch>
          </a:blipFill>
        </p:spPr>
        <p:txBody>
          <a:bodyPr wrap="square" lIns="0" tIns="0" rIns="0" bIns="0" rtlCol="0"/>
          <a:lstStyle/>
          <a:p>
            <a:endParaRPr/>
          </a:p>
        </p:txBody>
      </p:sp>
      <p:sp>
        <p:nvSpPr>
          <p:cNvPr id="723" name="object 723"/>
          <p:cNvSpPr/>
          <p:nvPr/>
        </p:nvSpPr>
        <p:spPr>
          <a:xfrm>
            <a:off x="1640901" y="6172727"/>
            <a:ext cx="1513403" cy="112775"/>
          </a:xfrm>
          <a:prstGeom prst="rect">
            <a:avLst/>
          </a:prstGeom>
          <a:blipFill>
            <a:blip r:embed="rId19" cstate="print"/>
            <a:stretch>
              <a:fillRect/>
            </a:stretch>
          </a:blipFill>
        </p:spPr>
        <p:txBody>
          <a:bodyPr wrap="square" lIns="0" tIns="0" rIns="0" bIns="0" rtlCol="0"/>
          <a:lstStyle/>
          <a:p>
            <a:endParaRPr/>
          </a:p>
        </p:txBody>
      </p:sp>
      <p:sp>
        <p:nvSpPr>
          <p:cNvPr id="724" name="object 724"/>
          <p:cNvSpPr/>
          <p:nvPr/>
        </p:nvSpPr>
        <p:spPr>
          <a:xfrm>
            <a:off x="3938939" y="6747161"/>
            <a:ext cx="558972" cy="108258"/>
          </a:xfrm>
          <a:prstGeom prst="rect">
            <a:avLst/>
          </a:prstGeom>
          <a:blipFill>
            <a:blip r:embed="rId20" cstate="print"/>
            <a:stretch>
              <a:fillRect/>
            </a:stretch>
          </a:blipFill>
        </p:spPr>
        <p:txBody>
          <a:bodyPr wrap="square" lIns="0" tIns="0" rIns="0" bIns="0" rtlCol="0"/>
          <a:lstStyle/>
          <a:p>
            <a:endParaRPr/>
          </a:p>
        </p:txBody>
      </p:sp>
      <p:sp>
        <p:nvSpPr>
          <p:cNvPr id="725" name="object 725"/>
          <p:cNvSpPr/>
          <p:nvPr/>
        </p:nvSpPr>
        <p:spPr>
          <a:xfrm>
            <a:off x="904580" y="5946242"/>
            <a:ext cx="860618" cy="109108"/>
          </a:xfrm>
          <a:prstGeom prst="rect">
            <a:avLst/>
          </a:prstGeom>
          <a:blipFill>
            <a:blip r:embed="rId21" cstate="print"/>
            <a:stretch>
              <a:fillRect/>
            </a:stretch>
          </a:blipFill>
        </p:spPr>
        <p:txBody>
          <a:bodyPr wrap="square" lIns="0" tIns="0" rIns="0" bIns="0" rtlCol="0"/>
          <a:lstStyle/>
          <a:p>
            <a:endParaRPr/>
          </a:p>
        </p:txBody>
      </p:sp>
      <p:sp>
        <p:nvSpPr>
          <p:cNvPr id="726" name="object 726"/>
          <p:cNvSpPr/>
          <p:nvPr/>
        </p:nvSpPr>
        <p:spPr>
          <a:xfrm>
            <a:off x="855290" y="5556437"/>
            <a:ext cx="953063" cy="120875"/>
          </a:xfrm>
          <a:prstGeom prst="rect">
            <a:avLst/>
          </a:prstGeom>
          <a:blipFill>
            <a:blip r:embed="rId22" cstate="print"/>
            <a:stretch>
              <a:fillRect/>
            </a:stretch>
          </a:blipFill>
        </p:spPr>
        <p:txBody>
          <a:bodyPr wrap="square" lIns="0" tIns="0" rIns="0" bIns="0" rtlCol="0"/>
          <a:lstStyle/>
          <a:p>
            <a:endParaRPr/>
          </a:p>
        </p:txBody>
      </p:sp>
      <p:sp>
        <p:nvSpPr>
          <p:cNvPr id="727" name="object 727"/>
          <p:cNvSpPr/>
          <p:nvPr/>
        </p:nvSpPr>
        <p:spPr>
          <a:xfrm>
            <a:off x="2414224" y="3325209"/>
            <a:ext cx="93491" cy="92176"/>
          </a:xfrm>
          <a:prstGeom prst="rect">
            <a:avLst/>
          </a:prstGeom>
          <a:blipFill>
            <a:blip r:embed="rId23" cstate="print"/>
            <a:stretch>
              <a:fillRect/>
            </a:stretch>
          </a:blipFill>
        </p:spPr>
        <p:txBody>
          <a:bodyPr wrap="square" lIns="0" tIns="0" rIns="0" bIns="0" rtlCol="0"/>
          <a:lstStyle/>
          <a:p>
            <a:endParaRPr/>
          </a:p>
        </p:txBody>
      </p:sp>
      <p:sp>
        <p:nvSpPr>
          <p:cNvPr id="728" name="object 728"/>
          <p:cNvSpPr/>
          <p:nvPr/>
        </p:nvSpPr>
        <p:spPr>
          <a:xfrm>
            <a:off x="2585369" y="3319934"/>
            <a:ext cx="1012927" cy="99096"/>
          </a:xfrm>
          <a:prstGeom prst="rect">
            <a:avLst/>
          </a:prstGeom>
          <a:blipFill>
            <a:blip r:embed="rId24" cstate="print"/>
            <a:stretch>
              <a:fillRect/>
            </a:stretch>
          </a:blipFill>
        </p:spPr>
        <p:txBody>
          <a:bodyPr wrap="square" lIns="0" tIns="0" rIns="0" bIns="0" rtlCol="0"/>
          <a:lstStyle/>
          <a:p>
            <a:endParaRPr/>
          </a:p>
        </p:txBody>
      </p:sp>
      <p:sp>
        <p:nvSpPr>
          <p:cNvPr id="729" name="object 729"/>
          <p:cNvSpPr/>
          <p:nvPr/>
        </p:nvSpPr>
        <p:spPr>
          <a:xfrm>
            <a:off x="1995637" y="3392164"/>
            <a:ext cx="1111814" cy="251207"/>
          </a:xfrm>
          <a:prstGeom prst="rect">
            <a:avLst/>
          </a:prstGeom>
          <a:blipFill>
            <a:blip r:embed="rId25" cstate="print"/>
            <a:stretch>
              <a:fillRect/>
            </a:stretch>
          </a:blipFill>
        </p:spPr>
        <p:txBody>
          <a:bodyPr wrap="square" lIns="0" tIns="0" rIns="0" bIns="0" rtlCol="0"/>
          <a:lstStyle/>
          <a:p>
            <a:endParaRPr/>
          </a:p>
        </p:txBody>
      </p:sp>
      <p:sp>
        <p:nvSpPr>
          <p:cNvPr id="730" name="object 730"/>
          <p:cNvSpPr/>
          <p:nvPr/>
        </p:nvSpPr>
        <p:spPr>
          <a:xfrm>
            <a:off x="394402" y="3223497"/>
            <a:ext cx="1613771" cy="295850"/>
          </a:xfrm>
          <a:prstGeom prst="rect">
            <a:avLst/>
          </a:prstGeom>
          <a:blipFill>
            <a:blip r:embed="rId26" cstate="print"/>
            <a:stretch>
              <a:fillRect/>
            </a:stretch>
          </a:blipFill>
        </p:spPr>
        <p:txBody>
          <a:bodyPr wrap="square" lIns="0" tIns="0" rIns="0" bIns="0" rtlCol="0"/>
          <a:lstStyle/>
          <a:p>
            <a:endParaRPr/>
          </a:p>
        </p:txBody>
      </p:sp>
      <p:sp>
        <p:nvSpPr>
          <p:cNvPr id="731" name="object 731"/>
          <p:cNvSpPr/>
          <p:nvPr/>
        </p:nvSpPr>
        <p:spPr>
          <a:xfrm>
            <a:off x="4289218" y="3400307"/>
            <a:ext cx="1335858" cy="268223"/>
          </a:xfrm>
          <a:prstGeom prst="rect">
            <a:avLst/>
          </a:prstGeom>
          <a:blipFill>
            <a:blip r:embed="rId27" cstate="print"/>
            <a:stretch>
              <a:fillRect/>
            </a:stretch>
          </a:blipFill>
        </p:spPr>
        <p:txBody>
          <a:bodyPr wrap="square" lIns="0" tIns="0" rIns="0" bIns="0" rtlCol="0"/>
          <a:lstStyle/>
          <a:p>
            <a:endParaRPr/>
          </a:p>
        </p:txBody>
      </p:sp>
      <p:sp>
        <p:nvSpPr>
          <p:cNvPr id="732" name="object 732"/>
          <p:cNvSpPr/>
          <p:nvPr/>
        </p:nvSpPr>
        <p:spPr>
          <a:xfrm>
            <a:off x="3839471" y="4141052"/>
            <a:ext cx="1601874" cy="127591"/>
          </a:xfrm>
          <a:prstGeom prst="rect">
            <a:avLst/>
          </a:prstGeom>
          <a:blipFill>
            <a:blip r:embed="rId28" cstate="print"/>
            <a:stretch>
              <a:fillRect/>
            </a:stretch>
          </a:blipFill>
        </p:spPr>
        <p:txBody>
          <a:bodyPr wrap="square" lIns="0" tIns="0" rIns="0" bIns="0" rtlCol="0"/>
          <a:lstStyle/>
          <a:p>
            <a:endParaRPr/>
          </a:p>
        </p:txBody>
      </p:sp>
      <p:sp>
        <p:nvSpPr>
          <p:cNvPr id="733" name="object 733"/>
          <p:cNvSpPr/>
          <p:nvPr/>
        </p:nvSpPr>
        <p:spPr>
          <a:xfrm>
            <a:off x="4368007" y="4376274"/>
            <a:ext cx="1220486" cy="127037"/>
          </a:xfrm>
          <a:prstGeom prst="rect">
            <a:avLst/>
          </a:prstGeom>
          <a:blipFill>
            <a:blip r:embed="rId29" cstate="print"/>
            <a:stretch>
              <a:fillRect/>
            </a:stretch>
          </a:blipFill>
        </p:spPr>
        <p:txBody>
          <a:bodyPr wrap="square" lIns="0" tIns="0" rIns="0" bIns="0" rtlCol="0"/>
          <a:lstStyle/>
          <a:p>
            <a:endParaRPr/>
          </a:p>
        </p:txBody>
      </p:sp>
      <p:sp>
        <p:nvSpPr>
          <p:cNvPr id="734" name="object 734"/>
          <p:cNvSpPr/>
          <p:nvPr/>
        </p:nvSpPr>
        <p:spPr>
          <a:xfrm>
            <a:off x="465949" y="1490132"/>
            <a:ext cx="980288" cy="362544"/>
          </a:xfrm>
          <a:prstGeom prst="rect">
            <a:avLst/>
          </a:prstGeom>
          <a:blipFill>
            <a:blip r:embed="rId30" cstate="print"/>
            <a:stretch>
              <a:fillRect/>
            </a:stretch>
          </a:blipFill>
        </p:spPr>
        <p:txBody>
          <a:bodyPr wrap="square" lIns="0" tIns="0" rIns="0" bIns="0" rtlCol="0"/>
          <a:lstStyle/>
          <a:p>
            <a:endParaRPr/>
          </a:p>
        </p:txBody>
      </p:sp>
      <p:sp>
        <p:nvSpPr>
          <p:cNvPr id="735" name="object 735"/>
          <p:cNvSpPr/>
          <p:nvPr/>
        </p:nvSpPr>
        <p:spPr>
          <a:xfrm>
            <a:off x="1448650" y="1934042"/>
            <a:ext cx="1177446" cy="378508"/>
          </a:xfrm>
          <a:prstGeom prst="rect">
            <a:avLst/>
          </a:prstGeom>
          <a:blipFill>
            <a:blip r:embed="rId31" cstate="print"/>
            <a:stretch>
              <a:fillRect/>
            </a:stretch>
          </a:blipFill>
        </p:spPr>
        <p:txBody>
          <a:bodyPr wrap="square" lIns="0" tIns="0" rIns="0" bIns="0" rtlCol="0"/>
          <a:lstStyle/>
          <a:p>
            <a:endParaRPr/>
          </a:p>
        </p:txBody>
      </p:sp>
      <p:sp>
        <p:nvSpPr>
          <p:cNvPr id="736" name="object 736"/>
          <p:cNvSpPr/>
          <p:nvPr/>
        </p:nvSpPr>
        <p:spPr>
          <a:xfrm>
            <a:off x="3307061" y="2254748"/>
            <a:ext cx="502284" cy="65627"/>
          </a:xfrm>
          <a:prstGeom prst="rect">
            <a:avLst/>
          </a:prstGeom>
          <a:blipFill>
            <a:blip r:embed="rId32" cstate="print"/>
            <a:stretch>
              <a:fillRect/>
            </a:stretch>
          </a:blipFill>
        </p:spPr>
        <p:txBody>
          <a:bodyPr wrap="square" lIns="0" tIns="0" rIns="0" bIns="0" rtlCol="0"/>
          <a:lstStyle/>
          <a:p>
            <a:endParaRPr/>
          </a:p>
        </p:txBody>
      </p:sp>
      <p:sp>
        <p:nvSpPr>
          <p:cNvPr id="737" name="object 737"/>
          <p:cNvSpPr/>
          <p:nvPr/>
        </p:nvSpPr>
        <p:spPr>
          <a:xfrm>
            <a:off x="8870098" y="3560061"/>
            <a:ext cx="668318" cy="84761"/>
          </a:xfrm>
          <a:prstGeom prst="rect">
            <a:avLst/>
          </a:prstGeom>
          <a:blipFill>
            <a:blip r:embed="rId33" cstate="print"/>
            <a:stretch>
              <a:fillRect/>
            </a:stretch>
          </a:blipFill>
        </p:spPr>
        <p:txBody>
          <a:bodyPr wrap="square" lIns="0" tIns="0" rIns="0" bIns="0" rtlCol="0"/>
          <a:lstStyle/>
          <a:p>
            <a:endParaRPr/>
          </a:p>
        </p:txBody>
      </p:sp>
      <p:sp>
        <p:nvSpPr>
          <p:cNvPr id="738" name="object 738"/>
          <p:cNvSpPr txBox="1"/>
          <p:nvPr/>
        </p:nvSpPr>
        <p:spPr>
          <a:xfrm>
            <a:off x="517437" y="4033690"/>
            <a:ext cx="1204507" cy="211996"/>
          </a:xfrm>
          <a:prstGeom prst="rect">
            <a:avLst/>
          </a:prstGeom>
        </p:spPr>
        <p:txBody>
          <a:bodyPr vert="horz" wrap="square" lIns="0" tIns="11826" rIns="0" bIns="0" rtlCol="0">
            <a:spAutoFit/>
          </a:bodyPr>
          <a:lstStyle/>
          <a:p>
            <a:pPr marL="11826">
              <a:spcBef>
                <a:spcPts val="93"/>
              </a:spcBef>
            </a:pPr>
            <a:r>
              <a:rPr sz="1300" b="1" spc="-19" dirty="0">
                <a:solidFill>
                  <a:srgbClr val="231F20"/>
                </a:solidFill>
                <a:latin typeface="Garamond"/>
                <a:cs typeface="Garamond"/>
              </a:rPr>
              <a:t>Marea</a:t>
            </a:r>
            <a:r>
              <a:rPr sz="1300" b="1" spc="-88" dirty="0">
                <a:solidFill>
                  <a:srgbClr val="231F20"/>
                </a:solidFill>
                <a:latin typeface="Garamond"/>
                <a:cs typeface="Garamond"/>
              </a:rPr>
              <a:t> </a:t>
            </a:r>
            <a:r>
              <a:rPr sz="1300" b="1" dirty="0">
                <a:solidFill>
                  <a:srgbClr val="231F20"/>
                </a:solidFill>
                <a:latin typeface="Garamond"/>
                <a:cs typeface="Garamond"/>
              </a:rPr>
              <a:t>Andaman</a:t>
            </a:r>
            <a:endParaRPr sz="1300" dirty="0">
              <a:latin typeface="Garamond"/>
              <a:cs typeface="Garamond"/>
            </a:endParaRPr>
          </a:p>
        </p:txBody>
      </p:sp>
      <p:sp>
        <p:nvSpPr>
          <p:cNvPr id="739" name="object 739"/>
          <p:cNvSpPr/>
          <p:nvPr/>
        </p:nvSpPr>
        <p:spPr>
          <a:xfrm>
            <a:off x="7498251" y="671185"/>
            <a:ext cx="2066763" cy="4399254"/>
          </a:xfrm>
          <a:custGeom>
            <a:avLst/>
            <a:gdLst/>
            <a:ahLst/>
            <a:cxnLst/>
            <a:rect l="l" t="t" r="r" b="b"/>
            <a:pathLst>
              <a:path w="2178050" h="4851400">
                <a:moveTo>
                  <a:pt x="2177999" y="0"/>
                </a:moveTo>
                <a:lnTo>
                  <a:pt x="0" y="0"/>
                </a:lnTo>
                <a:lnTo>
                  <a:pt x="0" y="4723345"/>
                </a:lnTo>
                <a:lnTo>
                  <a:pt x="1995" y="4797200"/>
                </a:lnTo>
                <a:lnTo>
                  <a:pt x="15967" y="4835126"/>
                </a:lnTo>
                <a:lnTo>
                  <a:pt x="53888" y="4849099"/>
                </a:lnTo>
                <a:lnTo>
                  <a:pt x="127736" y="4851095"/>
                </a:lnTo>
                <a:lnTo>
                  <a:pt x="2050249" y="4851095"/>
                </a:lnTo>
                <a:lnTo>
                  <a:pt x="2124104" y="4849099"/>
                </a:lnTo>
                <a:lnTo>
                  <a:pt x="2162030" y="4835126"/>
                </a:lnTo>
                <a:lnTo>
                  <a:pt x="2176003" y="4797200"/>
                </a:lnTo>
                <a:lnTo>
                  <a:pt x="2177999" y="4723345"/>
                </a:lnTo>
                <a:lnTo>
                  <a:pt x="2177999" y="0"/>
                </a:lnTo>
                <a:close/>
              </a:path>
            </a:pathLst>
          </a:custGeom>
          <a:solidFill>
            <a:srgbClr val="FFFFFF"/>
          </a:solidFill>
        </p:spPr>
        <p:txBody>
          <a:bodyPr wrap="square" lIns="0" tIns="0" rIns="0" bIns="0" rtlCol="0"/>
          <a:lstStyle/>
          <a:p>
            <a:endParaRPr/>
          </a:p>
        </p:txBody>
      </p:sp>
      <p:sp>
        <p:nvSpPr>
          <p:cNvPr id="740" name="object 740"/>
          <p:cNvSpPr/>
          <p:nvPr/>
        </p:nvSpPr>
        <p:spPr>
          <a:xfrm>
            <a:off x="7498250" y="671185"/>
            <a:ext cx="2066763" cy="4399254"/>
          </a:xfrm>
          <a:custGeom>
            <a:avLst/>
            <a:gdLst/>
            <a:ahLst/>
            <a:cxnLst/>
            <a:rect l="l" t="t" r="r" b="b"/>
            <a:pathLst>
              <a:path w="2178050" h="4851400">
                <a:moveTo>
                  <a:pt x="2177999" y="0"/>
                </a:moveTo>
                <a:lnTo>
                  <a:pt x="0" y="0"/>
                </a:lnTo>
                <a:lnTo>
                  <a:pt x="0" y="4723345"/>
                </a:lnTo>
                <a:lnTo>
                  <a:pt x="1995" y="4797200"/>
                </a:lnTo>
                <a:lnTo>
                  <a:pt x="15967" y="4835126"/>
                </a:lnTo>
                <a:lnTo>
                  <a:pt x="53888" y="4849099"/>
                </a:lnTo>
                <a:lnTo>
                  <a:pt x="127736" y="4851095"/>
                </a:lnTo>
                <a:lnTo>
                  <a:pt x="2050249" y="4851095"/>
                </a:lnTo>
                <a:lnTo>
                  <a:pt x="2124104" y="4849099"/>
                </a:lnTo>
                <a:lnTo>
                  <a:pt x="2162030" y="4835126"/>
                </a:lnTo>
                <a:lnTo>
                  <a:pt x="2176003" y="4797200"/>
                </a:lnTo>
                <a:lnTo>
                  <a:pt x="2177999" y="4723345"/>
                </a:lnTo>
                <a:lnTo>
                  <a:pt x="2177999" y="0"/>
                </a:lnTo>
                <a:close/>
              </a:path>
            </a:pathLst>
          </a:custGeom>
          <a:solidFill>
            <a:srgbClr val="00A6BE"/>
          </a:solidFill>
        </p:spPr>
        <p:txBody>
          <a:bodyPr wrap="square" lIns="0" tIns="0" rIns="0" bIns="0" rtlCol="0"/>
          <a:lstStyle/>
          <a:p>
            <a:endParaRPr/>
          </a:p>
        </p:txBody>
      </p:sp>
      <p:sp>
        <p:nvSpPr>
          <p:cNvPr id="741" name="object 741"/>
          <p:cNvSpPr/>
          <p:nvPr/>
        </p:nvSpPr>
        <p:spPr>
          <a:xfrm>
            <a:off x="7598336" y="3302527"/>
            <a:ext cx="680947" cy="690417"/>
          </a:xfrm>
          <a:prstGeom prst="rect">
            <a:avLst/>
          </a:prstGeom>
          <a:blipFill>
            <a:blip r:embed="rId34" cstate="print"/>
            <a:stretch>
              <a:fillRect/>
            </a:stretch>
          </a:blipFill>
        </p:spPr>
        <p:txBody>
          <a:bodyPr wrap="square" lIns="0" tIns="0" rIns="0" bIns="0" rtlCol="0"/>
          <a:lstStyle/>
          <a:p>
            <a:endParaRPr/>
          </a:p>
        </p:txBody>
      </p:sp>
      <p:sp>
        <p:nvSpPr>
          <p:cNvPr id="742" name="object 742"/>
          <p:cNvSpPr/>
          <p:nvPr/>
        </p:nvSpPr>
        <p:spPr>
          <a:xfrm>
            <a:off x="7498252" y="874162"/>
            <a:ext cx="2066714" cy="3515580"/>
          </a:xfrm>
          <a:prstGeom prst="rect">
            <a:avLst/>
          </a:prstGeom>
          <a:blipFill>
            <a:blip r:embed="rId35" cstate="print"/>
            <a:stretch>
              <a:fillRect/>
            </a:stretch>
          </a:blipFill>
        </p:spPr>
        <p:txBody>
          <a:bodyPr wrap="square" lIns="0" tIns="0" rIns="0" bIns="0" rtlCol="0"/>
          <a:lstStyle/>
          <a:p>
            <a:endParaRPr/>
          </a:p>
        </p:txBody>
      </p:sp>
      <p:sp>
        <p:nvSpPr>
          <p:cNvPr id="743" name="object 743"/>
          <p:cNvSpPr/>
          <p:nvPr/>
        </p:nvSpPr>
        <p:spPr>
          <a:xfrm>
            <a:off x="7720185" y="1182868"/>
            <a:ext cx="1672847" cy="2902126"/>
          </a:xfrm>
          <a:prstGeom prst="rect">
            <a:avLst/>
          </a:prstGeom>
          <a:blipFill>
            <a:blip r:embed="rId36" cstate="print"/>
            <a:stretch>
              <a:fillRect/>
            </a:stretch>
          </a:blipFill>
        </p:spPr>
        <p:txBody>
          <a:bodyPr wrap="square" lIns="0" tIns="0" rIns="0" bIns="0" rtlCol="0"/>
          <a:lstStyle/>
          <a:p>
            <a:endParaRPr/>
          </a:p>
        </p:txBody>
      </p:sp>
      <p:sp>
        <p:nvSpPr>
          <p:cNvPr id="744" name="object 744"/>
          <p:cNvSpPr/>
          <p:nvPr/>
        </p:nvSpPr>
        <p:spPr>
          <a:xfrm>
            <a:off x="7498250" y="4603440"/>
            <a:ext cx="2066763" cy="466988"/>
          </a:xfrm>
          <a:custGeom>
            <a:avLst/>
            <a:gdLst/>
            <a:ahLst/>
            <a:cxnLst/>
            <a:rect l="l" t="t" r="r" b="b"/>
            <a:pathLst>
              <a:path w="2178050" h="514985">
                <a:moveTo>
                  <a:pt x="2177999" y="0"/>
                </a:moveTo>
                <a:lnTo>
                  <a:pt x="0" y="0"/>
                </a:lnTo>
                <a:lnTo>
                  <a:pt x="0" y="386943"/>
                </a:lnTo>
                <a:lnTo>
                  <a:pt x="1995" y="460798"/>
                </a:lnTo>
                <a:lnTo>
                  <a:pt x="15967" y="498724"/>
                </a:lnTo>
                <a:lnTo>
                  <a:pt x="53888" y="512696"/>
                </a:lnTo>
                <a:lnTo>
                  <a:pt x="127736" y="514692"/>
                </a:lnTo>
                <a:lnTo>
                  <a:pt x="2050249" y="514692"/>
                </a:lnTo>
                <a:lnTo>
                  <a:pt x="2124104" y="512696"/>
                </a:lnTo>
                <a:lnTo>
                  <a:pt x="2162030" y="498724"/>
                </a:lnTo>
                <a:lnTo>
                  <a:pt x="2176003" y="460798"/>
                </a:lnTo>
                <a:lnTo>
                  <a:pt x="2177999" y="386943"/>
                </a:lnTo>
                <a:lnTo>
                  <a:pt x="2177999" y="0"/>
                </a:lnTo>
                <a:close/>
              </a:path>
            </a:pathLst>
          </a:custGeom>
          <a:solidFill>
            <a:srgbClr val="0087BC"/>
          </a:solidFill>
        </p:spPr>
        <p:txBody>
          <a:bodyPr wrap="square" lIns="0" tIns="0" rIns="0" bIns="0" rtlCol="0"/>
          <a:lstStyle/>
          <a:p>
            <a:endParaRPr/>
          </a:p>
        </p:txBody>
      </p:sp>
      <p:sp>
        <p:nvSpPr>
          <p:cNvPr id="745" name="object 745"/>
          <p:cNvSpPr/>
          <p:nvPr/>
        </p:nvSpPr>
        <p:spPr>
          <a:xfrm>
            <a:off x="7919955" y="3491027"/>
            <a:ext cx="284948" cy="239181"/>
          </a:xfrm>
          <a:prstGeom prst="rect">
            <a:avLst/>
          </a:prstGeom>
          <a:blipFill>
            <a:blip r:embed="rId37" cstate="print"/>
            <a:stretch>
              <a:fillRect/>
            </a:stretch>
          </a:blipFill>
        </p:spPr>
        <p:txBody>
          <a:bodyPr wrap="square" lIns="0" tIns="0" rIns="0" bIns="0" rtlCol="0"/>
          <a:lstStyle/>
          <a:p>
            <a:endParaRPr/>
          </a:p>
        </p:txBody>
      </p:sp>
      <p:sp>
        <p:nvSpPr>
          <p:cNvPr id="746" name="object 746"/>
          <p:cNvSpPr/>
          <p:nvPr/>
        </p:nvSpPr>
        <p:spPr>
          <a:xfrm>
            <a:off x="9172774" y="4259792"/>
            <a:ext cx="334622" cy="98706"/>
          </a:xfrm>
          <a:prstGeom prst="rect">
            <a:avLst/>
          </a:prstGeom>
          <a:blipFill>
            <a:blip r:embed="rId38" cstate="print"/>
            <a:stretch>
              <a:fillRect/>
            </a:stretch>
          </a:blipFill>
        </p:spPr>
        <p:txBody>
          <a:bodyPr wrap="square" lIns="0" tIns="0" rIns="0" bIns="0" rtlCol="0"/>
          <a:lstStyle/>
          <a:p>
            <a:endParaRPr/>
          </a:p>
        </p:txBody>
      </p:sp>
      <p:sp>
        <p:nvSpPr>
          <p:cNvPr id="747" name="object 747"/>
          <p:cNvSpPr/>
          <p:nvPr/>
        </p:nvSpPr>
        <p:spPr>
          <a:xfrm>
            <a:off x="9050637" y="3763781"/>
            <a:ext cx="417413" cy="396255"/>
          </a:xfrm>
          <a:prstGeom prst="rect">
            <a:avLst/>
          </a:prstGeom>
          <a:blipFill>
            <a:blip r:embed="rId39" cstate="print"/>
            <a:stretch>
              <a:fillRect/>
            </a:stretch>
          </a:blipFill>
        </p:spPr>
        <p:txBody>
          <a:bodyPr wrap="square" lIns="0" tIns="0" rIns="0" bIns="0" rtlCol="0"/>
          <a:lstStyle/>
          <a:p>
            <a:endParaRPr/>
          </a:p>
        </p:txBody>
      </p:sp>
      <p:sp>
        <p:nvSpPr>
          <p:cNvPr id="748" name="object 748"/>
          <p:cNvSpPr/>
          <p:nvPr/>
        </p:nvSpPr>
        <p:spPr>
          <a:xfrm>
            <a:off x="7526643" y="4691805"/>
            <a:ext cx="285611" cy="0"/>
          </a:xfrm>
          <a:custGeom>
            <a:avLst/>
            <a:gdLst/>
            <a:ahLst/>
            <a:cxnLst/>
            <a:rect l="l" t="t" r="r" b="b"/>
            <a:pathLst>
              <a:path w="300990">
                <a:moveTo>
                  <a:pt x="0" y="0"/>
                </a:moveTo>
                <a:lnTo>
                  <a:pt x="300418" y="0"/>
                </a:lnTo>
              </a:path>
            </a:pathLst>
          </a:custGeom>
          <a:ln w="17500">
            <a:solidFill>
              <a:srgbClr val="FFFFFF"/>
            </a:solidFill>
          </a:ln>
        </p:spPr>
        <p:txBody>
          <a:bodyPr wrap="square" lIns="0" tIns="0" rIns="0" bIns="0" rtlCol="0"/>
          <a:lstStyle/>
          <a:p>
            <a:endParaRPr/>
          </a:p>
        </p:txBody>
      </p:sp>
      <p:sp>
        <p:nvSpPr>
          <p:cNvPr id="749" name="object 749"/>
          <p:cNvSpPr/>
          <p:nvPr/>
        </p:nvSpPr>
        <p:spPr>
          <a:xfrm>
            <a:off x="7526643" y="4785086"/>
            <a:ext cx="285611" cy="0"/>
          </a:xfrm>
          <a:custGeom>
            <a:avLst/>
            <a:gdLst/>
            <a:ahLst/>
            <a:cxnLst/>
            <a:rect l="l" t="t" r="r" b="b"/>
            <a:pathLst>
              <a:path w="300990">
                <a:moveTo>
                  <a:pt x="0" y="0"/>
                </a:moveTo>
                <a:lnTo>
                  <a:pt x="300418" y="0"/>
                </a:lnTo>
              </a:path>
            </a:pathLst>
          </a:custGeom>
          <a:ln w="17500">
            <a:solidFill>
              <a:srgbClr val="D37B21"/>
            </a:solidFill>
          </a:ln>
        </p:spPr>
        <p:txBody>
          <a:bodyPr wrap="square" lIns="0" tIns="0" rIns="0" bIns="0" rtlCol="0"/>
          <a:lstStyle/>
          <a:p>
            <a:endParaRPr/>
          </a:p>
        </p:txBody>
      </p:sp>
      <p:sp>
        <p:nvSpPr>
          <p:cNvPr id="750" name="object 750"/>
          <p:cNvSpPr/>
          <p:nvPr/>
        </p:nvSpPr>
        <p:spPr>
          <a:xfrm>
            <a:off x="7526643" y="4871471"/>
            <a:ext cx="285611" cy="0"/>
          </a:xfrm>
          <a:custGeom>
            <a:avLst/>
            <a:gdLst/>
            <a:ahLst/>
            <a:cxnLst/>
            <a:rect l="l" t="t" r="r" b="b"/>
            <a:pathLst>
              <a:path w="300990">
                <a:moveTo>
                  <a:pt x="0" y="0"/>
                </a:moveTo>
                <a:lnTo>
                  <a:pt x="300418" y="0"/>
                </a:lnTo>
              </a:path>
            </a:pathLst>
          </a:custGeom>
          <a:ln w="17500">
            <a:solidFill>
              <a:srgbClr val="F7C376"/>
            </a:solidFill>
          </a:ln>
        </p:spPr>
        <p:txBody>
          <a:bodyPr wrap="square" lIns="0" tIns="0" rIns="0" bIns="0" rtlCol="0"/>
          <a:lstStyle/>
          <a:p>
            <a:endParaRPr/>
          </a:p>
        </p:txBody>
      </p:sp>
      <p:sp>
        <p:nvSpPr>
          <p:cNvPr id="751" name="object 751"/>
          <p:cNvSpPr/>
          <p:nvPr/>
        </p:nvSpPr>
        <p:spPr>
          <a:xfrm>
            <a:off x="8653469" y="4662000"/>
            <a:ext cx="70896" cy="67762"/>
          </a:xfrm>
          <a:prstGeom prst="rect">
            <a:avLst/>
          </a:prstGeom>
          <a:blipFill>
            <a:blip r:embed="rId40" cstate="print"/>
            <a:stretch>
              <a:fillRect/>
            </a:stretch>
          </a:blipFill>
        </p:spPr>
        <p:txBody>
          <a:bodyPr wrap="square" lIns="0" tIns="0" rIns="0" bIns="0" rtlCol="0"/>
          <a:lstStyle/>
          <a:p>
            <a:endParaRPr/>
          </a:p>
        </p:txBody>
      </p:sp>
      <p:sp>
        <p:nvSpPr>
          <p:cNvPr id="752" name="object 752"/>
          <p:cNvSpPr/>
          <p:nvPr/>
        </p:nvSpPr>
        <p:spPr>
          <a:xfrm>
            <a:off x="8653469" y="4747877"/>
            <a:ext cx="70896" cy="67762"/>
          </a:xfrm>
          <a:prstGeom prst="rect">
            <a:avLst/>
          </a:prstGeom>
          <a:blipFill>
            <a:blip r:embed="rId41" cstate="print"/>
            <a:stretch>
              <a:fillRect/>
            </a:stretch>
          </a:blipFill>
        </p:spPr>
        <p:txBody>
          <a:bodyPr wrap="square" lIns="0" tIns="0" rIns="0" bIns="0" rtlCol="0"/>
          <a:lstStyle/>
          <a:p>
            <a:endParaRPr/>
          </a:p>
        </p:txBody>
      </p:sp>
      <p:sp>
        <p:nvSpPr>
          <p:cNvPr id="753" name="object 753"/>
          <p:cNvSpPr/>
          <p:nvPr/>
        </p:nvSpPr>
        <p:spPr>
          <a:xfrm>
            <a:off x="8649318" y="4839899"/>
            <a:ext cx="79199" cy="75685"/>
          </a:xfrm>
          <a:prstGeom prst="rect">
            <a:avLst/>
          </a:prstGeom>
          <a:blipFill>
            <a:blip r:embed="rId42" cstate="print"/>
            <a:stretch>
              <a:fillRect/>
            </a:stretch>
          </a:blipFill>
        </p:spPr>
        <p:txBody>
          <a:bodyPr wrap="square" lIns="0" tIns="0" rIns="0" bIns="0" rtlCol="0"/>
          <a:lstStyle/>
          <a:p>
            <a:endParaRPr/>
          </a:p>
        </p:txBody>
      </p:sp>
      <p:sp>
        <p:nvSpPr>
          <p:cNvPr id="754" name="object 754"/>
          <p:cNvSpPr/>
          <p:nvPr/>
        </p:nvSpPr>
        <p:spPr>
          <a:xfrm>
            <a:off x="7540791" y="4956854"/>
            <a:ext cx="285611" cy="0"/>
          </a:xfrm>
          <a:custGeom>
            <a:avLst/>
            <a:gdLst/>
            <a:ahLst/>
            <a:cxnLst/>
            <a:rect l="l" t="t" r="r" b="b"/>
            <a:pathLst>
              <a:path w="300990">
                <a:moveTo>
                  <a:pt x="0" y="0"/>
                </a:moveTo>
                <a:lnTo>
                  <a:pt x="300418" y="0"/>
                </a:lnTo>
              </a:path>
            </a:pathLst>
          </a:custGeom>
          <a:ln w="52514">
            <a:solidFill>
              <a:srgbClr val="005189"/>
            </a:solidFill>
          </a:ln>
        </p:spPr>
        <p:txBody>
          <a:bodyPr wrap="square" lIns="0" tIns="0" rIns="0" bIns="0" rtlCol="0"/>
          <a:lstStyle/>
          <a:p>
            <a:endParaRPr/>
          </a:p>
        </p:txBody>
      </p:sp>
      <p:sp>
        <p:nvSpPr>
          <p:cNvPr id="755" name="object 755"/>
          <p:cNvSpPr/>
          <p:nvPr/>
        </p:nvSpPr>
        <p:spPr>
          <a:xfrm>
            <a:off x="7540792" y="4956854"/>
            <a:ext cx="256086" cy="0"/>
          </a:xfrm>
          <a:custGeom>
            <a:avLst/>
            <a:gdLst/>
            <a:ahLst/>
            <a:cxnLst/>
            <a:rect l="l" t="t" r="r" b="b"/>
            <a:pathLst>
              <a:path w="269875">
                <a:moveTo>
                  <a:pt x="0" y="0"/>
                </a:moveTo>
                <a:lnTo>
                  <a:pt x="269316" y="0"/>
                </a:lnTo>
              </a:path>
            </a:pathLst>
          </a:custGeom>
          <a:ln w="4381">
            <a:solidFill>
              <a:srgbClr val="005189"/>
            </a:solidFill>
          </a:ln>
        </p:spPr>
        <p:txBody>
          <a:bodyPr wrap="square" lIns="0" tIns="0" rIns="0" bIns="0" rtlCol="0"/>
          <a:lstStyle/>
          <a:p>
            <a:endParaRPr/>
          </a:p>
        </p:txBody>
      </p:sp>
      <p:sp>
        <p:nvSpPr>
          <p:cNvPr id="756" name="object 756"/>
          <p:cNvSpPr/>
          <p:nvPr/>
        </p:nvSpPr>
        <p:spPr>
          <a:xfrm>
            <a:off x="8384755" y="2481387"/>
            <a:ext cx="21089" cy="20154"/>
          </a:xfrm>
          <a:custGeom>
            <a:avLst/>
            <a:gdLst/>
            <a:ahLst/>
            <a:cxnLst/>
            <a:rect l="l" t="t" r="r" b="b"/>
            <a:pathLst>
              <a:path w="22225" h="22225">
                <a:moveTo>
                  <a:pt x="16865" y="0"/>
                </a:moveTo>
                <a:lnTo>
                  <a:pt x="4851" y="0"/>
                </a:lnTo>
                <a:lnTo>
                  <a:pt x="0" y="4864"/>
                </a:lnTo>
                <a:lnTo>
                  <a:pt x="0" y="16878"/>
                </a:lnTo>
                <a:lnTo>
                  <a:pt x="4851" y="21716"/>
                </a:lnTo>
                <a:lnTo>
                  <a:pt x="16865" y="21716"/>
                </a:lnTo>
                <a:lnTo>
                  <a:pt x="21729" y="16878"/>
                </a:lnTo>
                <a:lnTo>
                  <a:pt x="21729" y="4864"/>
                </a:lnTo>
                <a:lnTo>
                  <a:pt x="16865" y="0"/>
                </a:lnTo>
                <a:close/>
              </a:path>
            </a:pathLst>
          </a:custGeom>
          <a:solidFill>
            <a:srgbClr val="231F20"/>
          </a:solidFill>
        </p:spPr>
        <p:txBody>
          <a:bodyPr wrap="square" lIns="0" tIns="0" rIns="0" bIns="0" rtlCol="0"/>
          <a:lstStyle/>
          <a:p>
            <a:endParaRPr/>
          </a:p>
        </p:txBody>
      </p:sp>
      <p:sp>
        <p:nvSpPr>
          <p:cNvPr id="757" name="object 757"/>
          <p:cNvSpPr txBox="1"/>
          <p:nvPr/>
        </p:nvSpPr>
        <p:spPr>
          <a:xfrm>
            <a:off x="8293949" y="2397677"/>
            <a:ext cx="234996" cy="77079"/>
          </a:xfrm>
          <a:prstGeom prst="rect">
            <a:avLst/>
          </a:prstGeom>
        </p:spPr>
        <p:txBody>
          <a:bodyPr vert="horz" wrap="square" lIns="0" tIns="15374" rIns="0" bIns="0" rtlCol="0">
            <a:spAutoFit/>
          </a:bodyPr>
          <a:lstStyle/>
          <a:p>
            <a:pPr marL="11826">
              <a:spcBef>
                <a:spcPts val="121"/>
              </a:spcBef>
            </a:pPr>
            <a:r>
              <a:rPr sz="400" spc="9" dirty="0">
                <a:solidFill>
                  <a:srgbClr val="231F20"/>
                </a:solidFill>
                <a:latin typeface="Times New Roman"/>
                <a:cs typeface="Times New Roman"/>
              </a:rPr>
              <a:t>Bangkok</a:t>
            </a:r>
            <a:endParaRPr sz="400" dirty="0">
              <a:latin typeface="Times New Roman"/>
              <a:cs typeface="Times New Roman"/>
            </a:endParaRPr>
          </a:p>
        </p:txBody>
      </p:sp>
      <p:sp>
        <p:nvSpPr>
          <p:cNvPr id="758" name="object 758"/>
          <p:cNvSpPr/>
          <p:nvPr/>
        </p:nvSpPr>
        <p:spPr>
          <a:xfrm>
            <a:off x="7504276" y="676943"/>
            <a:ext cx="2054712" cy="4387738"/>
          </a:xfrm>
          <a:custGeom>
            <a:avLst/>
            <a:gdLst/>
            <a:ahLst/>
            <a:cxnLst/>
            <a:rect l="l" t="t" r="r" b="b"/>
            <a:pathLst>
              <a:path w="2165350" h="4838700">
                <a:moveTo>
                  <a:pt x="0" y="0"/>
                </a:moveTo>
                <a:lnTo>
                  <a:pt x="0" y="4716995"/>
                </a:lnTo>
                <a:lnTo>
                  <a:pt x="1133" y="4731523"/>
                </a:lnTo>
                <a:lnTo>
                  <a:pt x="8246" y="4761868"/>
                </a:lnTo>
                <a:lnTo>
                  <a:pt x="26933" y="4797089"/>
                </a:lnTo>
                <a:lnTo>
                  <a:pt x="62786" y="4826245"/>
                </a:lnTo>
                <a:lnTo>
                  <a:pt x="121399" y="4838395"/>
                </a:lnTo>
                <a:lnTo>
                  <a:pt x="2043899" y="4838395"/>
                </a:lnTo>
                <a:lnTo>
                  <a:pt x="2088772" y="4830151"/>
                </a:lnTo>
                <a:lnTo>
                  <a:pt x="2123993" y="4811467"/>
                </a:lnTo>
                <a:lnTo>
                  <a:pt x="2153149" y="4775613"/>
                </a:lnTo>
                <a:lnTo>
                  <a:pt x="2165299" y="4716995"/>
                </a:lnTo>
                <a:lnTo>
                  <a:pt x="2165299" y="0"/>
                </a:lnTo>
                <a:lnTo>
                  <a:pt x="0" y="0"/>
                </a:lnTo>
                <a:close/>
              </a:path>
            </a:pathLst>
          </a:custGeom>
          <a:ln w="12700">
            <a:solidFill>
              <a:srgbClr val="FFFFFF"/>
            </a:solidFill>
          </a:ln>
        </p:spPr>
        <p:txBody>
          <a:bodyPr wrap="square" lIns="0" tIns="0" rIns="0" bIns="0" rtlCol="0"/>
          <a:lstStyle/>
          <a:p>
            <a:endParaRPr/>
          </a:p>
        </p:txBody>
      </p:sp>
      <p:sp>
        <p:nvSpPr>
          <p:cNvPr id="759" name="object 759"/>
          <p:cNvSpPr txBox="1"/>
          <p:nvPr/>
        </p:nvSpPr>
        <p:spPr>
          <a:xfrm>
            <a:off x="8743310" y="4621175"/>
            <a:ext cx="794167" cy="379462"/>
          </a:xfrm>
          <a:prstGeom prst="rect">
            <a:avLst/>
          </a:prstGeom>
        </p:spPr>
        <p:txBody>
          <a:bodyPr vert="horz" wrap="square" lIns="0" tIns="18922" rIns="0" bIns="0" rtlCol="0">
            <a:spAutoFit/>
          </a:bodyPr>
          <a:lstStyle/>
          <a:p>
            <a:pPr marL="11826" marR="4730">
              <a:lnSpc>
                <a:spcPts val="745"/>
              </a:lnSpc>
              <a:spcBef>
                <a:spcPts val="149"/>
              </a:spcBef>
            </a:pPr>
            <a:r>
              <a:rPr sz="700" spc="9" dirty="0">
                <a:solidFill>
                  <a:srgbClr val="FFFFFF"/>
                </a:solidFill>
                <a:latin typeface="Calibri"/>
                <a:cs typeface="Calibri"/>
              </a:rPr>
              <a:t>Changwat </a:t>
            </a:r>
            <a:r>
              <a:rPr sz="700" dirty="0">
                <a:solidFill>
                  <a:srgbClr val="FFFFFF"/>
                </a:solidFill>
                <a:latin typeface="Calibri"/>
                <a:cs typeface="Calibri"/>
              </a:rPr>
              <a:t>(provincie)  </a:t>
            </a:r>
            <a:r>
              <a:rPr sz="700" spc="14" dirty="0">
                <a:solidFill>
                  <a:srgbClr val="FFFFFF"/>
                </a:solidFill>
                <a:latin typeface="Calibri"/>
                <a:cs typeface="Calibri"/>
              </a:rPr>
              <a:t>Amphoe </a:t>
            </a:r>
            <a:r>
              <a:rPr sz="700" dirty="0">
                <a:solidFill>
                  <a:srgbClr val="FFFFFF"/>
                </a:solidFill>
                <a:latin typeface="Calibri"/>
                <a:cs typeface="Calibri"/>
              </a:rPr>
              <a:t>(district)  Atracții</a:t>
            </a:r>
            <a:r>
              <a:rPr sz="700" spc="-9" dirty="0">
                <a:solidFill>
                  <a:srgbClr val="FFFFFF"/>
                </a:solidFill>
                <a:latin typeface="Calibri"/>
                <a:cs typeface="Calibri"/>
              </a:rPr>
              <a:t> </a:t>
            </a:r>
            <a:r>
              <a:rPr sz="700" dirty="0">
                <a:solidFill>
                  <a:srgbClr val="FFFFFF"/>
                </a:solidFill>
                <a:latin typeface="Calibri"/>
                <a:cs typeface="Calibri"/>
              </a:rPr>
              <a:t>turistice</a:t>
            </a:r>
            <a:endParaRPr sz="700" dirty="0">
              <a:latin typeface="Calibri"/>
              <a:cs typeface="Calibri"/>
            </a:endParaRPr>
          </a:p>
        </p:txBody>
      </p:sp>
      <p:sp>
        <p:nvSpPr>
          <p:cNvPr id="760" name="object 760"/>
          <p:cNvSpPr txBox="1"/>
          <p:nvPr/>
        </p:nvSpPr>
        <p:spPr>
          <a:xfrm>
            <a:off x="7831236" y="4621164"/>
            <a:ext cx="609183" cy="480772"/>
          </a:xfrm>
          <a:prstGeom prst="rect">
            <a:avLst/>
          </a:prstGeom>
        </p:spPr>
        <p:txBody>
          <a:bodyPr vert="horz" wrap="square" lIns="0" tIns="18922" rIns="0" bIns="0" rtlCol="0">
            <a:spAutoFit/>
          </a:bodyPr>
          <a:lstStyle/>
          <a:p>
            <a:pPr marL="11826" marR="4730">
              <a:lnSpc>
                <a:spcPts val="745"/>
              </a:lnSpc>
              <a:spcBef>
                <a:spcPts val="149"/>
              </a:spcBef>
            </a:pPr>
            <a:r>
              <a:rPr sz="700" spc="5" dirty="0">
                <a:solidFill>
                  <a:srgbClr val="FFFFFF"/>
                </a:solidFill>
                <a:latin typeface="Calibri"/>
                <a:cs typeface="Calibri"/>
              </a:rPr>
              <a:t>Șosea</a:t>
            </a:r>
            <a:r>
              <a:rPr sz="700" spc="-28" dirty="0">
                <a:solidFill>
                  <a:srgbClr val="FFFFFF"/>
                </a:solidFill>
                <a:latin typeface="Calibri"/>
                <a:cs typeface="Calibri"/>
              </a:rPr>
              <a:t> </a:t>
            </a:r>
            <a:r>
              <a:rPr sz="700" spc="5" dirty="0">
                <a:solidFill>
                  <a:srgbClr val="FFFFFF"/>
                </a:solidFill>
                <a:latin typeface="Calibri"/>
                <a:cs typeface="Calibri"/>
              </a:rPr>
              <a:t>principală  </a:t>
            </a:r>
            <a:r>
              <a:rPr sz="700" spc="9" dirty="0">
                <a:solidFill>
                  <a:srgbClr val="FFFFFF"/>
                </a:solidFill>
                <a:latin typeface="Calibri"/>
                <a:cs typeface="Calibri"/>
              </a:rPr>
              <a:t>Drum </a:t>
            </a:r>
            <a:r>
              <a:rPr sz="700" spc="5" dirty="0">
                <a:solidFill>
                  <a:srgbClr val="FFFFFF"/>
                </a:solidFill>
                <a:latin typeface="Calibri"/>
                <a:cs typeface="Calibri"/>
              </a:rPr>
              <a:t>local  </a:t>
            </a:r>
            <a:r>
              <a:rPr sz="700" dirty="0">
                <a:solidFill>
                  <a:srgbClr val="FFFFFF"/>
                </a:solidFill>
                <a:latin typeface="Calibri"/>
                <a:cs typeface="Calibri"/>
              </a:rPr>
              <a:t>Stradă</a:t>
            </a:r>
            <a:endParaRPr sz="700" dirty="0">
              <a:latin typeface="Calibri"/>
              <a:cs typeface="Calibri"/>
            </a:endParaRPr>
          </a:p>
          <a:p>
            <a:pPr marL="11826">
              <a:lnSpc>
                <a:spcPts val="726"/>
              </a:lnSpc>
            </a:pPr>
            <a:r>
              <a:rPr sz="700" spc="5" dirty="0">
                <a:solidFill>
                  <a:srgbClr val="FFFFFF"/>
                </a:solidFill>
                <a:latin typeface="Calibri"/>
                <a:cs typeface="Calibri"/>
              </a:rPr>
              <a:t>Cale</a:t>
            </a:r>
            <a:r>
              <a:rPr sz="700" spc="-14" dirty="0">
                <a:solidFill>
                  <a:srgbClr val="FFFFFF"/>
                </a:solidFill>
                <a:latin typeface="Calibri"/>
                <a:cs typeface="Calibri"/>
              </a:rPr>
              <a:t> </a:t>
            </a:r>
            <a:r>
              <a:rPr sz="700" spc="-5" dirty="0">
                <a:solidFill>
                  <a:srgbClr val="FFFFFF"/>
                </a:solidFill>
                <a:latin typeface="Calibri"/>
                <a:cs typeface="Calibri"/>
              </a:rPr>
              <a:t>ferată</a:t>
            </a:r>
            <a:endParaRPr sz="700" dirty="0">
              <a:latin typeface="Calibri"/>
              <a:cs typeface="Calibri"/>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49336" y="6576521"/>
            <a:ext cx="399494"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9</a:t>
            </a:r>
            <a:endParaRPr sz="1300" baseline="3086" dirty="0">
              <a:latin typeface="Calibri"/>
              <a:cs typeface="Calibri"/>
            </a:endParaRPr>
          </a:p>
        </p:txBody>
      </p:sp>
      <p:sp>
        <p:nvSpPr>
          <p:cNvPr id="3" name="object 3"/>
          <p:cNvSpPr/>
          <p:nvPr/>
        </p:nvSpPr>
        <p:spPr>
          <a:xfrm>
            <a:off x="8618714" y="6391863"/>
            <a:ext cx="942756" cy="2872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1"/>
            <a:ext cx="4953288" cy="55020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984731" y="5669012"/>
            <a:ext cx="654374" cy="327065"/>
          </a:xfrm>
          <a:prstGeom prst="rect">
            <a:avLst/>
          </a:prstGeom>
        </p:spPr>
        <p:txBody>
          <a:bodyPr vert="horz" wrap="square" lIns="0" tIns="11826" rIns="0" bIns="0" rtlCol="0">
            <a:spAutoFit/>
          </a:bodyPr>
          <a:lstStyle/>
          <a:p>
            <a:pPr marL="11826">
              <a:spcBef>
                <a:spcPts val="93"/>
              </a:spcBef>
            </a:pPr>
            <a:r>
              <a:rPr sz="2000" b="1" spc="70" dirty="0">
                <a:solidFill>
                  <a:srgbClr val="007DC5"/>
                </a:solidFill>
                <a:latin typeface="Calibri"/>
                <a:cs typeface="Calibri"/>
              </a:rPr>
              <a:t>Krabi</a:t>
            </a:r>
            <a:endParaRPr sz="2000" dirty="0">
              <a:latin typeface="Calibri"/>
              <a:cs typeface="Calibri"/>
            </a:endParaRPr>
          </a:p>
        </p:txBody>
      </p:sp>
      <p:sp>
        <p:nvSpPr>
          <p:cNvPr id="6" name="object 6"/>
          <p:cNvSpPr txBox="1"/>
          <p:nvPr/>
        </p:nvSpPr>
        <p:spPr>
          <a:xfrm>
            <a:off x="329555" y="5534204"/>
            <a:ext cx="2046878"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Namtok </a:t>
            </a:r>
            <a:r>
              <a:rPr sz="700" i="1" dirty="0">
                <a:solidFill>
                  <a:srgbClr val="231F20"/>
                </a:solidFill>
                <a:latin typeface="Calibri"/>
                <a:cs typeface="Calibri"/>
              </a:rPr>
              <a:t>Huai </a:t>
            </a:r>
            <a:r>
              <a:rPr sz="700" i="1" spc="-23" dirty="0">
                <a:solidFill>
                  <a:srgbClr val="231F20"/>
                </a:solidFill>
                <a:latin typeface="Calibri"/>
                <a:cs typeface="Calibri"/>
              </a:rPr>
              <a:t>To, </a:t>
            </a:r>
            <a:r>
              <a:rPr sz="700" i="1" spc="-5" dirty="0">
                <a:solidFill>
                  <a:srgbClr val="231F20"/>
                </a:solidFill>
                <a:latin typeface="Calibri"/>
                <a:cs typeface="Calibri"/>
              </a:rPr>
              <a:t>Parcul </a:t>
            </a:r>
            <a:r>
              <a:rPr sz="700" i="1" dirty="0">
                <a:solidFill>
                  <a:srgbClr val="231F20"/>
                </a:solidFill>
                <a:latin typeface="Calibri"/>
                <a:cs typeface="Calibri"/>
              </a:rPr>
              <a:t>Național Khao Phanom</a:t>
            </a:r>
            <a:r>
              <a:rPr sz="700" i="1" spc="-112" dirty="0">
                <a:solidFill>
                  <a:srgbClr val="231F20"/>
                </a:solidFill>
                <a:latin typeface="Calibri"/>
                <a:cs typeface="Calibri"/>
              </a:rPr>
              <a:t> </a:t>
            </a:r>
            <a:r>
              <a:rPr sz="700" i="1" dirty="0">
                <a:solidFill>
                  <a:srgbClr val="231F20"/>
                </a:solidFill>
                <a:latin typeface="Calibri"/>
                <a:cs typeface="Calibri"/>
              </a:rPr>
              <a:t>Bencha</a:t>
            </a:r>
            <a:endParaRPr sz="700" dirty="0">
              <a:latin typeface="Calibri"/>
              <a:cs typeface="Calibri"/>
            </a:endParaRPr>
          </a:p>
        </p:txBody>
      </p:sp>
      <p:sp>
        <p:nvSpPr>
          <p:cNvPr id="7" name="object 7"/>
          <p:cNvSpPr txBox="1"/>
          <p:nvPr/>
        </p:nvSpPr>
        <p:spPr>
          <a:xfrm>
            <a:off x="5282838" y="616771"/>
            <a:ext cx="2091468" cy="2189654"/>
          </a:xfrm>
          <a:prstGeom prst="rect">
            <a:avLst/>
          </a:prstGeom>
        </p:spPr>
        <p:txBody>
          <a:bodyPr vert="horz" wrap="square" lIns="0" tIns="11826" rIns="0" bIns="0" rtlCol="0">
            <a:spAutoFit/>
          </a:bodyPr>
          <a:lstStyle/>
          <a:p>
            <a:pPr marL="11826" marR="4730" algn="just">
              <a:lnSpc>
                <a:spcPct val="115700"/>
              </a:lnSpc>
              <a:spcBef>
                <a:spcPts val="93"/>
              </a:spcBef>
            </a:pPr>
            <a:r>
              <a:rPr sz="800" spc="23" dirty="0">
                <a:solidFill>
                  <a:srgbClr val="231F20"/>
                </a:solidFill>
                <a:latin typeface="Calibri"/>
                <a:cs typeface="Calibri"/>
              </a:rPr>
              <a:t>Provincia Krabi </a:t>
            </a:r>
            <a:r>
              <a:rPr sz="800" spc="9" dirty="0">
                <a:solidFill>
                  <a:srgbClr val="231F20"/>
                </a:solidFill>
                <a:latin typeface="Calibri"/>
                <a:cs typeface="Calibri"/>
              </a:rPr>
              <a:t>se </a:t>
            </a:r>
            <a:r>
              <a:rPr sz="800" spc="23" dirty="0">
                <a:solidFill>
                  <a:srgbClr val="231F20"/>
                </a:solidFill>
                <a:latin typeface="Calibri"/>
                <a:cs typeface="Calibri"/>
              </a:rPr>
              <a:t>numără </a:t>
            </a:r>
            <a:r>
              <a:rPr sz="800" spc="9" dirty="0">
                <a:solidFill>
                  <a:srgbClr val="231F20"/>
                </a:solidFill>
                <a:latin typeface="Calibri"/>
                <a:cs typeface="Calibri"/>
              </a:rPr>
              <a:t>printre </a:t>
            </a:r>
            <a:r>
              <a:rPr sz="800" spc="23" dirty="0">
                <a:solidFill>
                  <a:srgbClr val="231F20"/>
                </a:solidFill>
                <a:latin typeface="Calibri"/>
                <a:cs typeface="Calibri"/>
              </a:rPr>
              <a:t>perlele  coroanei </a:t>
            </a:r>
            <a:r>
              <a:rPr sz="800" spc="14" dirty="0">
                <a:solidFill>
                  <a:srgbClr val="231F20"/>
                </a:solidFill>
                <a:latin typeface="Calibri"/>
                <a:cs typeface="Calibri"/>
              </a:rPr>
              <a:t>în </a:t>
            </a:r>
            <a:r>
              <a:rPr sz="800" spc="9" dirty="0">
                <a:solidFill>
                  <a:srgbClr val="231F20"/>
                </a:solidFill>
                <a:latin typeface="Calibri"/>
                <a:cs typeface="Calibri"/>
              </a:rPr>
              <a:t>materie </a:t>
            </a:r>
            <a:r>
              <a:rPr sz="800" spc="23" dirty="0">
                <a:solidFill>
                  <a:srgbClr val="231F20"/>
                </a:solidFill>
                <a:latin typeface="Calibri"/>
                <a:cs typeface="Calibri"/>
              </a:rPr>
              <a:t>de </a:t>
            </a:r>
            <a:r>
              <a:rPr sz="800" spc="14" dirty="0">
                <a:solidFill>
                  <a:srgbClr val="231F20"/>
                </a:solidFill>
                <a:latin typeface="Calibri"/>
                <a:cs typeface="Calibri"/>
              </a:rPr>
              <a:t>turism thailandez:  </a:t>
            </a:r>
            <a:r>
              <a:rPr sz="800" spc="5" dirty="0">
                <a:solidFill>
                  <a:srgbClr val="231F20"/>
                </a:solidFill>
                <a:latin typeface="Calibri"/>
                <a:cs typeface="Calibri"/>
              </a:rPr>
              <a:t>sunt </a:t>
            </a:r>
            <a:r>
              <a:rPr sz="800" dirty="0">
                <a:solidFill>
                  <a:srgbClr val="231F20"/>
                </a:solidFill>
                <a:latin typeface="Calibri"/>
                <a:cs typeface="Calibri"/>
              </a:rPr>
              <a:t>remarcabile masivele sale </a:t>
            </a:r>
            <a:r>
              <a:rPr sz="800" spc="5" dirty="0">
                <a:solidFill>
                  <a:srgbClr val="231F20"/>
                </a:solidFill>
                <a:latin typeface="Calibri"/>
                <a:cs typeface="Calibri"/>
              </a:rPr>
              <a:t>vulcanice </a:t>
            </a:r>
            <a:r>
              <a:rPr sz="800" dirty="0">
                <a:solidFill>
                  <a:srgbClr val="231F20"/>
                </a:solidFill>
                <a:latin typeface="Calibri"/>
                <a:cs typeface="Calibri"/>
              </a:rPr>
              <a:t>ivite  </a:t>
            </a:r>
            <a:r>
              <a:rPr sz="800" spc="5" dirty="0">
                <a:solidFill>
                  <a:srgbClr val="231F20"/>
                </a:solidFill>
                <a:latin typeface="Calibri"/>
                <a:cs typeface="Calibri"/>
              </a:rPr>
              <a:t>monumental</a:t>
            </a:r>
            <a:r>
              <a:rPr sz="800" spc="-65" dirty="0">
                <a:solidFill>
                  <a:srgbClr val="231F20"/>
                </a:solidFill>
                <a:latin typeface="Calibri"/>
                <a:cs typeface="Calibri"/>
              </a:rPr>
              <a:t> </a:t>
            </a:r>
            <a:r>
              <a:rPr sz="800" spc="9" dirty="0">
                <a:solidFill>
                  <a:srgbClr val="231F20"/>
                </a:solidFill>
                <a:latin typeface="Calibri"/>
                <a:cs typeface="Calibri"/>
              </a:rPr>
              <a:t>din</a:t>
            </a:r>
            <a:r>
              <a:rPr sz="800" spc="-65" dirty="0">
                <a:solidFill>
                  <a:srgbClr val="231F20"/>
                </a:solidFill>
                <a:latin typeface="Calibri"/>
                <a:cs typeface="Calibri"/>
              </a:rPr>
              <a:t> </a:t>
            </a:r>
            <a:r>
              <a:rPr sz="800" dirty="0">
                <a:solidFill>
                  <a:srgbClr val="231F20"/>
                </a:solidFill>
                <a:latin typeface="Calibri"/>
                <a:cs typeface="Calibri"/>
              </a:rPr>
              <a:t>marea</a:t>
            </a:r>
            <a:r>
              <a:rPr sz="800" spc="-65" dirty="0">
                <a:solidFill>
                  <a:srgbClr val="231F20"/>
                </a:solidFill>
                <a:latin typeface="Calibri"/>
                <a:cs typeface="Calibri"/>
              </a:rPr>
              <a:t> </a:t>
            </a:r>
            <a:r>
              <a:rPr sz="800" spc="-5" dirty="0">
                <a:solidFill>
                  <a:srgbClr val="231F20"/>
                </a:solidFill>
                <a:latin typeface="Calibri"/>
                <a:cs typeface="Calibri"/>
              </a:rPr>
              <a:t>azurie,</a:t>
            </a:r>
            <a:r>
              <a:rPr sz="800" spc="-65" dirty="0">
                <a:solidFill>
                  <a:srgbClr val="231F20"/>
                </a:solidFill>
                <a:latin typeface="Calibri"/>
                <a:cs typeface="Calibri"/>
              </a:rPr>
              <a:t> </a:t>
            </a:r>
            <a:r>
              <a:rPr sz="800" dirty="0">
                <a:solidFill>
                  <a:srgbClr val="231F20"/>
                </a:solidFill>
                <a:latin typeface="Calibri"/>
                <a:cs typeface="Calibri"/>
              </a:rPr>
              <a:t>fermecătoarele  </a:t>
            </a:r>
            <a:r>
              <a:rPr sz="800" spc="9" dirty="0">
                <a:solidFill>
                  <a:srgbClr val="231F20"/>
                </a:solidFill>
                <a:latin typeface="Calibri"/>
                <a:cs typeface="Calibri"/>
              </a:rPr>
              <a:t>lagune</a:t>
            </a:r>
            <a:r>
              <a:rPr sz="800" spc="-65" dirty="0">
                <a:solidFill>
                  <a:srgbClr val="231F20"/>
                </a:solidFill>
                <a:latin typeface="Calibri"/>
                <a:cs typeface="Calibri"/>
              </a:rPr>
              <a:t> </a:t>
            </a:r>
            <a:r>
              <a:rPr sz="800" spc="-5" dirty="0">
                <a:solidFill>
                  <a:srgbClr val="231F20"/>
                </a:solidFill>
                <a:latin typeface="Calibri"/>
                <a:cs typeface="Calibri"/>
              </a:rPr>
              <a:t>pustii,</a:t>
            </a:r>
            <a:r>
              <a:rPr sz="800" spc="-65" dirty="0">
                <a:solidFill>
                  <a:srgbClr val="231F20"/>
                </a:solidFill>
                <a:latin typeface="Calibri"/>
                <a:cs typeface="Calibri"/>
              </a:rPr>
              <a:t> </a:t>
            </a:r>
            <a:r>
              <a:rPr sz="800" dirty="0">
                <a:solidFill>
                  <a:srgbClr val="231F20"/>
                </a:solidFill>
                <a:latin typeface="Calibri"/>
                <a:cs typeface="Calibri"/>
              </a:rPr>
              <a:t>plajele</a:t>
            </a:r>
            <a:r>
              <a:rPr sz="800" spc="-65" dirty="0">
                <a:solidFill>
                  <a:srgbClr val="231F20"/>
                </a:solidFill>
                <a:latin typeface="Calibri"/>
                <a:cs typeface="Calibri"/>
              </a:rPr>
              <a:t> </a:t>
            </a:r>
            <a:r>
              <a:rPr sz="800" spc="5" dirty="0">
                <a:solidFill>
                  <a:srgbClr val="231F20"/>
                </a:solidFill>
                <a:latin typeface="Calibri"/>
                <a:cs typeface="Calibri"/>
              </a:rPr>
              <a:t>virgine</a:t>
            </a:r>
            <a:r>
              <a:rPr sz="800" spc="-65" dirty="0">
                <a:solidFill>
                  <a:srgbClr val="231F20"/>
                </a:solidFill>
                <a:latin typeface="Calibri"/>
                <a:cs typeface="Calibri"/>
              </a:rPr>
              <a:t> </a:t>
            </a:r>
            <a:r>
              <a:rPr sz="800" spc="-5" dirty="0">
                <a:solidFill>
                  <a:srgbClr val="231F20"/>
                </a:solidFill>
                <a:latin typeface="Calibri"/>
                <a:cs typeface="Calibri"/>
              </a:rPr>
              <a:t>şi</a:t>
            </a:r>
            <a:r>
              <a:rPr sz="800" spc="-65" dirty="0">
                <a:solidFill>
                  <a:srgbClr val="231F20"/>
                </a:solidFill>
                <a:latin typeface="Calibri"/>
                <a:cs typeface="Calibri"/>
              </a:rPr>
              <a:t> </a:t>
            </a:r>
            <a:r>
              <a:rPr sz="800" dirty="0">
                <a:solidFill>
                  <a:srgbClr val="231F20"/>
                </a:solidFill>
                <a:latin typeface="Calibri"/>
                <a:cs typeface="Calibri"/>
              </a:rPr>
              <a:t>nemărginirea</a:t>
            </a:r>
            <a:r>
              <a:rPr sz="800" spc="-65" dirty="0">
                <a:solidFill>
                  <a:srgbClr val="231F20"/>
                </a:solidFill>
                <a:latin typeface="Calibri"/>
                <a:cs typeface="Calibri"/>
              </a:rPr>
              <a:t> </a:t>
            </a:r>
            <a:r>
              <a:rPr sz="800" spc="9" dirty="0">
                <a:solidFill>
                  <a:srgbClr val="231F20"/>
                </a:solidFill>
                <a:latin typeface="Calibri"/>
                <a:cs typeface="Calibri"/>
              </a:rPr>
              <a:t>de  ape</a:t>
            </a:r>
            <a:r>
              <a:rPr sz="800" spc="-51" dirty="0">
                <a:solidFill>
                  <a:srgbClr val="231F20"/>
                </a:solidFill>
                <a:latin typeface="Calibri"/>
                <a:cs typeface="Calibri"/>
              </a:rPr>
              <a:t> </a:t>
            </a:r>
            <a:r>
              <a:rPr sz="800" spc="5" dirty="0">
                <a:solidFill>
                  <a:srgbClr val="231F20"/>
                </a:solidFill>
                <a:latin typeface="Calibri"/>
                <a:cs typeface="Calibri"/>
              </a:rPr>
              <a:t>ca</a:t>
            </a:r>
            <a:r>
              <a:rPr sz="800" spc="-51" dirty="0">
                <a:solidFill>
                  <a:srgbClr val="231F20"/>
                </a:solidFill>
                <a:latin typeface="Calibri"/>
                <a:cs typeface="Calibri"/>
              </a:rPr>
              <a:t> </a:t>
            </a:r>
            <a:r>
              <a:rPr sz="800" dirty="0">
                <a:solidFill>
                  <a:srgbClr val="231F20"/>
                </a:solidFill>
                <a:latin typeface="Calibri"/>
                <a:cs typeface="Calibri"/>
              </a:rPr>
              <a:t>la</a:t>
            </a:r>
            <a:r>
              <a:rPr sz="800" spc="-51" dirty="0">
                <a:solidFill>
                  <a:srgbClr val="231F20"/>
                </a:solidFill>
                <a:latin typeface="Calibri"/>
                <a:cs typeface="Calibri"/>
              </a:rPr>
              <a:t> </a:t>
            </a:r>
            <a:r>
              <a:rPr sz="800" spc="9" dirty="0">
                <a:solidFill>
                  <a:srgbClr val="231F20"/>
                </a:solidFill>
                <a:latin typeface="Calibri"/>
                <a:cs typeface="Calibri"/>
              </a:rPr>
              <a:t>început</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spc="-9" dirty="0">
                <a:solidFill>
                  <a:srgbClr val="231F20"/>
                </a:solidFill>
                <a:latin typeface="Calibri"/>
                <a:cs typeface="Calibri"/>
              </a:rPr>
              <a:t>lume...</a:t>
            </a:r>
            <a:r>
              <a:rPr sz="800" spc="-51" dirty="0">
                <a:solidFill>
                  <a:srgbClr val="231F20"/>
                </a:solidFill>
                <a:latin typeface="Calibri"/>
                <a:cs typeface="Calibri"/>
              </a:rPr>
              <a:t> </a:t>
            </a:r>
            <a:r>
              <a:rPr sz="800" dirty="0">
                <a:solidFill>
                  <a:srgbClr val="231F20"/>
                </a:solidFill>
                <a:latin typeface="Calibri"/>
                <a:cs typeface="Calibri"/>
              </a:rPr>
              <a:t>Întins</a:t>
            </a:r>
            <a:r>
              <a:rPr sz="800" spc="-51" dirty="0">
                <a:solidFill>
                  <a:srgbClr val="231F20"/>
                </a:solidFill>
                <a:latin typeface="Calibri"/>
                <a:cs typeface="Calibri"/>
              </a:rPr>
              <a:t> </a:t>
            </a:r>
            <a:r>
              <a:rPr sz="800" spc="14" dirty="0">
                <a:solidFill>
                  <a:srgbClr val="231F20"/>
                </a:solidFill>
                <a:latin typeface="Calibri"/>
                <a:cs typeface="Calibri"/>
              </a:rPr>
              <a:t>pe</a:t>
            </a:r>
            <a:r>
              <a:rPr sz="800" spc="-51" dirty="0">
                <a:solidFill>
                  <a:srgbClr val="231F20"/>
                </a:solidFill>
                <a:latin typeface="Calibri"/>
                <a:cs typeface="Calibri"/>
              </a:rPr>
              <a:t> </a:t>
            </a:r>
            <a:r>
              <a:rPr sz="800" spc="-9" dirty="0">
                <a:solidFill>
                  <a:srgbClr val="231F20"/>
                </a:solidFill>
                <a:latin typeface="Calibri"/>
                <a:cs typeface="Calibri"/>
              </a:rPr>
              <a:t>4.708</a:t>
            </a:r>
            <a:r>
              <a:rPr sz="800" spc="-51" dirty="0">
                <a:solidFill>
                  <a:srgbClr val="231F20"/>
                </a:solidFill>
                <a:latin typeface="Calibri"/>
                <a:cs typeface="Calibri"/>
              </a:rPr>
              <a:t> </a:t>
            </a:r>
            <a:r>
              <a:rPr sz="800" spc="14" dirty="0">
                <a:solidFill>
                  <a:srgbClr val="231F20"/>
                </a:solidFill>
                <a:latin typeface="Calibri"/>
                <a:cs typeface="Calibri"/>
              </a:rPr>
              <a:t>km</a:t>
            </a:r>
            <a:r>
              <a:rPr sz="700" spc="20" baseline="33333" dirty="0">
                <a:solidFill>
                  <a:srgbClr val="231F20"/>
                </a:solidFill>
                <a:latin typeface="Calibri"/>
                <a:cs typeface="Calibri"/>
              </a:rPr>
              <a:t>2  </a:t>
            </a:r>
            <a:r>
              <a:rPr sz="800" spc="-154" dirty="0">
                <a:solidFill>
                  <a:srgbClr val="231F20"/>
                </a:solidFill>
                <a:latin typeface="Calibri"/>
                <a:cs typeface="Calibri"/>
              </a:rPr>
              <a:t>şfliaat </a:t>
            </a:r>
            <a:r>
              <a:rPr sz="800" dirty="0">
                <a:solidFill>
                  <a:srgbClr val="231F20"/>
                </a:solidFill>
                <a:latin typeface="Calibri"/>
                <a:cs typeface="Calibri"/>
              </a:rPr>
              <a:t>la </a:t>
            </a:r>
            <a:r>
              <a:rPr sz="800" spc="-19" dirty="0">
                <a:solidFill>
                  <a:srgbClr val="231F20"/>
                </a:solidFill>
                <a:latin typeface="Calibri"/>
                <a:cs typeface="Calibri"/>
              </a:rPr>
              <a:t>814 </a:t>
            </a:r>
            <a:r>
              <a:rPr sz="800" spc="23" dirty="0">
                <a:solidFill>
                  <a:srgbClr val="231F20"/>
                </a:solidFill>
                <a:latin typeface="Calibri"/>
                <a:cs typeface="Calibri"/>
              </a:rPr>
              <a:t>km </a:t>
            </a:r>
            <a:r>
              <a:rPr sz="800" spc="14" dirty="0">
                <a:solidFill>
                  <a:srgbClr val="231F20"/>
                </a:solidFill>
                <a:latin typeface="Calibri"/>
                <a:cs typeface="Calibri"/>
              </a:rPr>
              <a:t>sud </a:t>
            </a:r>
            <a:r>
              <a:rPr sz="800" spc="9" dirty="0">
                <a:solidFill>
                  <a:srgbClr val="231F20"/>
                </a:solidFill>
                <a:latin typeface="Calibri"/>
                <a:cs typeface="Calibri"/>
              </a:rPr>
              <a:t>de Bangkok, </a:t>
            </a:r>
            <a:r>
              <a:rPr sz="800" spc="5" dirty="0">
                <a:solidFill>
                  <a:srgbClr val="231F20"/>
                </a:solidFill>
                <a:latin typeface="Calibri"/>
                <a:cs typeface="Calibri"/>
              </a:rPr>
              <a:t>Krabi</a:t>
            </a:r>
            <a:r>
              <a:rPr sz="800" spc="163" dirty="0">
                <a:solidFill>
                  <a:srgbClr val="231F20"/>
                </a:solidFill>
                <a:latin typeface="Calibri"/>
                <a:cs typeface="Calibri"/>
              </a:rPr>
              <a:t> </a:t>
            </a:r>
            <a:r>
              <a:rPr sz="800" dirty="0">
                <a:solidFill>
                  <a:srgbClr val="231F20"/>
                </a:solidFill>
                <a:latin typeface="Calibri"/>
                <a:cs typeface="Calibri"/>
              </a:rPr>
              <a:t>este</a:t>
            </a:r>
            <a:endParaRPr sz="800" dirty="0">
              <a:latin typeface="Calibri"/>
              <a:cs typeface="Calibri"/>
            </a:endParaRPr>
          </a:p>
          <a:p>
            <a:pPr marL="11826" marR="4730" algn="just">
              <a:lnSpc>
                <a:spcPct val="115700"/>
              </a:lnSpc>
            </a:pPr>
            <a:r>
              <a:rPr sz="800" spc="14" dirty="0">
                <a:solidFill>
                  <a:srgbClr val="231F20"/>
                </a:solidFill>
                <a:latin typeface="Calibri"/>
                <a:cs typeface="Calibri"/>
              </a:rPr>
              <a:t>cu </a:t>
            </a:r>
            <a:r>
              <a:rPr sz="800" dirty="0">
                <a:solidFill>
                  <a:srgbClr val="231F20"/>
                </a:solidFill>
                <a:latin typeface="Calibri"/>
                <a:cs typeface="Calibri"/>
              </a:rPr>
              <a:t>adevărat </a:t>
            </a:r>
            <a:r>
              <a:rPr sz="800" spc="14" dirty="0">
                <a:solidFill>
                  <a:srgbClr val="231F20"/>
                </a:solidFill>
                <a:latin typeface="Calibri"/>
                <a:cs typeface="Calibri"/>
              </a:rPr>
              <a:t>un </a:t>
            </a:r>
            <a:r>
              <a:rPr sz="800" dirty="0">
                <a:solidFill>
                  <a:srgbClr val="231F20"/>
                </a:solidFill>
                <a:latin typeface="Calibri"/>
                <a:cs typeface="Calibri"/>
              </a:rPr>
              <a:t>paradis al </a:t>
            </a:r>
            <a:r>
              <a:rPr sz="800" spc="-5" dirty="0">
                <a:solidFill>
                  <a:srgbClr val="231F20"/>
                </a:solidFill>
                <a:latin typeface="Calibri"/>
                <a:cs typeface="Calibri"/>
              </a:rPr>
              <a:t>relaxării: </a:t>
            </a:r>
            <a:r>
              <a:rPr sz="800" spc="5" dirty="0">
                <a:solidFill>
                  <a:srgbClr val="231F20"/>
                </a:solidFill>
                <a:latin typeface="Calibri"/>
                <a:cs typeface="Calibri"/>
              </a:rPr>
              <a:t>posibilită-  </a:t>
            </a:r>
            <a:r>
              <a:rPr sz="800" dirty="0">
                <a:solidFill>
                  <a:srgbClr val="231F20"/>
                </a:solidFill>
                <a:latin typeface="Calibri"/>
                <a:cs typeface="Calibri"/>
              </a:rPr>
              <a:t>ţile </a:t>
            </a:r>
            <a:r>
              <a:rPr sz="800" spc="9" dirty="0">
                <a:solidFill>
                  <a:srgbClr val="231F20"/>
                </a:solidFill>
                <a:latin typeface="Calibri"/>
                <a:cs typeface="Calibri"/>
              </a:rPr>
              <a:t>de </a:t>
            </a:r>
            <a:r>
              <a:rPr sz="800" dirty="0">
                <a:solidFill>
                  <a:srgbClr val="231F20"/>
                </a:solidFill>
                <a:latin typeface="Calibri"/>
                <a:cs typeface="Calibri"/>
              </a:rPr>
              <a:t>cazare </a:t>
            </a:r>
            <a:r>
              <a:rPr sz="800" spc="5" dirty="0">
                <a:solidFill>
                  <a:srgbClr val="231F20"/>
                </a:solidFill>
                <a:latin typeface="Calibri"/>
                <a:cs typeface="Calibri"/>
              </a:rPr>
              <a:t>fiind încă </a:t>
            </a:r>
            <a:r>
              <a:rPr sz="800" spc="-5" dirty="0">
                <a:solidFill>
                  <a:srgbClr val="231F20"/>
                </a:solidFill>
                <a:latin typeface="Calibri"/>
                <a:cs typeface="Calibri"/>
              </a:rPr>
              <a:t>limitate, </a:t>
            </a:r>
            <a:r>
              <a:rPr sz="800" dirty="0">
                <a:solidFill>
                  <a:srgbClr val="231F20"/>
                </a:solidFill>
                <a:latin typeface="Calibri"/>
                <a:cs typeface="Calibri"/>
              </a:rPr>
              <a:t>turismul </a:t>
            </a:r>
            <a:r>
              <a:rPr sz="800" spc="14" dirty="0">
                <a:solidFill>
                  <a:srgbClr val="231F20"/>
                </a:solidFill>
                <a:latin typeface="Calibri"/>
                <a:cs typeface="Calibri"/>
              </a:rPr>
              <a:t>nu </a:t>
            </a:r>
            <a:r>
              <a:rPr sz="800" dirty="0">
                <a:solidFill>
                  <a:srgbClr val="231F20"/>
                </a:solidFill>
                <a:latin typeface="Calibri"/>
                <a:cs typeface="Calibri"/>
              </a:rPr>
              <a:t>a  pătruns</a:t>
            </a:r>
            <a:r>
              <a:rPr sz="800" spc="-65" dirty="0">
                <a:solidFill>
                  <a:srgbClr val="231F20"/>
                </a:solidFill>
                <a:latin typeface="Calibri"/>
                <a:cs typeface="Calibri"/>
              </a:rPr>
              <a:t> </a:t>
            </a:r>
            <a:r>
              <a:rPr sz="800" dirty="0">
                <a:solidFill>
                  <a:srgbClr val="231F20"/>
                </a:solidFill>
                <a:latin typeface="Calibri"/>
                <a:cs typeface="Calibri"/>
              </a:rPr>
              <a:t>masiv</a:t>
            </a:r>
            <a:r>
              <a:rPr sz="800" spc="-61" dirty="0">
                <a:solidFill>
                  <a:srgbClr val="231F20"/>
                </a:solidFill>
                <a:latin typeface="Calibri"/>
                <a:cs typeface="Calibri"/>
              </a:rPr>
              <a:t> </a:t>
            </a:r>
            <a:r>
              <a:rPr sz="800" spc="-5" dirty="0">
                <a:solidFill>
                  <a:srgbClr val="231F20"/>
                </a:solidFill>
                <a:latin typeface="Calibri"/>
                <a:cs typeface="Calibri"/>
              </a:rPr>
              <a:t>şi</a:t>
            </a:r>
            <a:r>
              <a:rPr sz="800" spc="-65" dirty="0">
                <a:solidFill>
                  <a:srgbClr val="231F20"/>
                </a:solidFill>
                <a:latin typeface="Calibri"/>
                <a:cs typeface="Calibri"/>
              </a:rPr>
              <a:t> </a:t>
            </a:r>
            <a:r>
              <a:rPr sz="800" spc="-5" dirty="0">
                <a:solidFill>
                  <a:srgbClr val="231F20"/>
                </a:solidFill>
                <a:latin typeface="Calibri"/>
                <a:cs typeface="Calibri"/>
              </a:rPr>
              <a:t>acaparator;</a:t>
            </a:r>
            <a:r>
              <a:rPr sz="800" spc="-65" dirty="0">
                <a:solidFill>
                  <a:srgbClr val="231F20"/>
                </a:solidFill>
                <a:latin typeface="Calibri"/>
                <a:cs typeface="Calibri"/>
              </a:rPr>
              <a:t> </a:t>
            </a:r>
            <a:r>
              <a:rPr sz="800" spc="5" dirty="0">
                <a:solidFill>
                  <a:srgbClr val="231F20"/>
                </a:solidFill>
                <a:latin typeface="Calibri"/>
                <a:cs typeface="Calibri"/>
              </a:rPr>
              <a:t>aproape</a:t>
            </a:r>
            <a:r>
              <a:rPr sz="800" spc="-65" dirty="0">
                <a:solidFill>
                  <a:srgbClr val="231F20"/>
                </a:solidFill>
                <a:latin typeface="Calibri"/>
                <a:cs typeface="Calibri"/>
              </a:rPr>
              <a:t> </a:t>
            </a:r>
            <a:r>
              <a:rPr sz="800" dirty="0">
                <a:solidFill>
                  <a:srgbClr val="231F20"/>
                </a:solidFill>
                <a:latin typeface="Calibri"/>
                <a:cs typeface="Calibri"/>
              </a:rPr>
              <a:t>totul</a:t>
            </a:r>
            <a:r>
              <a:rPr sz="800" spc="-65" dirty="0">
                <a:solidFill>
                  <a:srgbClr val="231F20"/>
                </a:solidFill>
                <a:latin typeface="Calibri"/>
                <a:cs typeface="Calibri"/>
              </a:rPr>
              <a:t> </a:t>
            </a:r>
            <a:r>
              <a:rPr sz="800" spc="-5" dirty="0">
                <a:solidFill>
                  <a:srgbClr val="231F20"/>
                </a:solidFill>
                <a:latin typeface="Calibri"/>
                <a:cs typeface="Calibri"/>
              </a:rPr>
              <a:t>este  </a:t>
            </a:r>
            <a:r>
              <a:rPr sz="800" dirty="0">
                <a:solidFill>
                  <a:srgbClr val="231F20"/>
                </a:solidFill>
                <a:latin typeface="Calibri"/>
                <a:cs typeface="Calibri"/>
              </a:rPr>
              <a:t>neatins, natura îşi </a:t>
            </a:r>
            <a:r>
              <a:rPr sz="800" spc="14" dirty="0">
                <a:solidFill>
                  <a:srgbClr val="231F20"/>
                </a:solidFill>
                <a:latin typeface="Calibri"/>
                <a:cs typeface="Calibri"/>
              </a:rPr>
              <a:t>conservă </a:t>
            </a:r>
            <a:r>
              <a:rPr sz="800" dirty="0">
                <a:solidFill>
                  <a:srgbClr val="231F20"/>
                </a:solidFill>
                <a:latin typeface="Calibri"/>
                <a:cs typeface="Calibri"/>
              </a:rPr>
              <a:t>calitățile </a:t>
            </a:r>
            <a:r>
              <a:rPr sz="800" spc="5" dirty="0">
                <a:solidFill>
                  <a:srgbClr val="231F20"/>
                </a:solidFill>
                <a:latin typeface="Calibri"/>
                <a:cs typeface="Calibri"/>
              </a:rPr>
              <a:t>neînti-  </a:t>
            </a:r>
            <a:r>
              <a:rPr sz="800" spc="-9" dirty="0">
                <a:solidFill>
                  <a:srgbClr val="231F20"/>
                </a:solidFill>
                <a:latin typeface="Calibri"/>
                <a:cs typeface="Calibri"/>
              </a:rPr>
              <a:t>nate.</a:t>
            </a:r>
            <a:r>
              <a:rPr sz="800" spc="-33" dirty="0">
                <a:solidFill>
                  <a:srgbClr val="231F20"/>
                </a:solidFill>
                <a:latin typeface="Calibri"/>
                <a:cs typeface="Calibri"/>
              </a:rPr>
              <a:t> </a:t>
            </a:r>
            <a:r>
              <a:rPr sz="800" spc="23" dirty="0">
                <a:solidFill>
                  <a:srgbClr val="231F20"/>
                </a:solidFill>
                <a:latin typeface="Calibri"/>
                <a:cs typeface="Calibri"/>
              </a:rPr>
              <a:t>După</a:t>
            </a:r>
            <a:r>
              <a:rPr sz="800" spc="-33" dirty="0">
                <a:solidFill>
                  <a:srgbClr val="231F20"/>
                </a:solidFill>
                <a:latin typeface="Calibri"/>
                <a:cs typeface="Calibri"/>
              </a:rPr>
              <a:t> </a:t>
            </a:r>
            <a:r>
              <a:rPr sz="800" spc="9" dirty="0">
                <a:solidFill>
                  <a:srgbClr val="231F20"/>
                </a:solidFill>
                <a:latin typeface="Calibri"/>
                <a:cs typeface="Calibri"/>
              </a:rPr>
              <a:t>băi</a:t>
            </a:r>
            <a:r>
              <a:rPr sz="800" spc="-33" dirty="0">
                <a:solidFill>
                  <a:srgbClr val="231F20"/>
                </a:solidFill>
                <a:latin typeface="Calibri"/>
                <a:cs typeface="Calibri"/>
              </a:rPr>
              <a:t> </a:t>
            </a:r>
            <a:r>
              <a:rPr sz="800" spc="9" dirty="0">
                <a:solidFill>
                  <a:srgbClr val="231F20"/>
                </a:solidFill>
                <a:latin typeface="Calibri"/>
                <a:cs typeface="Calibri"/>
              </a:rPr>
              <a:t>de</a:t>
            </a:r>
            <a:r>
              <a:rPr sz="800" spc="-33" dirty="0">
                <a:solidFill>
                  <a:srgbClr val="231F20"/>
                </a:solidFill>
                <a:latin typeface="Calibri"/>
                <a:cs typeface="Calibri"/>
              </a:rPr>
              <a:t> </a:t>
            </a:r>
            <a:r>
              <a:rPr sz="800" dirty="0">
                <a:solidFill>
                  <a:srgbClr val="231F20"/>
                </a:solidFill>
                <a:latin typeface="Calibri"/>
                <a:cs typeface="Calibri"/>
              </a:rPr>
              <a:t>soare</a:t>
            </a:r>
            <a:r>
              <a:rPr sz="800" spc="-33" dirty="0">
                <a:solidFill>
                  <a:srgbClr val="231F20"/>
                </a:solidFill>
                <a:latin typeface="Calibri"/>
                <a:cs typeface="Calibri"/>
              </a:rPr>
              <a:t> </a:t>
            </a:r>
            <a:r>
              <a:rPr sz="800" dirty="0">
                <a:solidFill>
                  <a:srgbClr val="231F20"/>
                </a:solidFill>
                <a:latin typeface="Calibri"/>
                <a:cs typeface="Calibri"/>
              </a:rPr>
              <a:t>şi</a:t>
            </a:r>
            <a:r>
              <a:rPr sz="800" spc="-33" dirty="0">
                <a:solidFill>
                  <a:srgbClr val="231F20"/>
                </a:solidFill>
                <a:latin typeface="Calibri"/>
                <a:cs typeface="Calibri"/>
              </a:rPr>
              <a:t> </a:t>
            </a:r>
            <a:r>
              <a:rPr sz="800" spc="9" dirty="0">
                <a:solidFill>
                  <a:srgbClr val="231F20"/>
                </a:solidFill>
                <a:latin typeface="Calibri"/>
                <a:cs typeface="Calibri"/>
              </a:rPr>
              <a:t>surfing</a:t>
            </a:r>
            <a:r>
              <a:rPr sz="800" spc="-33" dirty="0">
                <a:solidFill>
                  <a:srgbClr val="231F20"/>
                </a:solidFill>
                <a:latin typeface="Calibri"/>
                <a:cs typeface="Calibri"/>
              </a:rPr>
              <a:t> </a:t>
            </a:r>
            <a:r>
              <a:rPr sz="800" spc="5" dirty="0">
                <a:solidFill>
                  <a:srgbClr val="231F20"/>
                </a:solidFill>
                <a:latin typeface="Calibri"/>
                <a:cs typeface="Calibri"/>
              </a:rPr>
              <a:t>spectaculos,  </a:t>
            </a:r>
            <a:r>
              <a:rPr sz="800" dirty="0">
                <a:solidFill>
                  <a:srgbClr val="231F20"/>
                </a:solidFill>
                <a:latin typeface="Calibri"/>
                <a:cs typeface="Calibri"/>
              </a:rPr>
              <a:t>puteți</a:t>
            </a:r>
            <a:r>
              <a:rPr sz="800" spc="-23" dirty="0">
                <a:solidFill>
                  <a:srgbClr val="231F20"/>
                </a:solidFill>
                <a:latin typeface="Calibri"/>
                <a:cs typeface="Calibri"/>
              </a:rPr>
              <a:t> </a:t>
            </a:r>
            <a:r>
              <a:rPr sz="800" spc="5" dirty="0">
                <a:solidFill>
                  <a:srgbClr val="231F20"/>
                </a:solidFill>
                <a:latin typeface="Calibri"/>
                <a:cs typeface="Calibri"/>
              </a:rPr>
              <a:t>explora</a:t>
            </a:r>
            <a:r>
              <a:rPr sz="800" spc="-23" dirty="0">
                <a:solidFill>
                  <a:srgbClr val="231F20"/>
                </a:solidFill>
                <a:latin typeface="Calibri"/>
                <a:cs typeface="Calibri"/>
              </a:rPr>
              <a:t> </a:t>
            </a:r>
            <a:r>
              <a:rPr sz="800" dirty="0">
                <a:solidFill>
                  <a:srgbClr val="231F20"/>
                </a:solidFill>
                <a:latin typeface="Calibri"/>
                <a:cs typeface="Calibri"/>
              </a:rPr>
              <a:t>peşteri</a:t>
            </a:r>
            <a:r>
              <a:rPr sz="800" spc="-23" dirty="0">
                <a:solidFill>
                  <a:srgbClr val="231F20"/>
                </a:solidFill>
                <a:latin typeface="Calibri"/>
                <a:cs typeface="Calibri"/>
              </a:rPr>
              <a:t> </a:t>
            </a:r>
            <a:r>
              <a:rPr sz="800" spc="5" dirty="0">
                <a:solidFill>
                  <a:srgbClr val="231F20"/>
                </a:solidFill>
                <a:latin typeface="Calibri"/>
                <a:cs typeface="Calibri"/>
              </a:rPr>
              <a:t>sau</a:t>
            </a:r>
            <a:r>
              <a:rPr sz="800" spc="-23" dirty="0">
                <a:solidFill>
                  <a:srgbClr val="231F20"/>
                </a:solidFill>
                <a:latin typeface="Calibri"/>
                <a:cs typeface="Calibri"/>
              </a:rPr>
              <a:t> </a:t>
            </a:r>
            <a:r>
              <a:rPr sz="800" dirty="0">
                <a:solidFill>
                  <a:srgbClr val="231F20"/>
                </a:solidFill>
                <a:latin typeface="Calibri"/>
                <a:cs typeface="Calibri"/>
              </a:rPr>
              <a:t>cascade,</a:t>
            </a:r>
            <a:r>
              <a:rPr sz="800" spc="-23" dirty="0">
                <a:solidFill>
                  <a:srgbClr val="231F20"/>
                </a:solidFill>
                <a:latin typeface="Calibri"/>
                <a:cs typeface="Calibri"/>
              </a:rPr>
              <a:t> </a:t>
            </a:r>
            <a:r>
              <a:rPr sz="800" dirty="0">
                <a:solidFill>
                  <a:srgbClr val="231F20"/>
                </a:solidFill>
                <a:latin typeface="Calibri"/>
                <a:cs typeface="Calibri"/>
              </a:rPr>
              <a:t>puteți</a:t>
            </a:r>
            <a:r>
              <a:rPr sz="800" spc="-23" dirty="0">
                <a:solidFill>
                  <a:srgbClr val="231F20"/>
                </a:solidFill>
                <a:latin typeface="Calibri"/>
                <a:cs typeface="Calibri"/>
              </a:rPr>
              <a:t> </a:t>
            </a:r>
            <a:r>
              <a:rPr sz="800" dirty="0">
                <a:solidFill>
                  <a:srgbClr val="231F20"/>
                </a:solidFill>
                <a:latin typeface="Calibri"/>
                <a:cs typeface="Calibri"/>
              </a:rPr>
              <a:t>urca  masivele</a:t>
            </a:r>
            <a:r>
              <a:rPr sz="800" spc="-70" dirty="0">
                <a:solidFill>
                  <a:srgbClr val="231F20"/>
                </a:solidFill>
                <a:latin typeface="Calibri"/>
                <a:cs typeface="Calibri"/>
              </a:rPr>
              <a:t> </a:t>
            </a:r>
            <a:r>
              <a:rPr sz="800" dirty="0">
                <a:solidFill>
                  <a:srgbClr val="231F20"/>
                </a:solidFill>
                <a:latin typeface="Calibri"/>
                <a:cs typeface="Calibri"/>
              </a:rPr>
              <a:t>stâncoase</a:t>
            </a:r>
            <a:r>
              <a:rPr sz="800" spc="-70" dirty="0">
                <a:solidFill>
                  <a:srgbClr val="231F20"/>
                </a:solidFill>
                <a:latin typeface="Calibri"/>
                <a:cs typeface="Calibri"/>
              </a:rPr>
              <a:t> </a:t>
            </a:r>
            <a:r>
              <a:rPr sz="800" dirty="0">
                <a:solidFill>
                  <a:srgbClr val="231F20"/>
                </a:solidFill>
                <a:latin typeface="Calibri"/>
                <a:cs typeface="Calibri"/>
              </a:rPr>
              <a:t>–</a:t>
            </a:r>
            <a:r>
              <a:rPr sz="800" spc="-70" dirty="0">
                <a:solidFill>
                  <a:srgbClr val="231F20"/>
                </a:solidFill>
                <a:latin typeface="Calibri"/>
                <a:cs typeface="Calibri"/>
              </a:rPr>
              <a:t> </a:t>
            </a:r>
            <a:r>
              <a:rPr sz="800" spc="5" dirty="0">
                <a:solidFill>
                  <a:srgbClr val="231F20"/>
                </a:solidFill>
                <a:latin typeface="Calibri"/>
                <a:cs typeface="Calibri"/>
              </a:rPr>
              <a:t>vă</a:t>
            </a:r>
            <a:r>
              <a:rPr sz="800" spc="-70" dirty="0">
                <a:solidFill>
                  <a:srgbClr val="231F20"/>
                </a:solidFill>
                <a:latin typeface="Calibri"/>
                <a:cs typeface="Calibri"/>
              </a:rPr>
              <a:t> </a:t>
            </a:r>
            <a:r>
              <a:rPr sz="800" dirty="0">
                <a:solidFill>
                  <a:srgbClr val="231F20"/>
                </a:solidFill>
                <a:latin typeface="Calibri"/>
                <a:cs typeface="Calibri"/>
              </a:rPr>
              <a:t>asigurăm</a:t>
            </a:r>
            <a:r>
              <a:rPr sz="800" spc="-70" dirty="0">
                <a:solidFill>
                  <a:srgbClr val="231F20"/>
                </a:solidFill>
                <a:latin typeface="Calibri"/>
                <a:cs typeface="Calibri"/>
              </a:rPr>
              <a:t> </a:t>
            </a:r>
            <a:r>
              <a:rPr sz="800" spc="5" dirty="0">
                <a:solidFill>
                  <a:srgbClr val="231F20"/>
                </a:solidFill>
                <a:latin typeface="Calibri"/>
                <a:cs typeface="Calibri"/>
              </a:rPr>
              <a:t>că</a:t>
            </a:r>
            <a:r>
              <a:rPr sz="800" spc="-70" dirty="0">
                <a:solidFill>
                  <a:srgbClr val="231F20"/>
                </a:solidFill>
                <a:latin typeface="Calibri"/>
                <a:cs typeface="Calibri"/>
              </a:rPr>
              <a:t> </a:t>
            </a:r>
            <a:r>
              <a:rPr sz="800" dirty="0">
                <a:solidFill>
                  <a:srgbClr val="231F20"/>
                </a:solidFill>
                <a:latin typeface="Calibri"/>
                <a:cs typeface="Calibri"/>
              </a:rPr>
              <a:t>panorama  merită fiecare minut, fiecare</a:t>
            </a:r>
            <a:r>
              <a:rPr sz="800" spc="-61" dirty="0">
                <a:solidFill>
                  <a:srgbClr val="231F20"/>
                </a:solidFill>
                <a:latin typeface="Calibri"/>
                <a:cs typeface="Calibri"/>
              </a:rPr>
              <a:t> </a:t>
            </a:r>
            <a:r>
              <a:rPr sz="800" spc="-14" dirty="0">
                <a:solidFill>
                  <a:srgbClr val="231F20"/>
                </a:solidFill>
                <a:latin typeface="Calibri"/>
                <a:cs typeface="Calibri"/>
              </a:rPr>
              <a:t>pas...</a:t>
            </a:r>
            <a:endParaRPr sz="800" dirty="0">
              <a:latin typeface="Calibri"/>
              <a:cs typeface="Calibri"/>
            </a:endParaRPr>
          </a:p>
        </p:txBody>
      </p:sp>
      <p:sp>
        <p:nvSpPr>
          <p:cNvPr id="8" name="object 8"/>
          <p:cNvSpPr txBox="1"/>
          <p:nvPr/>
        </p:nvSpPr>
        <p:spPr>
          <a:xfrm>
            <a:off x="5282838" y="3043281"/>
            <a:ext cx="548927" cy="195778"/>
          </a:xfrm>
          <a:prstGeom prst="rect">
            <a:avLst/>
          </a:prstGeom>
        </p:spPr>
        <p:txBody>
          <a:bodyPr vert="horz" wrap="square" lIns="0" tIns="11826" rIns="0" bIns="0" rtlCol="0">
            <a:spAutoFit/>
          </a:bodyPr>
          <a:lstStyle/>
          <a:p>
            <a:pPr marL="11826">
              <a:spcBef>
                <a:spcPts val="93"/>
              </a:spcBef>
            </a:pPr>
            <a:r>
              <a:rPr sz="1200" b="1" spc="33" dirty="0">
                <a:solidFill>
                  <a:srgbClr val="007DC5"/>
                </a:solidFill>
                <a:latin typeface="Calibri"/>
                <a:cs typeface="Calibri"/>
              </a:rPr>
              <a:t>ISTORIE</a:t>
            </a:r>
            <a:endParaRPr sz="1200" dirty="0">
              <a:latin typeface="Calibri"/>
              <a:cs typeface="Calibri"/>
            </a:endParaRPr>
          </a:p>
        </p:txBody>
      </p:sp>
      <p:sp>
        <p:nvSpPr>
          <p:cNvPr id="9" name="object 9"/>
          <p:cNvSpPr txBox="1"/>
          <p:nvPr/>
        </p:nvSpPr>
        <p:spPr>
          <a:xfrm>
            <a:off x="5282838" y="3351909"/>
            <a:ext cx="2091468" cy="1761267"/>
          </a:xfrm>
          <a:prstGeom prst="rect">
            <a:avLst/>
          </a:prstGeom>
        </p:spPr>
        <p:txBody>
          <a:bodyPr vert="horz" wrap="square" lIns="0" tIns="11826" rIns="0" bIns="0" rtlCol="0">
            <a:spAutoFit/>
          </a:bodyPr>
          <a:lstStyle/>
          <a:p>
            <a:pPr marL="11826" marR="4730" algn="just">
              <a:lnSpc>
                <a:spcPct val="115700"/>
              </a:lnSpc>
              <a:spcBef>
                <a:spcPts val="93"/>
              </a:spcBef>
            </a:pPr>
            <a:r>
              <a:rPr sz="800" spc="5" dirty="0">
                <a:solidFill>
                  <a:srgbClr val="231F20"/>
                </a:solidFill>
                <a:latin typeface="Calibri"/>
                <a:cs typeface="Calibri"/>
              </a:rPr>
              <a:t>Descoperirile </a:t>
            </a:r>
            <a:r>
              <a:rPr sz="800" spc="9" dirty="0">
                <a:solidFill>
                  <a:srgbClr val="231F20"/>
                </a:solidFill>
                <a:latin typeface="Calibri"/>
                <a:cs typeface="Calibri"/>
              </a:rPr>
              <a:t>arheologice </a:t>
            </a:r>
            <a:r>
              <a:rPr sz="800" spc="-5" dirty="0">
                <a:solidFill>
                  <a:srgbClr val="231F20"/>
                </a:solidFill>
                <a:latin typeface="Calibri"/>
                <a:cs typeface="Calibri"/>
              </a:rPr>
              <a:t>arată </a:t>
            </a:r>
            <a:r>
              <a:rPr sz="800" spc="9" dirty="0">
                <a:solidFill>
                  <a:srgbClr val="231F20"/>
                </a:solidFill>
                <a:latin typeface="Calibri"/>
                <a:cs typeface="Calibri"/>
              </a:rPr>
              <a:t>că în provin-  </a:t>
            </a:r>
            <a:r>
              <a:rPr sz="800" dirty="0">
                <a:solidFill>
                  <a:srgbClr val="231F20"/>
                </a:solidFill>
                <a:latin typeface="Calibri"/>
                <a:cs typeface="Calibri"/>
              </a:rPr>
              <a:t>cia </a:t>
            </a:r>
            <a:r>
              <a:rPr sz="800" spc="9" dirty="0">
                <a:solidFill>
                  <a:srgbClr val="231F20"/>
                </a:solidFill>
                <a:latin typeface="Calibri"/>
                <a:cs typeface="Calibri"/>
              </a:rPr>
              <a:t>Krabi </a:t>
            </a:r>
            <a:r>
              <a:rPr sz="800" dirty="0">
                <a:solidFill>
                  <a:srgbClr val="231F20"/>
                </a:solidFill>
                <a:latin typeface="Calibri"/>
                <a:cs typeface="Calibri"/>
              </a:rPr>
              <a:t>a </a:t>
            </a:r>
            <a:r>
              <a:rPr sz="800" spc="5" dirty="0">
                <a:solidFill>
                  <a:srgbClr val="231F20"/>
                </a:solidFill>
                <a:latin typeface="Calibri"/>
                <a:cs typeface="Calibri"/>
              </a:rPr>
              <a:t>existat </a:t>
            </a:r>
            <a:r>
              <a:rPr sz="800" spc="14" dirty="0">
                <a:solidFill>
                  <a:srgbClr val="231F20"/>
                </a:solidFill>
                <a:latin typeface="Calibri"/>
                <a:cs typeface="Calibri"/>
              </a:rPr>
              <a:t>una </a:t>
            </a:r>
            <a:r>
              <a:rPr sz="800" spc="5" dirty="0">
                <a:solidFill>
                  <a:srgbClr val="231F20"/>
                </a:solidFill>
                <a:latin typeface="Calibri"/>
                <a:cs typeface="Calibri"/>
              </a:rPr>
              <a:t>dintre cele </a:t>
            </a:r>
            <a:r>
              <a:rPr sz="800" spc="9" dirty="0">
                <a:solidFill>
                  <a:srgbClr val="231F20"/>
                </a:solidFill>
                <a:latin typeface="Calibri"/>
                <a:cs typeface="Calibri"/>
              </a:rPr>
              <a:t>mai </a:t>
            </a:r>
            <a:r>
              <a:rPr sz="800" spc="14" dirty="0">
                <a:solidFill>
                  <a:srgbClr val="231F20"/>
                </a:solidFill>
                <a:latin typeface="Calibri"/>
                <a:cs typeface="Calibri"/>
              </a:rPr>
              <a:t>vechi  comunități </a:t>
            </a:r>
            <a:r>
              <a:rPr sz="800" spc="23" dirty="0">
                <a:solidFill>
                  <a:srgbClr val="231F20"/>
                </a:solidFill>
                <a:latin typeface="Calibri"/>
                <a:cs typeface="Calibri"/>
              </a:rPr>
              <a:t>din </a:t>
            </a:r>
            <a:r>
              <a:rPr sz="800" spc="9" dirty="0">
                <a:solidFill>
                  <a:srgbClr val="231F20"/>
                </a:solidFill>
                <a:latin typeface="Calibri"/>
                <a:cs typeface="Calibri"/>
              </a:rPr>
              <a:t>Thailanda, </a:t>
            </a:r>
            <a:r>
              <a:rPr sz="800" spc="23" dirty="0">
                <a:solidFill>
                  <a:srgbClr val="231F20"/>
                </a:solidFill>
                <a:latin typeface="Calibri"/>
                <a:cs typeface="Calibri"/>
              </a:rPr>
              <a:t>datând din </a:t>
            </a:r>
            <a:r>
              <a:rPr sz="800" spc="14" dirty="0">
                <a:solidFill>
                  <a:srgbClr val="231F20"/>
                </a:solidFill>
                <a:latin typeface="Calibri"/>
                <a:cs typeface="Calibri"/>
              </a:rPr>
              <a:t>peri-  </a:t>
            </a:r>
            <a:r>
              <a:rPr sz="800" spc="5" dirty="0">
                <a:solidFill>
                  <a:srgbClr val="231F20"/>
                </a:solidFill>
                <a:latin typeface="Calibri"/>
                <a:cs typeface="Calibri"/>
              </a:rPr>
              <a:t>oada</a:t>
            </a:r>
            <a:r>
              <a:rPr sz="800" spc="-14" dirty="0">
                <a:solidFill>
                  <a:srgbClr val="231F20"/>
                </a:solidFill>
                <a:latin typeface="Calibri"/>
                <a:cs typeface="Calibri"/>
              </a:rPr>
              <a:t> </a:t>
            </a:r>
            <a:r>
              <a:rPr sz="800" dirty="0">
                <a:solidFill>
                  <a:srgbClr val="231F20"/>
                </a:solidFill>
                <a:latin typeface="Calibri"/>
                <a:cs typeface="Calibri"/>
              </a:rPr>
              <a:t>preistorică.</a:t>
            </a:r>
            <a:r>
              <a:rPr sz="800" spc="-14" dirty="0">
                <a:solidFill>
                  <a:srgbClr val="231F20"/>
                </a:solidFill>
                <a:latin typeface="Calibri"/>
                <a:cs typeface="Calibri"/>
              </a:rPr>
              <a:t> </a:t>
            </a:r>
            <a:r>
              <a:rPr sz="800" spc="9" dirty="0">
                <a:solidFill>
                  <a:srgbClr val="231F20"/>
                </a:solidFill>
                <a:latin typeface="Calibri"/>
                <a:cs typeface="Calibri"/>
              </a:rPr>
              <a:t>Se</a:t>
            </a:r>
            <a:r>
              <a:rPr sz="800" spc="-14" dirty="0">
                <a:solidFill>
                  <a:srgbClr val="231F20"/>
                </a:solidFill>
                <a:latin typeface="Calibri"/>
                <a:cs typeface="Calibri"/>
              </a:rPr>
              <a:t> </a:t>
            </a:r>
            <a:r>
              <a:rPr sz="800" dirty="0">
                <a:solidFill>
                  <a:srgbClr val="231F20"/>
                </a:solidFill>
                <a:latin typeface="Calibri"/>
                <a:cs typeface="Calibri"/>
              </a:rPr>
              <a:t>pare</a:t>
            </a:r>
            <a:r>
              <a:rPr sz="800" spc="-14" dirty="0">
                <a:solidFill>
                  <a:srgbClr val="231F20"/>
                </a:solidFill>
                <a:latin typeface="Calibri"/>
                <a:cs typeface="Calibri"/>
              </a:rPr>
              <a:t> </a:t>
            </a:r>
            <a:r>
              <a:rPr sz="800" spc="5" dirty="0">
                <a:solidFill>
                  <a:srgbClr val="231F20"/>
                </a:solidFill>
                <a:latin typeface="Calibri"/>
                <a:cs typeface="Calibri"/>
              </a:rPr>
              <a:t>că</a:t>
            </a:r>
            <a:r>
              <a:rPr sz="800" spc="-14" dirty="0">
                <a:solidFill>
                  <a:srgbClr val="231F20"/>
                </a:solidFill>
                <a:latin typeface="Calibri"/>
                <a:cs typeface="Calibri"/>
              </a:rPr>
              <a:t> </a:t>
            </a:r>
            <a:r>
              <a:rPr sz="800" dirty="0">
                <a:solidFill>
                  <a:srgbClr val="231F20"/>
                </a:solidFill>
                <a:latin typeface="Calibri"/>
                <a:cs typeface="Calibri"/>
              </a:rPr>
              <a:t>oraşul</a:t>
            </a:r>
            <a:r>
              <a:rPr sz="800" spc="-14" dirty="0">
                <a:solidFill>
                  <a:srgbClr val="231F20"/>
                </a:solidFill>
                <a:latin typeface="Calibri"/>
                <a:cs typeface="Calibri"/>
              </a:rPr>
              <a:t> </a:t>
            </a:r>
            <a:r>
              <a:rPr sz="800" spc="5" dirty="0">
                <a:solidFill>
                  <a:srgbClr val="231F20"/>
                </a:solidFill>
                <a:latin typeface="Calibri"/>
                <a:cs typeface="Calibri"/>
              </a:rPr>
              <a:t>Krabi</a:t>
            </a:r>
            <a:r>
              <a:rPr sz="800" spc="-14" dirty="0">
                <a:solidFill>
                  <a:srgbClr val="231F20"/>
                </a:solidFill>
                <a:latin typeface="Calibri"/>
                <a:cs typeface="Calibri"/>
              </a:rPr>
              <a:t> </a:t>
            </a:r>
            <a:r>
              <a:rPr sz="800" dirty="0">
                <a:solidFill>
                  <a:srgbClr val="231F20"/>
                </a:solidFill>
                <a:latin typeface="Calibri"/>
                <a:cs typeface="Calibri"/>
              </a:rPr>
              <a:t>a</a:t>
            </a:r>
            <a:r>
              <a:rPr sz="800" spc="-14" dirty="0">
                <a:solidFill>
                  <a:srgbClr val="231F20"/>
                </a:solidFill>
                <a:latin typeface="Calibri"/>
                <a:cs typeface="Calibri"/>
              </a:rPr>
              <a:t> </a:t>
            </a:r>
            <a:r>
              <a:rPr sz="800" dirty="0">
                <a:solidFill>
                  <a:srgbClr val="231F20"/>
                </a:solidFill>
                <a:latin typeface="Calibri"/>
                <a:cs typeface="Calibri"/>
              </a:rPr>
              <a:t>fost  </a:t>
            </a:r>
            <a:r>
              <a:rPr sz="800" spc="14" dirty="0">
                <a:solidFill>
                  <a:srgbClr val="231F20"/>
                </a:solidFill>
                <a:latin typeface="Calibri"/>
                <a:cs typeface="Calibri"/>
              </a:rPr>
              <a:t>cândva </a:t>
            </a:r>
            <a:r>
              <a:rPr sz="800" spc="9" dirty="0">
                <a:solidFill>
                  <a:srgbClr val="231F20"/>
                </a:solidFill>
                <a:latin typeface="Calibri"/>
                <a:cs typeface="Calibri"/>
              </a:rPr>
              <a:t>legendarul </a:t>
            </a:r>
            <a:r>
              <a:rPr sz="800" spc="5" dirty="0">
                <a:solidFill>
                  <a:srgbClr val="231F20"/>
                </a:solidFill>
                <a:latin typeface="Calibri"/>
                <a:cs typeface="Calibri"/>
              </a:rPr>
              <a:t>Ban Thai Samo, </a:t>
            </a:r>
            <a:r>
              <a:rPr sz="800" spc="9" dirty="0">
                <a:solidFill>
                  <a:srgbClr val="231F20"/>
                </a:solidFill>
                <a:latin typeface="Calibri"/>
                <a:cs typeface="Calibri"/>
              </a:rPr>
              <a:t>unul </a:t>
            </a:r>
            <a:r>
              <a:rPr sz="800" spc="14" dirty="0">
                <a:solidFill>
                  <a:srgbClr val="231F20"/>
                </a:solidFill>
                <a:latin typeface="Calibri"/>
                <a:cs typeface="Calibri"/>
              </a:rPr>
              <a:t>din-  </a:t>
            </a:r>
            <a:r>
              <a:rPr sz="800" spc="-9" dirty="0">
                <a:solidFill>
                  <a:srgbClr val="231F20"/>
                </a:solidFill>
                <a:latin typeface="Calibri"/>
                <a:cs typeface="Calibri"/>
              </a:rPr>
              <a:t>tre </a:t>
            </a:r>
            <a:r>
              <a:rPr sz="800" dirty="0">
                <a:solidFill>
                  <a:srgbClr val="231F20"/>
                </a:solidFill>
                <a:latin typeface="Calibri"/>
                <a:cs typeface="Calibri"/>
              </a:rPr>
              <a:t>cele </a:t>
            </a:r>
            <a:r>
              <a:rPr sz="800" spc="-28" dirty="0">
                <a:solidFill>
                  <a:srgbClr val="231F20"/>
                </a:solidFill>
                <a:latin typeface="Calibri"/>
                <a:cs typeface="Calibri"/>
              </a:rPr>
              <a:t>12 </a:t>
            </a:r>
            <a:r>
              <a:rPr sz="800" dirty="0">
                <a:solidFill>
                  <a:srgbClr val="231F20"/>
                </a:solidFill>
                <a:latin typeface="Calibri"/>
                <a:cs typeface="Calibri"/>
              </a:rPr>
              <a:t>oraşe </a:t>
            </a:r>
            <a:r>
              <a:rPr sz="800" spc="5" dirty="0">
                <a:solidFill>
                  <a:srgbClr val="231F20"/>
                </a:solidFill>
                <a:latin typeface="Calibri"/>
                <a:cs typeface="Calibri"/>
              </a:rPr>
              <a:t>regale </a:t>
            </a:r>
            <a:r>
              <a:rPr sz="800" dirty="0">
                <a:solidFill>
                  <a:srgbClr val="231F20"/>
                </a:solidFill>
                <a:latin typeface="Calibri"/>
                <a:cs typeface="Calibri"/>
              </a:rPr>
              <a:t>– al cărui </a:t>
            </a:r>
            <a:r>
              <a:rPr sz="800" spc="9" dirty="0">
                <a:solidFill>
                  <a:srgbClr val="231F20"/>
                </a:solidFill>
                <a:latin typeface="Calibri"/>
                <a:cs typeface="Calibri"/>
              </a:rPr>
              <a:t>simbol </a:t>
            </a:r>
            <a:r>
              <a:rPr sz="800" spc="-5" dirty="0">
                <a:solidFill>
                  <a:srgbClr val="231F20"/>
                </a:solidFill>
                <a:latin typeface="Calibri"/>
                <a:cs typeface="Calibri"/>
              </a:rPr>
              <a:t>era </a:t>
            </a:r>
            <a:r>
              <a:rPr sz="800" spc="9" dirty="0">
                <a:solidFill>
                  <a:srgbClr val="231F20"/>
                </a:solidFill>
                <a:latin typeface="Calibri"/>
                <a:cs typeface="Calibri"/>
              </a:rPr>
              <a:t>o  </a:t>
            </a:r>
            <a:r>
              <a:rPr sz="800" spc="5" dirty="0">
                <a:solidFill>
                  <a:srgbClr val="231F20"/>
                </a:solidFill>
                <a:latin typeface="Calibri"/>
                <a:cs typeface="Calibri"/>
              </a:rPr>
              <a:t>maimuță </a:t>
            </a:r>
            <a:r>
              <a:rPr sz="800" spc="-23" dirty="0">
                <a:solidFill>
                  <a:srgbClr val="231F20"/>
                </a:solidFill>
                <a:latin typeface="Calibri"/>
                <a:cs typeface="Calibri"/>
              </a:rPr>
              <a:t>–, </a:t>
            </a:r>
            <a:r>
              <a:rPr sz="800" dirty="0">
                <a:solidFill>
                  <a:srgbClr val="231F20"/>
                </a:solidFill>
                <a:latin typeface="Calibri"/>
                <a:cs typeface="Calibri"/>
              </a:rPr>
              <a:t>oraş </a:t>
            </a:r>
            <a:r>
              <a:rPr sz="800" spc="5" dirty="0">
                <a:solidFill>
                  <a:srgbClr val="231F20"/>
                </a:solidFill>
                <a:latin typeface="Calibri"/>
                <a:cs typeface="Calibri"/>
              </a:rPr>
              <a:t>ce </a:t>
            </a:r>
            <a:r>
              <a:rPr sz="800" dirty="0">
                <a:solidFill>
                  <a:srgbClr val="231F20"/>
                </a:solidFill>
                <a:latin typeface="Calibri"/>
                <a:cs typeface="Calibri"/>
              </a:rPr>
              <a:t>ținea </a:t>
            </a:r>
            <a:r>
              <a:rPr sz="800" spc="9" dirty="0">
                <a:solidFill>
                  <a:srgbClr val="231F20"/>
                </a:solidFill>
                <a:latin typeface="Calibri"/>
                <a:cs typeface="Calibri"/>
              </a:rPr>
              <a:t>de Regatul Nakhon  </a:t>
            </a:r>
            <a:r>
              <a:rPr sz="800" spc="5" dirty="0">
                <a:solidFill>
                  <a:srgbClr val="231F20"/>
                </a:solidFill>
                <a:latin typeface="Calibri"/>
                <a:cs typeface="Calibri"/>
              </a:rPr>
              <a:t>Si </a:t>
            </a:r>
            <a:r>
              <a:rPr sz="800" dirty="0">
                <a:solidFill>
                  <a:srgbClr val="231F20"/>
                </a:solidFill>
                <a:latin typeface="Calibri"/>
                <a:cs typeface="Calibri"/>
              </a:rPr>
              <a:t>Thammarat. </a:t>
            </a:r>
            <a:r>
              <a:rPr sz="800" spc="14" dirty="0">
                <a:solidFill>
                  <a:srgbClr val="231F20"/>
                </a:solidFill>
                <a:latin typeface="Calibri"/>
                <a:cs typeface="Calibri"/>
              </a:rPr>
              <a:t>O </a:t>
            </a:r>
            <a:r>
              <a:rPr sz="800" dirty="0">
                <a:solidFill>
                  <a:srgbClr val="231F20"/>
                </a:solidFill>
                <a:latin typeface="Calibri"/>
                <a:cs typeface="Calibri"/>
              </a:rPr>
              <a:t>altă </a:t>
            </a:r>
            <a:r>
              <a:rPr sz="800" spc="14" dirty="0">
                <a:solidFill>
                  <a:srgbClr val="231F20"/>
                </a:solidFill>
                <a:latin typeface="Calibri"/>
                <a:cs typeface="Calibri"/>
              </a:rPr>
              <a:t>legendă </a:t>
            </a:r>
            <a:r>
              <a:rPr sz="800" spc="9" dirty="0">
                <a:solidFill>
                  <a:srgbClr val="231F20"/>
                </a:solidFill>
                <a:latin typeface="Calibri"/>
                <a:cs typeface="Calibri"/>
              </a:rPr>
              <a:t>indică </a:t>
            </a:r>
            <a:r>
              <a:rPr sz="800" dirty="0">
                <a:solidFill>
                  <a:srgbClr val="231F20"/>
                </a:solidFill>
                <a:latin typeface="Calibri"/>
                <a:cs typeface="Calibri"/>
              </a:rPr>
              <a:t>faptul </a:t>
            </a:r>
            <a:r>
              <a:rPr sz="800" spc="5" dirty="0">
                <a:solidFill>
                  <a:srgbClr val="231F20"/>
                </a:solidFill>
                <a:latin typeface="Calibri"/>
                <a:cs typeface="Calibri"/>
              </a:rPr>
              <a:t>că  </a:t>
            </a:r>
            <a:r>
              <a:rPr sz="800" spc="14" dirty="0">
                <a:solidFill>
                  <a:srgbClr val="231F20"/>
                </a:solidFill>
                <a:latin typeface="Calibri"/>
                <a:cs typeface="Calibri"/>
              </a:rPr>
              <a:t>numele </a:t>
            </a:r>
            <a:r>
              <a:rPr sz="800" spc="5" dirty="0">
                <a:solidFill>
                  <a:srgbClr val="231F20"/>
                </a:solidFill>
                <a:latin typeface="Calibri"/>
                <a:cs typeface="Calibri"/>
              </a:rPr>
              <a:t>oraşului </a:t>
            </a:r>
            <a:r>
              <a:rPr sz="800" spc="14" dirty="0">
                <a:solidFill>
                  <a:srgbClr val="231F20"/>
                </a:solidFill>
                <a:latin typeface="Calibri"/>
                <a:cs typeface="Calibri"/>
              </a:rPr>
              <a:t>vine de </a:t>
            </a:r>
            <a:r>
              <a:rPr sz="800" dirty="0">
                <a:solidFill>
                  <a:srgbClr val="231F20"/>
                </a:solidFill>
                <a:latin typeface="Calibri"/>
                <a:cs typeface="Calibri"/>
              </a:rPr>
              <a:t>la </a:t>
            </a:r>
            <a:r>
              <a:rPr sz="800" spc="14" dirty="0">
                <a:solidFill>
                  <a:srgbClr val="231F20"/>
                </a:solidFill>
                <a:latin typeface="Calibri"/>
                <a:cs typeface="Calibri"/>
              </a:rPr>
              <a:t>cuvântul </a:t>
            </a:r>
            <a:r>
              <a:rPr sz="800" dirty="0">
                <a:solidFill>
                  <a:srgbClr val="231F20"/>
                </a:solidFill>
                <a:latin typeface="Calibri"/>
                <a:cs typeface="Calibri"/>
              </a:rPr>
              <a:t>„krabi“  </a:t>
            </a:r>
            <a:r>
              <a:rPr sz="800" spc="-14" dirty="0">
                <a:solidFill>
                  <a:srgbClr val="231F20"/>
                </a:solidFill>
                <a:latin typeface="Calibri"/>
                <a:cs typeface="Calibri"/>
              </a:rPr>
              <a:t>(sabie),</a:t>
            </a:r>
            <a:r>
              <a:rPr sz="800" spc="-42" dirty="0">
                <a:solidFill>
                  <a:srgbClr val="231F20"/>
                </a:solidFill>
                <a:latin typeface="Calibri"/>
                <a:cs typeface="Calibri"/>
              </a:rPr>
              <a:t> </a:t>
            </a:r>
            <a:r>
              <a:rPr sz="800" spc="5" dirty="0">
                <a:solidFill>
                  <a:srgbClr val="231F20"/>
                </a:solidFill>
                <a:latin typeface="Calibri"/>
                <a:cs typeface="Calibri"/>
              </a:rPr>
              <a:t>grație</a:t>
            </a:r>
            <a:r>
              <a:rPr sz="800" spc="-42" dirty="0">
                <a:solidFill>
                  <a:srgbClr val="231F20"/>
                </a:solidFill>
                <a:latin typeface="Calibri"/>
                <a:cs typeface="Calibri"/>
              </a:rPr>
              <a:t> </a:t>
            </a:r>
            <a:r>
              <a:rPr sz="800" spc="5" dirty="0">
                <a:solidFill>
                  <a:srgbClr val="231F20"/>
                </a:solidFill>
                <a:latin typeface="Calibri"/>
                <a:cs typeface="Calibri"/>
              </a:rPr>
              <a:t>unei</a:t>
            </a:r>
            <a:r>
              <a:rPr sz="800" spc="-42" dirty="0">
                <a:solidFill>
                  <a:srgbClr val="231F20"/>
                </a:solidFill>
                <a:latin typeface="Calibri"/>
                <a:cs typeface="Calibri"/>
              </a:rPr>
              <a:t> </a:t>
            </a:r>
            <a:r>
              <a:rPr sz="800" spc="5" dirty="0">
                <a:solidFill>
                  <a:srgbClr val="231F20"/>
                </a:solidFill>
                <a:latin typeface="Calibri"/>
                <a:cs typeface="Calibri"/>
              </a:rPr>
              <a:t>săbii</a:t>
            </a:r>
            <a:r>
              <a:rPr sz="800" spc="-42" dirty="0">
                <a:solidFill>
                  <a:srgbClr val="231F20"/>
                </a:solidFill>
                <a:latin typeface="Calibri"/>
                <a:cs typeface="Calibri"/>
              </a:rPr>
              <a:t> </a:t>
            </a:r>
            <a:r>
              <a:rPr sz="800" dirty="0">
                <a:solidFill>
                  <a:srgbClr val="231F20"/>
                </a:solidFill>
                <a:latin typeface="Calibri"/>
                <a:cs typeface="Calibri"/>
              </a:rPr>
              <a:t>antice</a:t>
            </a:r>
            <a:r>
              <a:rPr sz="800" spc="-42" dirty="0">
                <a:solidFill>
                  <a:srgbClr val="231F20"/>
                </a:solidFill>
                <a:latin typeface="Calibri"/>
                <a:cs typeface="Calibri"/>
              </a:rPr>
              <a:t> </a:t>
            </a:r>
            <a:r>
              <a:rPr sz="800" dirty="0">
                <a:solidFill>
                  <a:srgbClr val="231F20"/>
                </a:solidFill>
                <a:latin typeface="Calibri"/>
                <a:cs typeface="Calibri"/>
              </a:rPr>
              <a:t>descoperită</a:t>
            </a:r>
            <a:r>
              <a:rPr sz="800" spc="-42" dirty="0">
                <a:solidFill>
                  <a:srgbClr val="231F20"/>
                </a:solidFill>
                <a:latin typeface="Calibri"/>
                <a:cs typeface="Calibri"/>
              </a:rPr>
              <a:t> </a:t>
            </a:r>
            <a:r>
              <a:rPr sz="800" dirty="0">
                <a:solidFill>
                  <a:srgbClr val="231F20"/>
                </a:solidFill>
                <a:latin typeface="Calibri"/>
                <a:cs typeface="Calibri"/>
              </a:rPr>
              <a:t>aici  înainte </a:t>
            </a:r>
            <a:r>
              <a:rPr sz="800" spc="9" dirty="0">
                <a:solidFill>
                  <a:srgbClr val="231F20"/>
                </a:solidFill>
                <a:latin typeface="Calibri"/>
                <a:cs typeface="Calibri"/>
              </a:rPr>
              <a:t>de </a:t>
            </a:r>
            <a:r>
              <a:rPr sz="800" dirty="0">
                <a:solidFill>
                  <a:srgbClr val="231F20"/>
                </a:solidFill>
                <a:latin typeface="Calibri"/>
                <a:cs typeface="Calibri"/>
              </a:rPr>
              <a:t>înființarea oraşului. </a:t>
            </a:r>
            <a:r>
              <a:rPr sz="800" spc="-9" dirty="0">
                <a:solidFill>
                  <a:srgbClr val="231F20"/>
                </a:solidFill>
                <a:latin typeface="Calibri"/>
                <a:cs typeface="Calibri"/>
              </a:rPr>
              <a:t>Ulterior, </a:t>
            </a:r>
            <a:r>
              <a:rPr sz="800" spc="5" dirty="0">
                <a:solidFill>
                  <a:srgbClr val="231F20"/>
                </a:solidFill>
                <a:latin typeface="Calibri"/>
                <a:cs typeface="Calibri"/>
              </a:rPr>
              <a:t>sabia </a:t>
            </a:r>
            <a:r>
              <a:rPr sz="800" dirty="0">
                <a:solidFill>
                  <a:srgbClr val="231F20"/>
                </a:solidFill>
                <a:latin typeface="Calibri"/>
                <a:cs typeface="Calibri"/>
              </a:rPr>
              <a:t>a  </a:t>
            </a:r>
            <a:r>
              <a:rPr sz="800" spc="5" dirty="0">
                <a:solidFill>
                  <a:srgbClr val="231F20"/>
                </a:solidFill>
                <a:latin typeface="Calibri"/>
                <a:cs typeface="Calibri"/>
              </a:rPr>
              <a:t>devenit </a:t>
            </a:r>
            <a:r>
              <a:rPr sz="800" spc="14" dirty="0">
                <a:solidFill>
                  <a:srgbClr val="231F20"/>
                </a:solidFill>
                <a:latin typeface="Calibri"/>
                <a:cs typeface="Calibri"/>
              </a:rPr>
              <a:t>un </a:t>
            </a:r>
            <a:r>
              <a:rPr sz="800" spc="9" dirty="0">
                <a:solidFill>
                  <a:srgbClr val="231F20"/>
                </a:solidFill>
                <a:latin typeface="Calibri"/>
                <a:cs typeface="Calibri"/>
              </a:rPr>
              <a:t>simbol </a:t>
            </a:r>
            <a:r>
              <a:rPr sz="800" dirty="0">
                <a:solidFill>
                  <a:srgbClr val="231F20"/>
                </a:solidFill>
                <a:latin typeface="Calibri"/>
                <a:cs typeface="Calibri"/>
              </a:rPr>
              <a:t>al</a:t>
            </a:r>
            <a:r>
              <a:rPr sz="800" spc="-98" dirty="0">
                <a:solidFill>
                  <a:srgbClr val="231F20"/>
                </a:solidFill>
                <a:latin typeface="Calibri"/>
                <a:cs typeface="Calibri"/>
              </a:rPr>
              <a:t> </a:t>
            </a:r>
            <a:r>
              <a:rPr sz="800" dirty="0">
                <a:solidFill>
                  <a:srgbClr val="231F20"/>
                </a:solidFill>
                <a:latin typeface="Calibri"/>
                <a:cs typeface="Calibri"/>
              </a:rPr>
              <a:t>provinciei.</a:t>
            </a:r>
            <a:endParaRPr sz="800" dirty="0">
              <a:latin typeface="Calibri"/>
              <a:cs typeface="Calibri"/>
            </a:endParaRPr>
          </a:p>
        </p:txBody>
      </p:sp>
      <p:sp>
        <p:nvSpPr>
          <p:cNvPr id="10" name="object 10"/>
          <p:cNvSpPr txBox="1"/>
          <p:nvPr/>
        </p:nvSpPr>
        <p:spPr>
          <a:xfrm>
            <a:off x="5282838" y="5346557"/>
            <a:ext cx="808628" cy="204302"/>
          </a:xfrm>
          <a:prstGeom prst="rect">
            <a:avLst/>
          </a:prstGeom>
        </p:spPr>
        <p:txBody>
          <a:bodyPr vert="horz" wrap="square" lIns="0" tIns="11826" rIns="0" bIns="0" rtlCol="0">
            <a:spAutoFit/>
          </a:bodyPr>
          <a:lstStyle/>
          <a:p>
            <a:pPr marL="11826">
              <a:spcBef>
                <a:spcPts val="93"/>
              </a:spcBef>
            </a:pPr>
            <a:r>
              <a:rPr sz="1200" b="1" spc="51" dirty="0">
                <a:solidFill>
                  <a:srgbClr val="007DC5"/>
                </a:solidFill>
                <a:latin typeface="Calibri"/>
                <a:cs typeface="Calibri"/>
              </a:rPr>
              <a:t>G</a:t>
            </a:r>
            <a:r>
              <a:rPr sz="1200" b="1" spc="42" dirty="0">
                <a:solidFill>
                  <a:srgbClr val="007DC5"/>
                </a:solidFill>
                <a:latin typeface="Calibri"/>
                <a:cs typeface="Calibri"/>
              </a:rPr>
              <a:t>E</a:t>
            </a:r>
            <a:r>
              <a:rPr sz="1200" b="1" spc="47" dirty="0">
                <a:solidFill>
                  <a:srgbClr val="007DC5"/>
                </a:solidFill>
                <a:latin typeface="Calibri"/>
                <a:cs typeface="Calibri"/>
              </a:rPr>
              <a:t>O</a:t>
            </a:r>
            <a:r>
              <a:rPr sz="1200" b="1" spc="51" dirty="0">
                <a:solidFill>
                  <a:srgbClr val="007DC5"/>
                </a:solidFill>
                <a:latin typeface="Calibri"/>
                <a:cs typeface="Calibri"/>
              </a:rPr>
              <a:t>G</a:t>
            </a:r>
            <a:r>
              <a:rPr sz="1200" b="1" spc="47" dirty="0">
                <a:solidFill>
                  <a:srgbClr val="007DC5"/>
                </a:solidFill>
                <a:latin typeface="Calibri"/>
                <a:cs typeface="Calibri"/>
              </a:rPr>
              <a:t>R</a:t>
            </a:r>
            <a:r>
              <a:rPr sz="1200" b="1" spc="42" dirty="0">
                <a:solidFill>
                  <a:srgbClr val="007DC5"/>
                </a:solidFill>
                <a:latin typeface="Calibri"/>
                <a:cs typeface="Calibri"/>
              </a:rPr>
              <a:t>A</a:t>
            </a:r>
            <a:r>
              <a:rPr sz="1200" b="1" spc="61" dirty="0">
                <a:solidFill>
                  <a:srgbClr val="007DC5"/>
                </a:solidFill>
                <a:latin typeface="Calibri"/>
                <a:cs typeface="Calibri"/>
              </a:rPr>
              <a:t>F</a:t>
            </a:r>
            <a:r>
              <a:rPr sz="1200" b="1" spc="14" dirty="0">
                <a:solidFill>
                  <a:srgbClr val="007DC5"/>
                </a:solidFill>
                <a:latin typeface="Calibri"/>
                <a:cs typeface="Calibri"/>
              </a:rPr>
              <a:t>I</a:t>
            </a:r>
            <a:r>
              <a:rPr sz="1200" b="1" spc="47" dirty="0">
                <a:solidFill>
                  <a:srgbClr val="007DC5"/>
                </a:solidFill>
                <a:latin typeface="Calibri"/>
                <a:cs typeface="Calibri"/>
              </a:rPr>
              <a:t>E</a:t>
            </a:r>
            <a:endParaRPr sz="1200" dirty="0">
              <a:latin typeface="Calibri"/>
              <a:cs typeface="Calibri"/>
            </a:endParaRPr>
          </a:p>
        </p:txBody>
      </p:sp>
      <p:sp>
        <p:nvSpPr>
          <p:cNvPr id="11" name="object 11"/>
          <p:cNvSpPr txBox="1"/>
          <p:nvPr/>
        </p:nvSpPr>
        <p:spPr>
          <a:xfrm>
            <a:off x="5282838" y="5655193"/>
            <a:ext cx="2091468" cy="743809"/>
          </a:xfrm>
          <a:prstGeom prst="rect">
            <a:avLst/>
          </a:prstGeom>
        </p:spPr>
        <p:txBody>
          <a:bodyPr vert="horz" wrap="square" lIns="0" tIns="11826" rIns="0" bIns="0" rtlCol="0">
            <a:spAutoFit/>
          </a:bodyPr>
          <a:lstStyle/>
          <a:p>
            <a:pPr marL="11826" marR="4730" algn="just">
              <a:lnSpc>
                <a:spcPct val="115700"/>
              </a:lnSpc>
              <a:spcBef>
                <a:spcPts val="93"/>
              </a:spcBef>
            </a:pPr>
            <a:r>
              <a:rPr sz="800" dirty="0">
                <a:solidFill>
                  <a:srgbClr val="231F20"/>
                </a:solidFill>
                <a:latin typeface="Calibri"/>
                <a:cs typeface="Calibri"/>
              </a:rPr>
              <a:t>Relieful </a:t>
            </a:r>
            <a:r>
              <a:rPr sz="800" spc="5" dirty="0">
                <a:solidFill>
                  <a:srgbClr val="231F20"/>
                </a:solidFill>
                <a:latin typeface="Calibri"/>
                <a:cs typeface="Calibri"/>
              </a:rPr>
              <a:t>continental </a:t>
            </a:r>
            <a:r>
              <a:rPr sz="800" dirty="0">
                <a:solidFill>
                  <a:srgbClr val="231F20"/>
                </a:solidFill>
                <a:latin typeface="Calibri"/>
                <a:cs typeface="Calibri"/>
              </a:rPr>
              <a:t>al </a:t>
            </a:r>
            <a:r>
              <a:rPr sz="800" spc="5" dirty="0">
                <a:solidFill>
                  <a:srgbClr val="231F20"/>
                </a:solidFill>
                <a:latin typeface="Calibri"/>
                <a:cs typeface="Calibri"/>
              </a:rPr>
              <a:t>provinciei </a:t>
            </a:r>
            <a:r>
              <a:rPr sz="800" dirty="0">
                <a:solidFill>
                  <a:srgbClr val="231F20"/>
                </a:solidFill>
                <a:latin typeface="Calibri"/>
                <a:cs typeface="Calibri"/>
              </a:rPr>
              <a:t>este </a:t>
            </a:r>
            <a:r>
              <a:rPr sz="800" spc="5" dirty="0">
                <a:solidFill>
                  <a:srgbClr val="231F20"/>
                </a:solidFill>
                <a:latin typeface="Calibri"/>
                <a:cs typeface="Calibri"/>
              </a:rPr>
              <a:t>împărțit  </a:t>
            </a:r>
            <a:r>
              <a:rPr sz="800" spc="14" dirty="0">
                <a:solidFill>
                  <a:srgbClr val="231F20"/>
                </a:solidFill>
                <a:latin typeface="Calibri"/>
                <a:cs typeface="Calibri"/>
              </a:rPr>
              <a:t>în </a:t>
            </a:r>
            <a:r>
              <a:rPr sz="800" spc="23" dirty="0">
                <a:solidFill>
                  <a:srgbClr val="231F20"/>
                </a:solidFill>
                <a:latin typeface="Calibri"/>
                <a:cs typeface="Calibri"/>
              </a:rPr>
              <a:t>zone </a:t>
            </a:r>
            <a:r>
              <a:rPr sz="800" spc="9" dirty="0">
                <a:solidFill>
                  <a:srgbClr val="231F20"/>
                </a:solidFill>
                <a:latin typeface="Calibri"/>
                <a:cs typeface="Calibri"/>
              </a:rPr>
              <a:t>muntoase, dealuri </a:t>
            </a:r>
            <a:r>
              <a:rPr sz="800" dirty="0">
                <a:solidFill>
                  <a:srgbClr val="231F20"/>
                </a:solidFill>
                <a:latin typeface="Calibri"/>
                <a:cs typeface="Calibri"/>
              </a:rPr>
              <a:t>şi </a:t>
            </a:r>
            <a:r>
              <a:rPr sz="800" spc="9" dirty="0">
                <a:solidFill>
                  <a:srgbClr val="231F20"/>
                </a:solidFill>
                <a:latin typeface="Calibri"/>
                <a:cs typeface="Calibri"/>
              </a:rPr>
              <a:t>câmpii; </a:t>
            </a:r>
            <a:r>
              <a:rPr sz="800" spc="23" dirty="0">
                <a:solidFill>
                  <a:srgbClr val="231F20"/>
                </a:solidFill>
                <a:latin typeface="Calibri"/>
                <a:cs typeface="Calibri"/>
              </a:rPr>
              <a:t>admi-  </a:t>
            </a:r>
            <a:r>
              <a:rPr sz="800" spc="-5" dirty="0">
                <a:solidFill>
                  <a:srgbClr val="231F20"/>
                </a:solidFill>
                <a:latin typeface="Calibri"/>
                <a:cs typeface="Calibri"/>
              </a:rPr>
              <a:t>nistrativ, </a:t>
            </a:r>
            <a:r>
              <a:rPr sz="800" spc="5" dirty="0">
                <a:solidFill>
                  <a:srgbClr val="231F20"/>
                </a:solidFill>
                <a:latin typeface="Calibri"/>
                <a:cs typeface="Calibri"/>
              </a:rPr>
              <a:t>Krabi </a:t>
            </a:r>
            <a:r>
              <a:rPr sz="800" dirty="0">
                <a:solidFill>
                  <a:srgbClr val="231F20"/>
                </a:solidFill>
                <a:latin typeface="Calibri"/>
                <a:cs typeface="Calibri"/>
              </a:rPr>
              <a:t>este </a:t>
            </a:r>
            <a:r>
              <a:rPr sz="800" spc="14" dirty="0">
                <a:solidFill>
                  <a:srgbClr val="231F20"/>
                </a:solidFill>
                <a:latin typeface="Calibri"/>
                <a:cs typeface="Calibri"/>
              </a:rPr>
              <a:t>compus din </a:t>
            </a:r>
            <a:r>
              <a:rPr sz="800" spc="5" dirty="0">
                <a:solidFill>
                  <a:srgbClr val="231F20"/>
                </a:solidFill>
                <a:latin typeface="Calibri"/>
                <a:cs typeface="Calibri"/>
              </a:rPr>
              <a:t>peste </a:t>
            </a:r>
            <a:r>
              <a:rPr sz="800" spc="-19" dirty="0">
                <a:solidFill>
                  <a:srgbClr val="231F20"/>
                </a:solidFill>
                <a:latin typeface="Calibri"/>
                <a:cs typeface="Calibri"/>
              </a:rPr>
              <a:t>130 </a:t>
            </a:r>
            <a:r>
              <a:rPr sz="800" spc="9" dirty="0">
                <a:solidFill>
                  <a:srgbClr val="231F20"/>
                </a:solidFill>
                <a:latin typeface="Calibri"/>
                <a:cs typeface="Calibri"/>
              </a:rPr>
              <a:t>de  </a:t>
            </a:r>
            <a:r>
              <a:rPr sz="800" spc="23" dirty="0">
                <a:solidFill>
                  <a:srgbClr val="231F20"/>
                </a:solidFill>
                <a:latin typeface="Calibri"/>
                <a:cs typeface="Calibri"/>
              </a:rPr>
              <a:t>insule </a:t>
            </a:r>
            <a:r>
              <a:rPr sz="800" spc="14" dirty="0">
                <a:solidFill>
                  <a:srgbClr val="231F20"/>
                </a:solidFill>
                <a:latin typeface="Calibri"/>
                <a:cs typeface="Calibri"/>
              </a:rPr>
              <a:t>mari </a:t>
            </a:r>
            <a:r>
              <a:rPr sz="800" spc="9" dirty="0">
                <a:solidFill>
                  <a:srgbClr val="231F20"/>
                </a:solidFill>
                <a:latin typeface="Calibri"/>
                <a:cs typeface="Calibri"/>
              </a:rPr>
              <a:t>şi </a:t>
            </a:r>
            <a:r>
              <a:rPr sz="800" spc="23" dirty="0">
                <a:solidFill>
                  <a:srgbClr val="231F20"/>
                </a:solidFill>
                <a:latin typeface="Calibri"/>
                <a:cs typeface="Calibri"/>
              </a:rPr>
              <a:t>mici </a:t>
            </a:r>
            <a:r>
              <a:rPr sz="800" spc="28" dirty="0">
                <a:solidFill>
                  <a:srgbClr val="231F20"/>
                </a:solidFill>
                <a:latin typeface="Calibri"/>
                <a:cs typeface="Calibri"/>
              </a:rPr>
              <a:t>din </a:t>
            </a:r>
            <a:r>
              <a:rPr sz="800" dirty="0">
                <a:solidFill>
                  <a:srgbClr val="231F20"/>
                </a:solidFill>
                <a:latin typeface="Calibri"/>
                <a:cs typeface="Calibri"/>
              </a:rPr>
              <a:t>Marea </a:t>
            </a:r>
            <a:r>
              <a:rPr sz="800" spc="28" dirty="0">
                <a:solidFill>
                  <a:srgbClr val="231F20"/>
                </a:solidFill>
                <a:latin typeface="Calibri"/>
                <a:cs typeface="Calibri"/>
              </a:rPr>
              <a:t>Andaman.  </a:t>
            </a:r>
            <a:r>
              <a:rPr sz="800" spc="14" dirty="0">
                <a:solidFill>
                  <a:srgbClr val="231F20"/>
                </a:solidFill>
                <a:latin typeface="Calibri"/>
                <a:cs typeface="Calibri"/>
              </a:rPr>
              <a:t>Pădurile sunt în </a:t>
            </a:r>
            <a:r>
              <a:rPr sz="800" spc="23" dirty="0">
                <a:solidFill>
                  <a:srgbClr val="231F20"/>
                </a:solidFill>
                <a:latin typeface="Calibri"/>
                <a:cs typeface="Calibri"/>
              </a:rPr>
              <a:t>principal de mangrove</a:t>
            </a:r>
            <a:r>
              <a:rPr sz="800" spc="-14" dirty="0">
                <a:solidFill>
                  <a:srgbClr val="231F20"/>
                </a:solidFill>
                <a:latin typeface="Calibri"/>
                <a:cs typeface="Calibri"/>
              </a:rPr>
              <a:t> </a:t>
            </a:r>
            <a:r>
              <a:rPr sz="800" spc="5" dirty="0">
                <a:solidFill>
                  <a:srgbClr val="231F20"/>
                </a:solidFill>
                <a:latin typeface="Calibri"/>
                <a:cs typeface="Calibri"/>
              </a:rPr>
              <a:t>şi</a:t>
            </a:r>
            <a:endParaRPr sz="800" dirty="0">
              <a:latin typeface="Calibri"/>
              <a:cs typeface="Calibri"/>
            </a:endParaRPr>
          </a:p>
        </p:txBody>
      </p:sp>
      <p:sp>
        <p:nvSpPr>
          <p:cNvPr id="12" name="object 12"/>
          <p:cNvSpPr txBox="1"/>
          <p:nvPr/>
        </p:nvSpPr>
        <p:spPr>
          <a:xfrm>
            <a:off x="7486200" y="616782"/>
            <a:ext cx="2091468" cy="887220"/>
          </a:xfrm>
          <a:prstGeom prst="rect">
            <a:avLst/>
          </a:prstGeom>
        </p:spPr>
        <p:txBody>
          <a:bodyPr vert="horz" wrap="square" lIns="0" tIns="31931" rIns="0" bIns="0" rtlCol="0">
            <a:spAutoFit/>
          </a:bodyPr>
          <a:lstStyle/>
          <a:p>
            <a:pPr marL="11826">
              <a:spcBef>
                <a:spcPts val="251"/>
              </a:spcBef>
            </a:pPr>
            <a:r>
              <a:rPr sz="800" spc="-116" dirty="0">
                <a:solidFill>
                  <a:srgbClr val="231F20"/>
                </a:solidFill>
                <a:latin typeface="Calibri"/>
                <a:cs typeface="Calibri"/>
              </a:rPr>
              <a:t>asrbsioar.iSColul</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dirty="0">
                <a:solidFill>
                  <a:srgbClr val="231F20"/>
                </a:solidFill>
                <a:latin typeface="Calibri"/>
                <a:cs typeface="Calibri"/>
              </a:rPr>
              <a:t>lut</a:t>
            </a:r>
            <a:r>
              <a:rPr sz="800" spc="-56" dirty="0">
                <a:solidFill>
                  <a:srgbClr val="231F20"/>
                </a:solidFill>
                <a:latin typeface="Calibri"/>
                <a:cs typeface="Calibri"/>
              </a:rPr>
              <a:t> </a:t>
            </a:r>
            <a:r>
              <a:rPr sz="800" spc="5" dirty="0">
                <a:solidFill>
                  <a:srgbClr val="231F20"/>
                </a:solidFill>
                <a:latin typeface="Calibri"/>
                <a:cs typeface="Calibri"/>
              </a:rPr>
              <a:t>nisipos</a:t>
            </a:r>
            <a:r>
              <a:rPr sz="800" spc="-56" dirty="0">
                <a:solidFill>
                  <a:srgbClr val="231F20"/>
                </a:solidFill>
                <a:latin typeface="Calibri"/>
                <a:cs typeface="Calibri"/>
              </a:rPr>
              <a:t> </a:t>
            </a:r>
            <a:r>
              <a:rPr sz="800" spc="9" dirty="0">
                <a:solidFill>
                  <a:srgbClr val="231F20"/>
                </a:solidFill>
                <a:latin typeface="Calibri"/>
                <a:cs typeface="Calibri"/>
              </a:rPr>
              <a:t>din</a:t>
            </a:r>
            <a:r>
              <a:rPr sz="800" spc="-56" dirty="0">
                <a:solidFill>
                  <a:srgbClr val="231F20"/>
                </a:solidFill>
                <a:latin typeface="Calibri"/>
                <a:cs typeface="Calibri"/>
              </a:rPr>
              <a:t> </a:t>
            </a:r>
            <a:r>
              <a:rPr sz="800" dirty="0">
                <a:solidFill>
                  <a:srgbClr val="231F20"/>
                </a:solidFill>
                <a:latin typeface="Calibri"/>
                <a:cs typeface="Calibri"/>
              </a:rPr>
              <a:t>Krabi</a:t>
            </a:r>
            <a:r>
              <a:rPr sz="800" spc="-56" dirty="0">
                <a:solidFill>
                  <a:srgbClr val="231F20"/>
                </a:solidFill>
                <a:latin typeface="Calibri"/>
                <a:cs typeface="Calibri"/>
              </a:rPr>
              <a:t> </a:t>
            </a:r>
            <a:r>
              <a:rPr sz="800" spc="-5" dirty="0">
                <a:solidFill>
                  <a:srgbClr val="231F20"/>
                </a:solidFill>
                <a:latin typeface="Calibri"/>
                <a:cs typeface="Calibri"/>
              </a:rPr>
              <a:t>este</a:t>
            </a:r>
            <a:endParaRPr sz="800" dirty="0">
              <a:latin typeface="Calibri"/>
              <a:cs typeface="Calibri"/>
            </a:endParaRPr>
          </a:p>
          <a:p>
            <a:pPr marL="11826" marR="4730" algn="just">
              <a:lnSpc>
                <a:spcPct val="115700"/>
              </a:lnSpc>
            </a:pPr>
            <a:r>
              <a:rPr sz="800" dirty="0">
                <a:solidFill>
                  <a:srgbClr val="231F20"/>
                </a:solidFill>
                <a:latin typeface="Calibri"/>
                <a:cs typeface="Calibri"/>
              </a:rPr>
              <a:t>perfect</a:t>
            </a:r>
            <a:r>
              <a:rPr sz="800" spc="-51" dirty="0">
                <a:solidFill>
                  <a:srgbClr val="231F20"/>
                </a:solidFill>
                <a:latin typeface="Calibri"/>
                <a:cs typeface="Calibri"/>
              </a:rPr>
              <a:t> </a:t>
            </a:r>
            <a:r>
              <a:rPr sz="800" dirty="0">
                <a:solidFill>
                  <a:srgbClr val="231F20"/>
                </a:solidFill>
                <a:latin typeface="Calibri"/>
                <a:cs typeface="Calibri"/>
              </a:rPr>
              <a:t>pentru</a:t>
            </a:r>
            <a:r>
              <a:rPr sz="800" spc="-51" dirty="0">
                <a:solidFill>
                  <a:srgbClr val="231F20"/>
                </a:solidFill>
                <a:latin typeface="Calibri"/>
                <a:cs typeface="Calibri"/>
              </a:rPr>
              <a:t> </a:t>
            </a:r>
            <a:r>
              <a:rPr sz="800" dirty="0">
                <a:solidFill>
                  <a:srgbClr val="231F20"/>
                </a:solidFill>
                <a:latin typeface="Calibri"/>
                <a:cs typeface="Calibri"/>
              </a:rPr>
              <a:t>cultivarea</a:t>
            </a:r>
            <a:r>
              <a:rPr sz="800" spc="-51" dirty="0">
                <a:solidFill>
                  <a:srgbClr val="231F20"/>
                </a:solidFill>
                <a:latin typeface="Calibri"/>
                <a:cs typeface="Calibri"/>
              </a:rPr>
              <a:t> </a:t>
            </a:r>
            <a:r>
              <a:rPr sz="800" spc="5" dirty="0">
                <a:solidFill>
                  <a:srgbClr val="231F20"/>
                </a:solidFill>
                <a:latin typeface="Calibri"/>
                <a:cs typeface="Calibri"/>
              </a:rPr>
              <a:t>unei</a:t>
            </a:r>
            <a:r>
              <a:rPr sz="800" spc="-51" dirty="0">
                <a:solidFill>
                  <a:srgbClr val="231F20"/>
                </a:solidFill>
                <a:latin typeface="Calibri"/>
                <a:cs typeface="Calibri"/>
              </a:rPr>
              <a:t> </a:t>
            </a:r>
            <a:r>
              <a:rPr sz="800" dirty="0">
                <a:solidFill>
                  <a:srgbClr val="231F20"/>
                </a:solidFill>
                <a:latin typeface="Calibri"/>
                <a:cs typeface="Calibri"/>
              </a:rPr>
              <a:t>mari</a:t>
            </a:r>
            <a:r>
              <a:rPr sz="800" spc="-51" dirty="0">
                <a:solidFill>
                  <a:srgbClr val="231F20"/>
                </a:solidFill>
                <a:latin typeface="Calibri"/>
                <a:cs typeface="Calibri"/>
              </a:rPr>
              <a:t> </a:t>
            </a:r>
            <a:r>
              <a:rPr sz="800" spc="-5" dirty="0">
                <a:solidFill>
                  <a:srgbClr val="231F20"/>
                </a:solidFill>
                <a:latin typeface="Calibri"/>
                <a:cs typeface="Calibri"/>
              </a:rPr>
              <a:t>varietăți</a:t>
            </a:r>
            <a:r>
              <a:rPr sz="800" spc="-51" dirty="0">
                <a:solidFill>
                  <a:srgbClr val="231F20"/>
                </a:solidFill>
                <a:latin typeface="Calibri"/>
                <a:cs typeface="Calibri"/>
              </a:rPr>
              <a:t> </a:t>
            </a:r>
            <a:r>
              <a:rPr sz="800" spc="9" dirty="0">
                <a:solidFill>
                  <a:srgbClr val="231F20"/>
                </a:solidFill>
                <a:latin typeface="Calibri"/>
                <a:cs typeface="Calibri"/>
              </a:rPr>
              <a:t>de  produse </a:t>
            </a:r>
            <a:r>
              <a:rPr sz="800" dirty="0">
                <a:solidFill>
                  <a:srgbClr val="231F20"/>
                </a:solidFill>
                <a:latin typeface="Calibri"/>
                <a:cs typeface="Calibri"/>
              </a:rPr>
              <a:t>agricole, </a:t>
            </a:r>
            <a:r>
              <a:rPr sz="800" spc="23" dirty="0">
                <a:solidFill>
                  <a:srgbClr val="231F20"/>
                </a:solidFill>
                <a:latin typeface="Calibri"/>
                <a:cs typeface="Calibri"/>
              </a:rPr>
              <a:t>cum </a:t>
            </a:r>
            <a:r>
              <a:rPr sz="800" spc="-9" dirty="0">
                <a:solidFill>
                  <a:srgbClr val="231F20"/>
                </a:solidFill>
                <a:latin typeface="Calibri"/>
                <a:cs typeface="Calibri"/>
              </a:rPr>
              <a:t>ar fi </a:t>
            </a:r>
            <a:r>
              <a:rPr sz="800" dirty="0">
                <a:solidFill>
                  <a:srgbClr val="231F20"/>
                </a:solidFill>
                <a:latin typeface="Calibri"/>
                <a:cs typeface="Calibri"/>
              </a:rPr>
              <a:t>arbori </a:t>
            </a:r>
            <a:r>
              <a:rPr sz="800" spc="9" dirty="0">
                <a:solidFill>
                  <a:srgbClr val="231F20"/>
                </a:solidFill>
                <a:latin typeface="Calibri"/>
                <a:cs typeface="Calibri"/>
              </a:rPr>
              <a:t>de </a:t>
            </a:r>
            <a:r>
              <a:rPr sz="800" dirty="0">
                <a:solidFill>
                  <a:srgbClr val="231F20"/>
                </a:solidFill>
                <a:latin typeface="Calibri"/>
                <a:cs typeface="Calibri"/>
              </a:rPr>
              <a:t>cauciuc,  palmieri, </a:t>
            </a:r>
            <a:r>
              <a:rPr sz="800" spc="5" dirty="0">
                <a:solidFill>
                  <a:srgbClr val="231F20"/>
                </a:solidFill>
                <a:latin typeface="Calibri"/>
                <a:cs typeface="Calibri"/>
              </a:rPr>
              <a:t>portocali, </a:t>
            </a:r>
            <a:r>
              <a:rPr sz="800" spc="9" dirty="0">
                <a:solidFill>
                  <a:srgbClr val="231F20"/>
                </a:solidFill>
                <a:latin typeface="Calibri"/>
                <a:cs typeface="Calibri"/>
              </a:rPr>
              <a:t>cocos </a:t>
            </a:r>
            <a:r>
              <a:rPr sz="800" dirty="0">
                <a:solidFill>
                  <a:srgbClr val="231F20"/>
                </a:solidFill>
                <a:latin typeface="Calibri"/>
                <a:cs typeface="Calibri"/>
              </a:rPr>
              <a:t>şi </a:t>
            </a:r>
            <a:r>
              <a:rPr sz="800" spc="-5" dirty="0">
                <a:solidFill>
                  <a:srgbClr val="231F20"/>
                </a:solidFill>
                <a:latin typeface="Calibri"/>
                <a:cs typeface="Calibri"/>
              </a:rPr>
              <a:t>cafea. </a:t>
            </a:r>
            <a:r>
              <a:rPr sz="800" dirty="0">
                <a:solidFill>
                  <a:srgbClr val="231F20"/>
                </a:solidFill>
                <a:latin typeface="Calibri"/>
                <a:cs typeface="Calibri"/>
              </a:rPr>
              <a:t>Râul </a:t>
            </a:r>
            <a:r>
              <a:rPr sz="800" spc="5" dirty="0">
                <a:solidFill>
                  <a:srgbClr val="231F20"/>
                </a:solidFill>
                <a:latin typeface="Calibri"/>
                <a:cs typeface="Calibri"/>
              </a:rPr>
              <a:t>Krabi  </a:t>
            </a:r>
            <a:r>
              <a:rPr sz="800" spc="14" dirty="0">
                <a:solidFill>
                  <a:srgbClr val="231F20"/>
                </a:solidFill>
                <a:latin typeface="Calibri"/>
                <a:cs typeface="Calibri"/>
              </a:rPr>
              <a:t>curge</a:t>
            </a:r>
            <a:r>
              <a:rPr sz="800" spc="-23" dirty="0">
                <a:solidFill>
                  <a:srgbClr val="231F20"/>
                </a:solidFill>
                <a:latin typeface="Calibri"/>
                <a:cs typeface="Calibri"/>
              </a:rPr>
              <a:t> </a:t>
            </a:r>
            <a:r>
              <a:rPr sz="800" dirty="0">
                <a:solidFill>
                  <a:srgbClr val="231F20"/>
                </a:solidFill>
                <a:latin typeface="Calibri"/>
                <a:cs typeface="Calibri"/>
              </a:rPr>
              <a:t>5</a:t>
            </a:r>
            <a:r>
              <a:rPr sz="800" spc="-23" dirty="0">
                <a:solidFill>
                  <a:srgbClr val="231F20"/>
                </a:solidFill>
                <a:latin typeface="Calibri"/>
                <a:cs typeface="Calibri"/>
              </a:rPr>
              <a:t> </a:t>
            </a:r>
            <a:r>
              <a:rPr sz="800" dirty="0">
                <a:solidFill>
                  <a:srgbClr val="231F20"/>
                </a:solidFill>
                <a:latin typeface="Calibri"/>
                <a:cs typeface="Calibri"/>
              </a:rPr>
              <a:t>kilometri</a:t>
            </a:r>
            <a:r>
              <a:rPr sz="800" spc="-23" dirty="0">
                <a:solidFill>
                  <a:srgbClr val="231F20"/>
                </a:solidFill>
                <a:latin typeface="Calibri"/>
                <a:cs typeface="Calibri"/>
              </a:rPr>
              <a:t> </a:t>
            </a:r>
            <a:r>
              <a:rPr sz="800" spc="5" dirty="0">
                <a:solidFill>
                  <a:srgbClr val="231F20"/>
                </a:solidFill>
                <a:latin typeface="Calibri"/>
                <a:cs typeface="Calibri"/>
              </a:rPr>
              <a:t>prin</a:t>
            </a:r>
            <a:r>
              <a:rPr sz="800" spc="-23" dirty="0">
                <a:solidFill>
                  <a:srgbClr val="231F20"/>
                </a:solidFill>
                <a:latin typeface="Calibri"/>
                <a:cs typeface="Calibri"/>
              </a:rPr>
              <a:t> </a:t>
            </a:r>
            <a:r>
              <a:rPr sz="800" dirty="0">
                <a:solidFill>
                  <a:srgbClr val="231F20"/>
                </a:solidFill>
                <a:latin typeface="Calibri"/>
                <a:cs typeface="Calibri"/>
              </a:rPr>
              <a:t>oraş</a:t>
            </a:r>
            <a:r>
              <a:rPr sz="800" spc="-23" dirty="0">
                <a:solidFill>
                  <a:srgbClr val="231F20"/>
                </a:solidFill>
                <a:latin typeface="Calibri"/>
                <a:cs typeface="Calibri"/>
              </a:rPr>
              <a:t> </a:t>
            </a:r>
            <a:r>
              <a:rPr sz="800" dirty="0">
                <a:solidFill>
                  <a:srgbClr val="231F20"/>
                </a:solidFill>
                <a:latin typeface="Calibri"/>
                <a:cs typeface="Calibri"/>
              </a:rPr>
              <a:t>şi</a:t>
            </a:r>
            <a:r>
              <a:rPr sz="800" spc="-23" dirty="0">
                <a:solidFill>
                  <a:srgbClr val="231F20"/>
                </a:solidFill>
                <a:latin typeface="Calibri"/>
                <a:cs typeface="Calibri"/>
              </a:rPr>
              <a:t> </a:t>
            </a:r>
            <a:r>
              <a:rPr sz="800" dirty="0">
                <a:solidFill>
                  <a:srgbClr val="231F20"/>
                </a:solidFill>
                <a:latin typeface="Calibri"/>
                <a:cs typeface="Calibri"/>
              </a:rPr>
              <a:t>se</a:t>
            </a:r>
            <a:r>
              <a:rPr sz="800" spc="-23" dirty="0">
                <a:solidFill>
                  <a:srgbClr val="231F20"/>
                </a:solidFill>
                <a:latin typeface="Calibri"/>
                <a:cs typeface="Calibri"/>
              </a:rPr>
              <a:t> </a:t>
            </a:r>
            <a:r>
              <a:rPr sz="800" dirty="0">
                <a:solidFill>
                  <a:srgbClr val="231F20"/>
                </a:solidFill>
                <a:latin typeface="Calibri"/>
                <a:cs typeface="Calibri"/>
              </a:rPr>
              <a:t>varsă</a:t>
            </a:r>
            <a:r>
              <a:rPr sz="800" spc="-23" dirty="0">
                <a:solidFill>
                  <a:srgbClr val="231F20"/>
                </a:solidFill>
                <a:latin typeface="Calibri"/>
                <a:cs typeface="Calibri"/>
              </a:rPr>
              <a:t> </a:t>
            </a:r>
            <a:r>
              <a:rPr sz="800" spc="9" dirty="0">
                <a:solidFill>
                  <a:srgbClr val="231F20"/>
                </a:solidFill>
                <a:latin typeface="Calibri"/>
                <a:cs typeface="Calibri"/>
              </a:rPr>
              <a:t>în</a:t>
            </a:r>
            <a:r>
              <a:rPr sz="800" spc="-23" dirty="0">
                <a:solidFill>
                  <a:srgbClr val="231F20"/>
                </a:solidFill>
                <a:latin typeface="Calibri"/>
                <a:cs typeface="Calibri"/>
              </a:rPr>
              <a:t> </a:t>
            </a:r>
            <a:r>
              <a:rPr sz="800" spc="-14" dirty="0">
                <a:solidFill>
                  <a:srgbClr val="231F20"/>
                </a:solidFill>
                <a:latin typeface="Calibri"/>
                <a:cs typeface="Calibri"/>
              </a:rPr>
              <a:t>Marea  </a:t>
            </a:r>
            <a:r>
              <a:rPr sz="800" spc="5" dirty="0">
                <a:solidFill>
                  <a:srgbClr val="231F20"/>
                </a:solidFill>
                <a:latin typeface="Calibri"/>
                <a:cs typeface="Calibri"/>
              </a:rPr>
              <a:t>Andaman, </a:t>
            </a:r>
            <a:r>
              <a:rPr sz="800" dirty="0">
                <a:solidFill>
                  <a:srgbClr val="231F20"/>
                </a:solidFill>
                <a:latin typeface="Calibri"/>
                <a:cs typeface="Calibri"/>
              </a:rPr>
              <a:t>la </a:t>
            </a:r>
            <a:r>
              <a:rPr sz="800" spc="5" dirty="0">
                <a:solidFill>
                  <a:srgbClr val="231F20"/>
                </a:solidFill>
                <a:latin typeface="Calibri"/>
                <a:cs typeface="Calibri"/>
              </a:rPr>
              <a:t>Tambon </a:t>
            </a:r>
            <a:r>
              <a:rPr sz="800" dirty="0">
                <a:solidFill>
                  <a:srgbClr val="231F20"/>
                </a:solidFill>
                <a:latin typeface="Calibri"/>
                <a:cs typeface="Calibri"/>
              </a:rPr>
              <a:t>Pak</a:t>
            </a:r>
            <a:r>
              <a:rPr sz="800" spc="-74" dirty="0">
                <a:solidFill>
                  <a:srgbClr val="231F20"/>
                </a:solidFill>
                <a:latin typeface="Calibri"/>
                <a:cs typeface="Calibri"/>
              </a:rPr>
              <a:t> </a:t>
            </a:r>
            <a:r>
              <a:rPr sz="800" dirty="0">
                <a:solidFill>
                  <a:srgbClr val="231F20"/>
                </a:solidFill>
                <a:latin typeface="Calibri"/>
                <a:cs typeface="Calibri"/>
              </a:rPr>
              <a:t>Nam.</a:t>
            </a:r>
            <a:endParaRPr sz="800" dirty="0">
              <a:latin typeface="Calibri"/>
              <a:cs typeface="Calibri"/>
            </a:endParaRPr>
          </a:p>
        </p:txBody>
      </p:sp>
      <p:sp>
        <p:nvSpPr>
          <p:cNvPr id="13" name="object 13"/>
          <p:cNvSpPr txBox="1"/>
          <p:nvPr/>
        </p:nvSpPr>
        <p:spPr>
          <a:xfrm>
            <a:off x="7486200" y="1747690"/>
            <a:ext cx="2090865" cy="2027878"/>
          </a:xfrm>
          <a:prstGeom prst="rect">
            <a:avLst/>
          </a:prstGeom>
        </p:spPr>
        <p:txBody>
          <a:bodyPr vert="horz" wrap="square" lIns="0" tIns="11826" rIns="0" bIns="0" rtlCol="0">
            <a:spAutoFit/>
          </a:bodyPr>
          <a:lstStyle/>
          <a:p>
            <a:pPr marL="11826">
              <a:spcBef>
                <a:spcPts val="93"/>
              </a:spcBef>
            </a:pPr>
            <a:r>
              <a:rPr sz="1200" b="1" spc="56" dirty="0">
                <a:solidFill>
                  <a:srgbClr val="007DC5"/>
                </a:solidFill>
                <a:latin typeface="Calibri"/>
                <a:cs typeface="Calibri"/>
              </a:rPr>
              <a:t>OBIECTIVE</a:t>
            </a:r>
            <a:endParaRPr sz="1200" dirty="0">
              <a:latin typeface="Calibri"/>
              <a:cs typeface="Calibri"/>
            </a:endParaRPr>
          </a:p>
          <a:p>
            <a:pPr marL="11826">
              <a:spcBef>
                <a:spcPts val="1164"/>
              </a:spcBef>
            </a:pPr>
            <a:r>
              <a:rPr sz="900" b="1" i="1" spc="37" dirty="0">
                <a:solidFill>
                  <a:srgbClr val="007DC5"/>
                </a:solidFill>
                <a:latin typeface="Calibri"/>
                <a:cs typeface="Calibri"/>
              </a:rPr>
              <a:t>Khao Khanap</a:t>
            </a:r>
            <a:r>
              <a:rPr sz="900" b="1" i="1" spc="-121" dirty="0">
                <a:solidFill>
                  <a:srgbClr val="007DC5"/>
                </a:solidFill>
                <a:latin typeface="Calibri"/>
                <a:cs typeface="Calibri"/>
              </a:rPr>
              <a:t> </a:t>
            </a:r>
            <a:r>
              <a:rPr sz="900" b="1" i="1" spc="28" dirty="0">
                <a:solidFill>
                  <a:srgbClr val="007DC5"/>
                </a:solidFill>
                <a:latin typeface="Calibri"/>
                <a:cs typeface="Calibri"/>
              </a:rPr>
              <a:t>Nam</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Este considerată destinația-vedetă şi </a:t>
            </a:r>
            <a:r>
              <a:rPr sz="800" spc="5" dirty="0">
                <a:solidFill>
                  <a:srgbClr val="231F20"/>
                </a:solidFill>
                <a:latin typeface="Calibri"/>
                <a:cs typeface="Calibri"/>
              </a:rPr>
              <a:t>„simbo-  lul </a:t>
            </a:r>
            <a:r>
              <a:rPr sz="800" spc="-5" dirty="0">
                <a:solidFill>
                  <a:srgbClr val="231F20"/>
                </a:solidFill>
                <a:latin typeface="Calibri"/>
                <a:cs typeface="Calibri"/>
              </a:rPr>
              <a:t>turistic“ </a:t>
            </a:r>
            <a:r>
              <a:rPr sz="800" dirty="0">
                <a:solidFill>
                  <a:srgbClr val="231F20"/>
                </a:solidFill>
                <a:latin typeface="Calibri"/>
                <a:cs typeface="Calibri"/>
              </a:rPr>
              <a:t>al zonei. </a:t>
            </a:r>
            <a:r>
              <a:rPr sz="800" spc="9" dirty="0">
                <a:solidFill>
                  <a:srgbClr val="231F20"/>
                </a:solidFill>
                <a:latin typeface="Calibri"/>
                <a:cs typeface="Calibri"/>
              </a:rPr>
              <a:t>Se </a:t>
            </a:r>
            <a:r>
              <a:rPr sz="800" spc="-5" dirty="0">
                <a:solidFill>
                  <a:srgbClr val="231F20"/>
                </a:solidFill>
                <a:latin typeface="Calibri"/>
                <a:cs typeface="Calibri"/>
              </a:rPr>
              <a:t>află </a:t>
            </a:r>
            <a:r>
              <a:rPr sz="800" spc="9" dirty="0">
                <a:solidFill>
                  <a:srgbClr val="231F20"/>
                </a:solidFill>
                <a:latin typeface="Calibri"/>
                <a:cs typeface="Calibri"/>
              </a:rPr>
              <a:t>în </a:t>
            </a:r>
            <a:r>
              <a:rPr sz="800" spc="5" dirty="0">
                <a:solidFill>
                  <a:srgbClr val="231F20"/>
                </a:solidFill>
                <a:latin typeface="Calibri"/>
                <a:cs typeface="Calibri"/>
              </a:rPr>
              <a:t>dreptul </a:t>
            </a:r>
            <a:r>
              <a:rPr sz="800" dirty="0">
                <a:solidFill>
                  <a:srgbClr val="231F20"/>
                </a:solidFill>
                <a:latin typeface="Calibri"/>
                <a:cs typeface="Calibri"/>
              </a:rPr>
              <a:t>oraşului  </a:t>
            </a:r>
            <a:r>
              <a:rPr sz="800" spc="-140" dirty="0">
                <a:solidFill>
                  <a:srgbClr val="231F20"/>
                </a:solidFill>
                <a:latin typeface="Calibri"/>
                <a:cs typeface="Calibri"/>
              </a:rPr>
              <a:t>şoiapte </a:t>
            </a:r>
            <a:r>
              <a:rPr sz="800" spc="-9" dirty="0">
                <a:solidFill>
                  <a:srgbClr val="231F20"/>
                </a:solidFill>
                <a:latin typeface="Calibri"/>
                <a:cs typeface="Calibri"/>
              </a:rPr>
              <a:t>fi </a:t>
            </a:r>
            <a:r>
              <a:rPr sz="800" dirty="0">
                <a:solidFill>
                  <a:srgbClr val="231F20"/>
                </a:solidFill>
                <a:latin typeface="Calibri"/>
                <a:cs typeface="Calibri"/>
              </a:rPr>
              <a:t>vizitat </a:t>
            </a:r>
            <a:r>
              <a:rPr sz="800" spc="14" dirty="0">
                <a:solidFill>
                  <a:srgbClr val="231F20"/>
                </a:solidFill>
                <a:latin typeface="Calibri"/>
                <a:cs typeface="Calibri"/>
              </a:rPr>
              <a:t>cu </a:t>
            </a:r>
            <a:r>
              <a:rPr sz="800" dirty="0">
                <a:solidFill>
                  <a:srgbClr val="231F20"/>
                </a:solidFill>
                <a:latin typeface="Calibri"/>
                <a:cs typeface="Calibri"/>
              </a:rPr>
              <a:t>acea barcă </a:t>
            </a:r>
            <a:r>
              <a:rPr sz="800" spc="5" dirty="0">
                <a:solidFill>
                  <a:srgbClr val="231F20"/>
                </a:solidFill>
                <a:latin typeface="Calibri"/>
                <a:cs typeface="Calibri"/>
              </a:rPr>
              <a:t>tipică</a:t>
            </a:r>
            <a:r>
              <a:rPr sz="800" spc="102" dirty="0">
                <a:solidFill>
                  <a:srgbClr val="231F20"/>
                </a:solidFill>
                <a:latin typeface="Calibri"/>
                <a:cs typeface="Calibri"/>
              </a:rPr>
              <a:t> </a:t>
            </a:r>
            <a:r>
              <a:rPr sz="800" dirty="0">
                <a:solidFill>
                  <a:srgbClr val="231F20"/>
                </a:solidFill>
                <a:latin typeface="Calibri"/>
                <a:cs typeface="Calibri"/>
              </a:rPr>
              <a:t>locului,</a:t>
            </a:r>
            <a:endParaRPr sz="800" dirty="0">
              <a:latin typeface="Calibri"/>
              <a:cs typeface="Calibri"/>
            </a:endParaRPr>
          </a:p>
          <a:p>
            <a:pPr marL="11826" marR="4730" algn="just">
              <a:lnSpc>
                <a:spcPts val="1164"/>
              </a:lnSpc>
            </a:pPr>
            <a:r>
              <a:rPr sz="800" spc="14" dirty="0">
                <a:solidFill>
                  <a:srgbClr val="231F20"/>
                </a:solidFill>
                <a:latin typeface="Calibri"/>
                <a:cs typeface="Calibri"/>
              </a:rPr>
              <a:t>cu coadă </a:t>
            </a:r>
            <a:r>
              <a:rPr sz="800" spc="9" dirty="0">
                <a:solidFill>
                  <a:srgbClr val="231F20"/>
                </a:solidFill>
                <a:latin typeface="Calibri"/>
                <a:cs typeface="Calibri"/>
              </a:rPr>
              <a:t>lungă. Pornind </a:t>
            </a:r>
            <a:r>
              <a:rPr sz="800" spc="14" dirty="0">
                <a:solidFill>
                  <a:srgbClr val="231F20"/>
                </a:solidFill>
                <a:latin typeface="Calibri"/>
                <a:cs typeface="Calibri"/>
              </a:rPr>
              <a:t>de </a:t>
            </a:r>
            <a:r>
              <a:rPr sz="800" dirty="0">
                <a:solidFill>
                  <a:srgbClr val="231F20"/>
                </a:solidFill>
                <a:latin typeface="Calibri"/>
                <a:cs typeface="Calibri"/>
              </a:rPr>
              <a:t>la </a:t>
            </a:r>
            <a:r>
              <a:rPr sz="800" spc="9" dirty="0">
                <a:solidFill>
                  <a:srgbClr val="231F20"/>
                </a:solidFill>
                <a:latin typeface="Calibri"/>
                <a:cs typeface="Calibri"/>
              </a:rPr>
              <a:t>debarcaderul  </a:t>
            </a:r>
            <a:r>
              <a:rPr sz="800" spc="23" dirty="0">
                <a:solidFill>
                  <a:srgbClr val="231F20"/>
                </a:solidFill>
                <a:latin typeface="Calibri"/>
                <a:cs typeface="Calibri"/>
              </a:rPr>
              <a:t>Chao </a:t>
            </a:r>
            <a:r>
              <a:rPr sz="800" dirty="0">
                <a:solidFill>
                  <a:srgbClr val="231F20"/>
                </a:solidFill>
                <a:latin typeface="Calibri"/>
                <a:cs typeface="Calibri"/>
              </a:rPr>
              <a:t>Fa </a:t>
            </a:r>
            <a:r>
              <a:rPr sz="800" spc="-5" dirty="0">
                <a:solidFill>
                  <a:srgbClr val="231F20"/>
                </a:solidFill>
                <a:latin typeface="Calibri"/>
                <a:cs typeface="Calibri"/>
              </a:rPr>
              <a:t>pier, </a:t>
            </a:r>
            <a:r>
              <a:rPr sz="800" dirty="0">
                <a:solidFill>
                  <a:srgbClr val="231F20"/>
                </a:solidFill>
                <a:latin typeface="Calibri"/>
                <a:cs typeface="Calibri"/>
              </a:rPr>
              <a:t>călătoria </a:t>
            </a:r>
            <a:r>
              <a:rPr sz="800" spc="9" dirty="0">
                <a:solidFill>
                  <a:srgbClr val="231F20"/>
                </a:solidFill>
                <a:latin typeface="Calibri"/>
                <a:cs typeface="Calibri"/>
              </a:rPr>
              <a:t>durează aproximativ  </a:t>
            </a:r>
            <a:r>
              <a:rPr sz="800" spc="-19" dirty="0">
                <a:solidFill>
                  <a:srgbClr val="231F20"/>
                </a:solidFill>
                <a:latin typeface="Calibri"/>
                <a:cs typeface="Calibri"/>
              </a:rPr>
              <a:t>15 </a:t>
            </a:r>
            <a:r>
              <a:rPr sz="800" dirty="0">
                <a:solidFill>
                  <a:srgbClr val="231F20"/>
                </a:solidFill>
                <a:latin typeface="Calibri"/>
                <a:cs typeface="Calibri"/>
              </a:rPr>
              <a:t>minute. </a:t>
            </a:r>
            <a:r>
              <a:rPr sz="800" spc="23" dirty="0">
                <a:solidFill>
                  <a:srgbClr val="231F20"/>
                </a:solidFill>
                <a:latin typeface="Calibri"/>
                <a:cs typeface="Calibri"/>
              </a:rPr>
              <a:t>Din </a:t>
            </a:r>
            <a:r>
              <a:rPr sz="800" dirty="0">
                <a:solidFill>
                  <a:srgbClr val="231F20"/>
                </a:solidFill>
                <a:latin typeface="Calibri"/>
                <a:cs typeface="Calibri"/>
              </a:rPr>
              <a:t>barcă, </a:t>
            </a:r>
            <a:r>
              <a:rPr sz="800" spc="5" dirty="0">
                <a:solidFill>
                  <a:srgbClr val="231F20"/>
                </a:solidFill>
                <a:latin typeface="Calibri"/>
                <a:cs typeface="Calibri"/>
              </a:rPr>
              <a:t>vizitatorii </a:t>
            </a:r>
            <a:r>
              <a:rPr sz="800" spc="23" dirty="0">
                <a:solidFill>
                  <a:srgbClr val="231F20"/>
                </a:solidFill>
                <a:latin typeface="Calibri"/>
                <a:cs typeface="Calibri"/>
              </a:rPr>
              <a:t>pot </a:t>
            </a:r>
            <a:r>
              <a:rPr sz="800" spc="5" dirty="0">
                <a:solidFill>
                  <a:srgbClr val="231F20"/>
                </a:solidFill>
                <a:latin typeface="Calibri"/>
                <a:cs typeface="Calibri"/>
              </a:rPr>
              <a:t>urca </a:t>
            </a:r>
            <a:r>
              <a:rPr sz="800" spc="23" dirty="0">
                <a:solidFill>
                  <a:srgbClr val="231F20"/>
                </a:solidFill>
                <a:latin typeface="Calibri"/>
                <a:cs typeface="Calibri"/>
              </a:rPr>
              <a:t>pe  </a:t>
            </a:r>
            <a:r>
              <a:rPr sz="800" spc="9" dirty="0">
                <a:solidFill>
                  <a:srgbClr val="231F20"/>
                </a:solidFill>
                <a:latin typeface="Calibri"/>
                <a:cs typeface="Calibri"/>
              </a:rPr>
              <a:t>o </a:t>
            </a:r>
            <a:r>
              <a:rPr sz="800" dirty="0">
                <a:solidFill>
                  <a:srgbClr val="231F20"/>
                </a:solidFill>
                <a:latin typeface="Calibri"/>
                <a:cs typeface="Calibri"/>
              </a:rPr>
              <a:t>scară </a:t>
            </a:r>
            <a:r>
              <a:rPr sz="800" spc="9" dirty="0">
                <a:solidFill>
                  <a:srgbClr val="231F20"/>
                </a:solidFill>
                <a:latin typeface="Calibri"/>
                <a:cs typeface="Calibri"/>
              </a:rPr>
              <a:t>pentru </a:t>
            </a:r>
            <a:r>
              <a:rPr sz="800" dirty="0">
                <a:solidFill>
                  <a:srgbClr val="231F20"/>
                </a:solidFill>
                <a:latin typeface="Calibri"/>
                <a:cs typeface="Calibri"/>
              </a:rPr>
              <a:t>a </a:t>
            </a:r>
            <a:r>
              <a:rPr sz="800" spc="14" dirty="0">
                <a:solidFill>
                  <a:srgbClr val="231F20"/>
                </a:solidFill>
                <a:latin typeface="Calibri"/>
                <a:cs typeface="Calibri"/>
              </a:rPr>
              <a:t>vedea </a:t>
            </a:r>
            <a:r>
              <a:rPr sz="800" spc="5" dirty="0">
                <a:solidFill>
                  <a:srgbClr val="231F20"/>
                </a:solidFill>
                <a:latin typeface="Calibri"/>
                <a:cs typeface="Calibri"/>
              </a:rPr>
              <a:t>peşterile </a:t>
            </a:r>
            <a:r>
              <a:rPr sz="800" spc="23" dirty="0">
                <a:solidFill>
                  <a:srgbClr val="231F20"/>
                </a:solidFill>
                <a:latin typeface="Calibri"/>
                <a:cs typeface="Calibri"/>
              </a:rPr>
              <a:t>cu </a:t>
            </a:r>
            <a:r>
              <a:rPr sz="800" spc="9" dirty="0">
                <a:solidFill>
                  <a:srgbClr val="231F20"/>
                </a:solidFill>
                <a:latin typeface="Calibri"/>
                <a:cs typeface="Calibri"/>
              </a:rPr>
              <a:t>decorul  </a:t>
            </a:r>
            <a:r>
              <a:rPr sz="800" dirty="0">
                <a:solidFill>
                  <a:srgbClr val="231F20"/>
                </a:solidFill>
                <a:latin typeface="Calibri"/>
                <a:cs typeface="Calibri"/>
              </a:rPr>
              <a:t>lor </a:t>
            </a:r>
            <a:r>
              <a:rPr sz="800" spc="5" dirty="0">
                <a:solidFill>
                  <a:srgbClr val="231F20"/>
                </a:solidFill>
                <a:latin typeface="Calibri"/>
                <a:cs typeface="Calibri"/>
              </a:rPr>
              <a:t>misterios </a:t>
            </a:r>
            <a:r>
              <a:rPr sz="800" spc="14" dirty="0">
                <a:solidFill>
                  <a:srgbClr val="231F20"/>
                </a:solidFill>
                <a:latin typeface="Calibri"/>
                <a:cs typeface="Calibri"/>
              </a:rPr>
              <a:t>de </a:t>
            </a:r>
            <a:r>
              <a:rPr sz="800" spc="5" dirty="0">
                <a:solidFill>
                  <a:srgbClr val="231F20"/>
                </a:solidFill>
                <a:latin typeface="Calibri"/>
                <a:cs typeface="Calibri"/>
              </a:rPr>
              <a:t>stalactite </a:t>
            </a:r>
            <a:r>
              <a:rPr sz="800" dirty="0">
                <a:solidFill>
                  <a:srgbClr val="231F20"/>
                </a:solidFill>
                <a:latin typeface="Calibri"/>
                <a:cs typeface="Calibri"/>
              </a:rPr>
              <a:t>şi </a:t>
            </a:r>
            <a:r>
              <a:rPr sz="800" spc="9" dirty="0">
                <a:solidFill>
                  <a:srgbClr val="231F20"/>
                </a:solidFill>
                <a:latin typeface="Calibri"/>
                <a:cs typeface="Calibri"/>
              </a:rPr>
              <a:t>stalagmite. </a:t>
            </a:r>
            <a:r>
              <a:rPr sz="800" spc="-5" dirty="0">
                <a:solidFill>
                  <a:srgbClr val="231F20"/>
                </a:solidFill>
                <a:latin typeface="Calibri"/>
                <a:cs typeface="Calibri"/>
              </a:rPr>
              <a:t>Tot  </a:t>
            </a:r>
            <a:r>
              <a:rPr sz="800" spc="14" dirty="0">
                <a:solidFill>
                  <a:srgbClr val="231F20"/>
                </a:solidFill>
                <a:latin typeface="Calibri"/>
                <a:cs typeface="Calibri"/>
              </a:rPr>
              <a:t>cu </a:t>
            </a:r>
            <a:r>
              <a:rPr sz="800" dirty="0">
                <a:solidFill>
                  <a:srgbClr val="231F20"/>
                </a:solidFill>
                <a:latin typeface="Calibri"/>
                <a:cs typeface="Calibri"/>
              </a:rPr>
              <a:t>barca se </a:t>
            </a:r>
            <a:r>
              <a:rPr sz="800" spc="5" dirty="0">
                <a:solidFill>
                  <a:srgbClr val="231F20"/>
                </a:solidFill>
                <a:latin typeface="Calibri"/>
                <a:cs typeface="Calibri"/>
              </a:rPr>
              <a:t>poate </a:t>
            </a:r>
            <a:r>
              <a:rPr sz="800" spc="9" dirty="0">
                <a:solidFill>
                  <a:srgbClr val="231F20"/>
                </a:solidFill>
                <a:latin typeface="Calibri"/>
                <a:cs typeface="Calibri"/>
              </a:rPr>
              <a:t>da o </a:t>
            </a:r>
            <a:r>
              <a:rPr sz="800" spc="-5" dirty="0">
                <a:solidFill>
                  <a:srgbClr val="231F20"/>
                </a:solidFill>
                <a:latin typeface="Calibri"/>
                <a:cs typeface="Calibri"/>
              </a:rPr>
              <a:t>raită </a:t>
            </a:r>
            <a:r>
              <a:rPr sz="800" dirty="0">
                <a:solidFill>
                  <a:srgbClr val="231F20"/>
                </a:solidFill>
                <a:latin typeface="Calibri"/>
                <a:cs typeface="Calibri"/>
              </a:rPr>
              <a:t>spre </a:t>
            </a:r>
            <a:r>
              <a:rPr sz="800" spc="5" dirty="0">
                <a:solidFill>
                  <a:srgbClr val="231F20"/>
                </a:solidFill>
                <a:latin typeface="Calibri"/>
                <a:cs typeface="Calibri"/>
              </a:rPr>
              <a:t>pădurile </a:t>
            </a:r>
            <a:r>
              <a:rPr sz="800" spc="9" dirty="0">
                <a:solidFill>
                  <a:srgbClr val="231F20"/>
                </a:solidFill>
                <a:latin typeface="Calibri"/>
                <a:cs typeface="Calibri"/>
              </a:rPr>
              <a:t>de  </a:t>
            </a:r>
            <a:r>
              <a:rPr sz="800" spc="14" dirty="0">
                <a:solidFill>
                  <a:srgbClr val="231F20"/>
                </a:solidFill>
                <a:latin typeface="Calibri"/>
                <a:cs typeface="Calibri"/>
              </a:rPr>
              <a:t>mangrove </a:t>
            </a:r>
            <a:r>
              <a:rPr sz="800" dirty="0">
                <a:solidFill>
                  <a:srgbClr val="231F20"/>
                </a:solidFill>
                <a:latin typeface="Calibri"/>
                <a:cs typeface="Calibri"/>
              </a:rPr>
              <a:t>şi </a:t>
            </a:r>
            <a:r>
              <a:rPr sz="800" spc="5" dirty="0">
                <a:solidFill>
                  <a:srgbClr val="231F20"/>
                </a:solidFill>
                <a:latin typeface="Calibri"/>
                <a:cs typeface="Calibri"/>
              </a:rPr>
              <a:t>comunitatea locală </a:t>
            </a:r>
            <a:r>
              <a:rPr sz="800" spc="14" dirty="0">
                <a:solidFill>
                  <a:srgbClr val="231F20"/>
                </a:solidFill>
                <a:latin typeface="Calibri"/>
                <a:cs typeface="Calibri"/>
              </a:rPr>
              <a:t>din </a:t>
            </a:r>
            <a:r>
              <a:rPr sz="800" dirty="0">
                <a:solidFill>
                  <a:srgbClr val="231F20"/>
                </a:solidFill>
                <a:latin typeface="Calibri"/>
                <a:cs typeface="Calibri"/>
              </a:rPr>
              <a:t>satul </a:t>
            </a:r>
            <a:r>
              <a:rPr sz="800" spc="14" dirty="0">
                <a:solidFill>
                  <a:srgbClr val="231F20"/>
                </a:solidFill>
                <a:latin typeface="Calibri"/>
                <a:cs typeface="Calibri"/>
              </a:rPr>
              <a:t>de  </a:t>
            </a:r>
            <a:r>
              <a:rPr sz="800" dirty="0">
                <a:solidFill>
                  <a:srgbClr val="231F20"/>
                </a:solidFill>
                <a:latin typeface="Calibri"/>
                <a:cs typeface="Calibri"/>
              </a:rPr>
              <a:t>pescari </a:t>
            </a:r>
            <a:r>
              <a:rPr sz="800" spc="5" dirty="0">
                <a:solidFill>
                  <a:srgbClr val="231F20"/>
                </a:solidFill>
                <a:latin typeface="Calibri"/>
                <a:cs typeface="Calibri"/>
              </a:rPr>
              <a:t>Ko</a:t>
            </a:r>
            <a:r>
              <a:rPr sz="800" spc="-37" dirty="0">
                <a:solidFill>
                  <a:srgbClr val="231F20"/>
                </a:solidFill>
                <a:latin typeface="Calibri"/>
                <a:cs typeface="Calibri"/>
              </a:rPr>
              <a:t> </a:t>
            </a:r>
            <a:r>
              <a:rPr sz="800" spc="9" dirty="0">
                <a:solidFill>
                  <a:srgbClr val="231F20"/>
                </a:solidFill>
                <a:latin typeface="Calibri"/>
                <a:cs typeface="Calibri"/>
              </a:rPr>
              <a:t>Klang.</a:t>
            </a:r>
            <a:endParaRPr sz="800" dirty="0">
              <a:latin typeface="Calibri"/>
              <a:cs typeface="Calibri"/>
            </a:endParaRPr>
          </a:p>
        </p:txBody>
      </p:sp>
      <p:sp>
        <p:nvSpPr>
          <p:cNvPr id="14" name="object 14"/>
          <p:cNvSpPr txBox="1"/>
          <p:nvPr/>
        </p:nvSpPr>
        <p:spPr>
          <a:xfrm>
            <a:off x="7486200" y="3914441"/>
            <a:ext cx="2091468" cy="1197651"/>
          </a:xfrm>
          <a:prstGeom prst="rect">
            <a:avLst/>
          </a:prstGeom>
        </p:spPr>
        <p:txBody>
          <a:bodyPr vert="horz" wrap="square" lIns="0" tIns="11826" rIns="0" bIns="0" rtlCol="0">
            <a:spAutoFit/>
          </a:bodyPr>
          <a:lstStyle/>
          <a:p>
            <a:pPr marL="11826" marR="4730">
              <a:lnSpc>
                <a:spcPct val="115300"/>
              </a:lnSpc>
              <a:spcBef>
                <a:spcPts val="93"/>
              </a:spcBef>
            </a:pPr>
            <a:r>
              <a:rPr sz="900" b="1" i="1" spc="33" dirty="0">
                <a:solidFill>
                  <a:srgbClr val="007DC5"/>
                </a:solidFill>
                <a:latin typeface="Calibri"/>
                <a:cs typeface="Calibri"/>
              </a:rPr>
              <a:t>Tham </a:t>
            </a:r>
            <a:r>
              <a:rPr sz="900" b="1" i="1" spc="23" dirty="0">
                <a:solidFill>
                  <a:srgbClr val="007DC5"/>
                </a:solidFill>
                <a:latin typeface="Calibri"/>
                <a:cs typeface="Calibri"/>
              </a:rPr>
              <a:t>Sadet („Călătoria regală“)  </a:t>
            </a:r>
            <a:r>
              <a:rPr sz="800" spc="5" dirty="0">
                <a:solidFill>
                  <a:srgbClr val="231F20"/>
                </a:solidFill>
                <a:latin typeface="Calibri"/>
                <a:cs typeface="Calibri"/>
              </a:rPr>
              <a:t>Această </a:t>
            </a:r>
            <a:r>
              <a:rPr sz="800" dirty="0">
                <a:solidFill>
                  <a:srgbClr val="231F20"/>
                </a:solidFill>
                <a:latin typeface="Calibri"/>
                <a:cs typeface="Calibri"/>
              </a:rPr>
              <a:t>peşteră, situată la </a:t>
            </a:r>
            <a:r>
              <a:rPr sz="800" spc="5" dirty="0">
                <a:solidFill>
                  <a:srgbClr val="231F20"/>
                </a:solidFill>
                <a:latin typeface="Calibri"/>
                <a:cs typeface="Calibri"/>
              </a:rPr>
              <a:t>Ban </a:t>
            </a:r>
            <a:r>
              <a:rPr sz="800" spc="28" dirty="0">
                <a:solidFill>
                  <a:srgbClr val="231F20"/>
                </a:solidFill>
                <a:latin typeface="Calibri"/>
                <a:cs typeface="Calibri"/>
              </a:rPr>
              <a:t>Nong </a:t>
            </a:r>
            <a:r>
              <a:rPr sz="800" spc="5" dirty="0">
                <a:solidFill>
                  <a:srgbClr val="231F20"/>
                </a:solidFill>
                <a:latin typeface="Calibri"/>
                <a:cs typeface="Calibri"/>
              </a:rPr>
              <a:t>Kok, </a:t>
            </a:r>
            <a:r>
              <a:rPr sz="800" dirty="0">
                <a:solidFill>
                  <a:srgbClr val="231F20"/>
                </a:solidFill>
                <a:latin typeface="Calibri"/>
                <a:cs typeface="Calibri"/>
              </a:rPr>
              <a:t>la  </a:t>
            </a:r>
            <a:r>
              <a:rPr sz="800" spc="9" dirty="0">
                <a:solidFill>
                  <a:srgbClr val="231F20"/>
                </a:solidFill>
                <a:latin typeface="Calibri"/>
                <a:cs typeface="Calibri"/>
              </a:rPr>
              <a:t>doar </a:t>
            </a:r>
            <a:r>
              <a:rPr sz="800" dirty="0">
                <a:solidFill>
                  <a:srgbClr val="231F20"/>
                </a:solidFill>
                <a:latin typeface="Calibri"/>
                <a:cs typeface="Calibri"/>
              </a:rPr>
              <a:t>7 </a:t>
            </a:r>
            <a:r>
              <a:rPr sz="800" spc="23" dirty="0">
                <a:solidFill>
                  <a:srgbClr val="231F20"/>
                </a:solidFill>
                <a:latin typeface="Calibri"/>
                <a:cs typeface="Calibri"/>
              </a:rPr>
              <a:t>km </a:t>
            </a:r>
            <a:r>
              <a:rPr sz="800" spc="14" dirty="0">
                <a:solidFill>
                  <a:srgbClr val="231F20"/>
                </a:solidFill>
                <a:latin typeface="Calibri"/>
                <a:cs typeface="Calibri"/>
              </a:rPr>
              <a:t>de </a:t>
            </a:r>
            <a:r>
              <a:rPr sz="800" spc="5" dirty="0">
                <a:solidFill>
                  <a:srgbClr val="231F20"/>
                </a:solidFill>
                <a:latin typeface="Calibri"/>
                <a:cs typeface="Calibri"/>
              </a:rPr>
              <a:t>Krabi, </a:t>
            </a:r>
            <a:r>
              <a:rPr sz="800" spc="14" dirty="0">
                <a:solidFill>
                  <a:srgbClr val="231F20"/>
                </a:solidFill>
                <a:latin typeface="Calibri"/>
                <a:cs typeface="Calibri"/>
              </a:rPr>
              <a:t>poartă numele </a:t>
            </a:r>
            <a:r>
              <a:rPr sz="800" dirty="0">
                <a:solidFill>
                  <a:srgbClr val="231F20"/>
                </a:solidFill>
                <a:latin typeface="Calibri"/>
                <a:cs typeface="Calibri"/>
              </a:rPr>
              <a:t>ales </a:t>
            </a:r>
            <a:r>
              <a:rPr sz="800" spc="14" dirty="0">
                <a:solidFill>
                  <a:srgbClr val="231F20"/>
                </a:solidFill>
                <a:latin typeface="Calibri"/>
                <a:cs typeface="Calibri"/>
              </a:rPr>
              <a:t>de  </a:t>
            </a:r>
            <a:r>
              <a:rPr sz="800" spc="5" dirty="0">
                <a:solidFill>
                  <a:srgbClr val="231F20"/>
                </a:solidFill>
                <a:latin typeface="Calibri"/>
                <a:cs typeface="Calibri"/>
              </a:rPr>
              <a:t>localnici pentru </a:t>
            </a:r>
            <a:r>
              <a:rPr sz="800" dirty="0">
                <a:solidFill>
                  <a:srgbClr val="231F20"/>
                </a:solidFill>
                <a:latin typeface="Calibri"/>
                <a:cs typeface="Calibri"/>
              </a:rPr>
              <a:t>a marca </a:t>
            </a:r>
            <a:r>
              <a:rPr sz="800" spc="5" dirty="0">
                <a:solidFill>
                  <a:srgbClr val="231F20"/>
                </a:solidFill>
                <a:latin typeface="Calibri"/>
                <a:cs typeface="Calibri"/>
              </a:rPr>
              <a:t>vizita </a:t>
            </a:r>
            <a:r>
              <a:rPr sz="800" spc="9" dirty="0">
                <a:solidFill>
                  <a:srgbClr val="231F20"/>
                </a:solidFill>
                <a:latin typeface="Calibri"/>
                <a:cs typeface="Calibri"/>
              </a:rPr>
              <a:t>Regelui </a:t>
            </a:r>
            <a:r>
              <a:rPr sz="800" dirty="0">
                <a:solidFill>
                  <a:srgbClr val="231F20"/>
                </a:solidFill>
                <a:latin typeface="Calibri"/>
                <a:cs typeface="Calibri"/>
              </a:rPr>
              <a:t>Rama  al</a:t>
            </a:r>
            <a:r>
              <a:rPr sz="800" spc="-28" dirty="0">
                <a:solidFill>
                  <a:srgbClr val="231F20"/>
                </a:solidFill>
                <a:latin typeface="Calibri"/>
                <a:cs typeface="Calibri"/>
              </a:rPr>
              <a:t> </a:t>
            </a:r>
            <a:r>
              <a:rPr sz="800" spc="-9" dirty="0">
                <a:solidFill>
                  <a:srgbClr val="231F20"/>
                </a:solidFill>
                <a:latin typeface="Calibri"/>
                <a:cs typeface="Calibri"/>
              </a:rPr>
              <a:t>IV-lea,</a:t>
            </a:r>
            <a:r>
              <a:rPr sz="800" spc="-28" dirty="0">
                <a:solidFill>
                  <a:srgbClr val="231F20"/>
                </a:solidFill>
                <a:latin typeface="Calibri"/>
                <a:cs typeface="Calibri"/>
              </a:rPr>
              <a:t> </a:t>
            </a:r>
            <a:r>
              <a:rPr sz="800" dirty="0">
                <a:solidFill>
                  <a:srgbClr val="231F20"/>
                </a:solidFill>
                <a:latin typeface="Calibri"/>
                <a:cs typeface="Calibri"/>
              </a:rPr>
              <a:t>făcută</a:t>
            </a:r>
            <a:r>
              <a:rPr sz="800" spc="-28" dirty="0">
                <a:solidFill>
                  <a:srgbClr val="231F20"/>
                </a:solidFill>
                <a:latin typeface="Calibri"/>
                <a:cs typeface="Calibri"/>
              </a:rPr>
              <a:t> </a:t>
            </a:r>
            <a:r>
              <a:rPr sz="800" dirty="0">
                <a:solidFill>
                  <a:srgbClr val="231F20"/>
                </a:solidFill>
                <a:latin typeface="Calibri"/>
                <a:cs typeface="Calibri"/>
              </a:rPr>
              <a:t>înainte</a:t>
            </a:r>
            <a:r>
              <a:rPr sz="800" spc="-28" dirty="0">
                <a:solidFill>
                  <a:srgbClr val="231F20"/>
                </a:solidFill>
                <a:latin typeface="Calibri"/>
                <a:cs typeface="Calibri"/>
              </a:rPr>
              <a:t> </a:t>
            </a:r>
            <a:r>
              <a:rPr sz="800" spc="9" dirty="0">
                <a:solidFill>
                  <a:srgbClr val="231F20"/>
                </a:solidFill>
                <a:latin typeface="Calibri"/>
                <a:cs typeface="Calibri"/>
              </a:rPr>
              <a:t>de</a:t>
            </a:r>
            <a:r>
              <a:rPr sz="800" spc="-28" dirty="0">
                <a:solidFill>
                  <a:srgbClr val="231F20"/>
                </a:solidFill>
                <a:latin typeface="Calibri"/>
                <a:cs typeface="Calibri"/>
              </a:rPr>
              <a:t> </a:t>
            </a:r>
            <a:r>
              <a:rPr sz="800" dirty="0">
                <a:solidFill>
                  <a:srgbClr val="231F20"/>
                </a:solidFill>
                <a:latin typeface="Calibri"/>
                <a:cs typeface="Calibri"/>
              </a:rPr>
              <a:t>a</a:t>
            </a:r>
            <a:r>
              <a:rPr sz="800" spc="-28" dirty="0">
                <a:solidFill>
                  <a:srgbClr val="231F20"/>
                </a:solidFill>
                <a:latin typeface="Calibri"/>
                <a:cs typeface="Calibri"/>
              </a:rPr>
              <a:t> </a:t>
            </a:r>
            <a:r>
              <a:rPr sz="800" dirty="0">
                <a:solidFill>
                  <a:srgbClr val="231F20"/>
                </a:solidFill>
                <a:latin typeface="Calibri"/>
                <a:cs typeface="Calibri"/>
              </a:rPr>
              <a:t>urca</a:t>
            </a:r>
            <a:r>
              <a:rPr sz="800" spc="-28" dirty="0">
                <a:solidFill>
                  <a:srgbClr val="231F20"/>
                </a:solidFill>
                <a:latin typeface="Calibri"/>
                <a:cs typeface="Calibri"/>
              </a:rPr>
              <a:t> </a:t>
            </a:r>
            <a:r>
              <a:rPr sz="800" spc="14" dirty="0">
                <a:solidFill>
                  <a:srgbClr val="231F20"/>
                </a:solidFill>
                <a:latin typeface="Calibri"/>
                <a:cs typeface="Calibri"/>
              </a:rPr>
              <a:t>pe</a:t>
            </a:r>
            <a:r>
              <a:rPr sz="800" spc="-28" dirty="0">
                <a:solidFill>
                  <a:srgbClr val="231F20"/>
                </a:solidFill>
                <a:latin typeface="Calibri"/>
                <a:cs typeface="Calibri"/>
              </a:rPr>
              <a:t> </a:t>
            </a:r>
            <a:r>
              <a:rPr sz="800" dirty="0">
                <a:solidFill>
                  <a:srgbClr val="231F20"/>
                </a:solidFill>
                <a:latin typeface="Calibri"/>
                <a:cs typeface="Calibri"/>
              </a:rPr>
              <a:t>tronul</a:t>
            </a:r>
            <a:r>
              <a:rPr sz="800" spc="-28" dirty="0">
                <a:solidFill>
                  <a:srgbClr val="231F20"/>
                </a:solidFill>
                <a:latin typeface="Calibri"/>
                <a:cs typeface="Calibri"/>
              </a:rPr>
              <a:t> </a:t>
            </a:r>
            <a:r>
              <a:rPr sz="800" spc="5" dirty="0">
                <a:solidFill>
                  <a:srgbClr val="231F20"/>
                </a:solidFill>
                <a:latin typeface="Calibri"/>
                <a:cs typeface="Calibri"/>
              </a:rPr>
              <a:t>Sia-  </a:t>
            </a:r>
            <a:r>
              <a:rPr sz="800" dirty="0">
                <a:solidFill>
                  <a:srgbClr val="231F20"/>
                </a:solidFill>
                <a:latin typeface="Calibri"/>
                <a:cs typeface="Calibri"/>
              </a:rPr>
              <a:t>mului. </a:t>
            </a:r>
            <a:r>
              <a:rPr sz="800" spc="5" dirty="0">
                <a:solidFill>
                  <a:srgbClr val="231F20"/>
                </a:solidFill>
                <a:latin typeface="Calibri"/>
                <a:cs typeface="Calibri"/>
              </a:rPr>
              <a:t>Și </a:t>
            </a:r>
            <a:r>
              <a:rPr sz="800" spc="-5" dirty="0">
                <a:solidFill>
                  <a:srgbClr val="231F20"/>
                </a:solidFill>
                <a:latin typeface="Calibri"/>
                <a:cs typeface="Calibri"/>
              </a:rPr>
              <a:t>aici, </a:t>
            </a:r>
            <a:r>
              <a:rPr sz="800" dirty="0">
                <a:solidFill>
                  <a:srgbClr val="231F20"/>
                </a:solidFill>
                <a:latin typeface="Calibri"/>
                <a:cs typeface="Calibri"/>
              </a:rPr>
              <a:t>turiştii </a:t>
            </a:r>
            <a:r>
              <a:rPr sz="800" spc="5" dirty="0">
                <a:solidFill>
                  <a:srgbClr val="231F20"/>
                </a:solidFill>
                <a:latin typeface="Calibri"/>
                <a:cs typeface="Calibri"/>
              </a:rPr>
              <a:t>au </a:t>
            </a:r>
            <a:r>
              <a:rPr sz="800" dirty="0">
                <a:solidFill>
                  <a:srgbClr val="231F20"/>
                </a:solidFill>
                <a:latin typeface="Calibri"/>
                <a:cs typeface="Calibri"/>
              </a:rPr>
              <a:t>parte </a:t>
            </a:r>
            <a:r>
              <a:rPr sz="800" spc="9" dirty="0">
                <a:solidFill>
                  <a:srgbClr val="231F20"/>
                </a:solidFill>
                <a:latin typeface="Calibri"/>
                <a:cs typeface="Calibri"/>
              </a:rPr>
              <a:t>de o </a:t>
            </a:r>
            <a:r>
              <a:rPr sz="800" dirty="0">
                <a:solidFill>
                  <a:srgbClr val="231F20"/>
                </a:solidFill>
                <a:latin typeface="Calibri"/>
                <a:cs typeface="Calibri"/>
              </a:rPr>
              <a:t>„scenogra-  </a:t>
            </a:r>
            <a:r>
              <a:rPr sz="800" spc="-23" dirty="0">
                <a:solidFill>
                  <a:srgbClr val="231F20"/>
                </a:solidFill>
                <a:latin typeface="Calibri"/>
                <a:cs typeface="Calibri"/>
              </a:rPr>
              <a:t>fie“</a:t>
            </a:r>
            <a:r>
              <a:rPr sz="800" spc="-70" dirty="0">
                <a:solidFill>
                  <a:srgbClr val="231F20"/>
                </a:solidFill>
                <a:latin typeface="Calibri"/>
                <a:cs typeface="Calibri"/>
              </a:rPr>
              <a:t> </a:t>
            </a:r>
            <a:r>
              <a:rPr sz="800" spc="14" dirty="0">
                <a:solidFill>
                  <a:srgbClr val="231F20"/>
                </a:solidFill>
                <a:latin typeface="Calibri"/>
                <a:cs typeface="Calibri"/>
              </a:rPr>
              <a:t>geologică</a:t>
            </a:r>
            <a:r>
              <a:rPr sz="800" spc="-70" dirty="0">
                <a:solidFill>
                  <a:srgbClr val="231F20"/>
                </a:solidFill>
                <a:latin typeface="Calibri"/>
                <a:cs typeface="Calibri"/>
              </a:rPr>
              <a:t> </a:t>
            </a:r>
            <a:r>
              <a:rPr sz="800" spc="-9" dirty="0">
                <a:solidFill>
                  <a:srgbClr val="231F20"/>
                </a:solidFill>
                <a:latin typeface="Calibri"/>
                <a:cs typeface="Calibri"/>
              </a:rPr>
              <a:t>aparte,</a:t>
            </a:r>
            <a:r>
              <a:rPr sz="800" spc="-70" dirty="0">
                <a:solidFill>
                  <a:srgbClr val="231F20"/>
                </a:solidFill>
                <a:latin typeface="Calibri"/>
                <a:cs typeface="Calibri"/>
              </a:rPr>
              <a:t> </a:t>
            </a:r>
            <a:r>
              <a:rPr sz="800" spc="-5" dirty="0">
                <a:solidFill>
                  <a:srgbClr val="231F20"/>
                </a:solidFill>
                <a:latin typeface="Calibri"/>
                <a:cs typeface="Calibri"/>
              </a:rPr>
              <a:t>datorată</a:t>
            </a:r>
            <a:r>
              <a:rPr sz="800" spc="-70" dirty="0">
                <a:solidFill>
                  <a:srgbClr val="231F20"/>
                </a:solidFill>
                <a:latin typeface="Calibri"/>
                <a:cs typeface="Calibri"/>
              </a:rPr>
              <a:t> </a:t>
            </a:r>
            <a:r>
              <a:rPr sz="800" dirty="0">
                <a:solidFill>
                  <a:srgbClr val="231F20"/>
                </a:solidFill>
                <a:latin typeface="Calibri"/>
                <a:cs typeface="Calibri"/>
              </a:rPr>
              <a:t>secolelor</a:t>
            </a:r>
            <a:r>
              <a:rPr sz="800" spc="-70" dirty="0">
                <a:solidFill>
                  <a:srgbClr val="231F20"/>
                </a:solidFill>
                <a:latin typeface="Calibri"/>
                <a:cs typeface="Calibri"/>
              </a:rPr>
              <a:t> </a:t>
            </a:r>
            <a:r>
              <a:rPr sz="800" spc="-5" dirty="0">
                <a:solidFill>
                  <a:srgbClr val="231F20"/>
                </a:solidFill>
                <a:latin typeface="Calibri"/>
                <a:cs typeface="Calibri"/>
              </a:rPr>
              <a:t>şi</a:t>
            </a:r>
            <a:r>
              <a:rPr sz="800" spc="-70" dirty="0">
                <a:solidFill>
                  <a:srgbClr val="231F20"/>
                </a:solidFill>
                <a:latin typeface="Calibri"/>
                <a:cs typeface="Calibri"/>
              </a:rPr>
              <a:t> </a:t>
            </a:r>
            <a:r>
              <a:rPr sz="800" spc="-9" dirty="0">
                <a:solidFill>
                  <a:srgbClr val="231F20"/>
                </a:solidFill>
                <a:latin typeface="Calibri"/>
                <a:cs typeface="Calibri"/>
              </a:rPr>
              <a:t>apei:  </a:t>
            </a:r>
            <a:r>
              <a:rPr sz="800" dirty="0">
                <a:solidFill>
                  <a:srgbClr val="231F20"/>
                </a:solidFill>
                <a:latin typeface="Calibri"/>
                <a:cs typeface="Calibri"/>
              </a:rPr>
              <a:t>formațiunile </a:t>
            </a:r>
            <a:r>
              <a:rPr sz="800" spc="9" dirty="0">
                <a:solidFill>
                  <a:srgbClr val="231F20"/>
                </a:solidFill>
                <a:latin typeface="Calibri"/>
                <a:cs typeface="Calibri"/>
              </a:rPr>
              <a:t>de </a:t>
            </a:r>
            <a:r>
              <a:rPr sz="800" dirty="0">
                <a:solidFill>
                  <a:srgbClr val="231F20"/>
                </a:solidFill>
                <a:latin typeface="Calibri"/>
                <a:cs typeface="Calibri"/>
              </a:rPr>
              <a:t>stalactite şi</a:t>
            </a:r>
            <a:r>
              <a:rPr sz="800" spc="-65" dirty="0">
                <a:solidFill>
                  <a:srgbClr val="231F20"/>
                </a:solidFill>
                <a:latin typeface="Calibri"/>
                <a:cs typeface="Calibri"/>
              </a:rPr>
              <a:t> </a:t>
            </a:r>
            <a:r>
              <a:rPr sz="800" dirty="0">
                <a:solidFill>
                  <a:srgbClr val="231F20"/>
                </a:solidFill>
                <a:latin typeface="Calibri"/>
                <a:cs typeface="Calibri"/>
              </a:rPr>
              <a:t>stalagmite.</a:t>
            </a:r>
            <a:endParaRPr sz="800" dirty="0">
              <a:latin typeface="Calibri"/>
              <a:cs typeface="Calibri"/>
            </a:endParaRPr>
          </a:p>
        </p:txBody>
      </p:sp>
      <p:sp>
        <p:nvSpPr>
          <p:cNvPr id="15" name="object 15"/>
          <p:cNvSpPr txBox="1"/>
          <p:nvPr/>
        </p:nvSpPr>
        <p:spPr>
          <a:xfrm>
            <a:off x="7486200" y="5210033"/>
            <a:ext cx="2090865" cy="1179954"/>
          </a:xfrm>
          <a:prstGeom prst="rect">
            <a:avLst/>
          </a:prstGeom>
        </p:spPr>
        <p:txBody>
          <a:bodyPr vert="horz" wrap="square" lIns="0" tIns="11826" rIns="0" bIns="0" rtlCol="0">
            <a:spAutoFit/>
          </a:bodyPr>
          <a:lstStyle/>
          <a:p>
            <a:pPr marL="11826" marR="4730">
              <a:lnSpc>
                <a:spcPct val="115300"/>
              </a:lnSpc>
              <a:spcBef>
                <a:spcPts val="93"/>
              </a:spcBef>
            </a:pPr>
            <a:r>
              <a:rPr sz="900" b="1" i="1" spc="23" dirty="0">
                <a:solidFill>
                  <a:srgbClr val="007DC5"/>
                </a:solidFill>
                <a:latin typeface="Calibri"/>
                <a:cs typeface="Calibri"/>
              </a:rPr>
              <a:t>Parcul național </a:t>
            </a:r>
            <a:r>
              <a:rPr sz="900" b="1" i="1" spc="37" dirty="0">
                <a:solidFill>
                  <a:srgbClr val="007DC5"/>
                </a:solidFill>
                <a:latin typeface="Calibri"/>
                <a:cs typeface="Calibri"/>
              </a:rPr>
              <a:t>Khao </a:t>
            </a:r>
            <a:r>
              <a:rPr sz="900" b="1" i="1" spc="33" dirty="0">
                <a:solidFill>
                  <a:srgbClr val="007DC5"/>
                </a:solidFill>
                <a:latin typeface="Calibri"/>
                <a:cs typeface="Calibri"/>
              </a:rPr>
              <a:t>Phanom </a:t>
            </a:r>
            <a:r>
              <a:rPr sz="900" b="1" i="1" spc="28" dirty="0">
                <a:solidFill>
                  <a:srgbClr val="007DC5"/>
                </a:solidFill>
                <a:latin typeface="Calibri"/>
                <a:cs typeface="Calibri"/>
              </a:rPr>
              <a:t>Bencha  </a:t>
            </a:r>
            <a:r>
              <a:rPr sz="800" dirty="0">
                <a:solidFill>
                  <a:srgbClr val="231F20"/>
                </a:solidFill>
                <a:latin typeface="Calibri"/>
                <a:cs typeface="Calibri"/>
              </a:rPr>
              <a:t>Situat la Ban </a:t>
            </a:r>
            <a:r>
              <a:rPr sz="800" spc="5" dirty="0">
                <a:solidFill>
                  <a:srgbClr val="231F20"/>
                </a:solidFill>
                <a:latin typeface="Calibri"/>
                <a:cs typeface="Calibri"/>
              </a:rPr>
              <a:t>Huai </a:t>
            </a:r>
            <a:r>
              <a:rPr sz="800" spc="-28" dirty="0">
                <a:solidFill>
                  <a:srgbClr val="231F20"/>
                </a:solidFill>
                <a:latin typeface="Calibri"/>
                <a:cs typeface="Calibri"/>
              </a:rPr>
              <a:t>To, </a:t>
            </a:r>
            <a:r>
              <a:rPr sz="800" dirty="0">
                <a:solidFill>
                  <a:srgbClr val="231F20"/>
                </a:solidFill>
                <a:latin typeface="Calibri"/>
                <a:cs typeface="Calibri"/>
              </a:rPr>
              <a:t>la 20 </a:t>
            </a:r>
            <a:r>
              <a:rPr sz="800" spc="23" dirty="0">
                <a:solidFill>
                  <a:srgbClr val="231F20"/>
                </a:solidFill>
                <a:latin typeface="Calibri"/>
                <a:cs typeface="Calibri"/>
              </a:rPr>
              <a:t>km </a:t>
            </a:r>
            <a:r>
              <a:rPr sz="800" spc="9" dirty="0">
                <a:solidFill>
                  <a:srgbClr val="231F20"/>
                </a:solidFill>
                <a:latin typeface="Calibri"/>
                <a:cs typeface="Calibri"/>
              </a:rPr>
              <a:t>de </a:t>
            </a:r>
            <a:r>
              <a:rPr sz="800" spc="-9" dirty="0">
                <a:solidFill>
                  <a:srgbClr val="231F20"/>
                </a:solidFill>
                <a:latin typeface="Calibri"/>
                <a:cs typeface="Calibri"/>
              </a:rPr>
              <a:t>oraş, </a:t>
            </a:r>
            <a:r>
              <a:rPr sz="800" spc="5" dirty="0">
                <a:solidFill>
                  <a:srgbClr val="231F20"/>
                </a:solidFill>
                <a:latin typeface="Calibri"/>
                <a:cs typeface="Calibri"/>
              </a:rPr>
              <a:t>parcul  </a:t>
            </a:r>
            <a:r>
              <a:rPr sz="800" dirty="0">
                <a:solidFill>
                  <a:srgbClr val="231F20"/>
                </a:solidFill>
                <a:latin typeface="Calibri"/>
                <a:cs typeface="Calibri"/>
              </a:rPr>
              <a:t>se </a:t>
            </a:r>
            <a:r>
              <a:rPr sz="800" spc="5" dirty="0">
                <a:solidFill>
                  <a:srgbClr val="231F20"/>
                </a:solidFill>
                <a:latin typeface="Calibri"/>
                <a:cs typeface="Calibri"/>
              </a:rPr>
              <a:t>întinde </a:t>
            </a:r>
            <a:r>
              <a:rPr sz="800" spc="14" dirty="0">
                <a:solidFill>
                  <a:srgbClr val="231F20"/>
                </a:solidFill>
                <a:latin typeface="Calibri"/>
                <a:cs typeface="Calibri"/>
              </a:rPr>
              <a:t>pe </a:t>
            </a:r>
            <a:r>
              <a:rPr sz="800" dirty="0">
                <a:solidFill>
                  <a:srgbClr val="231F20"/>
                </a:solidFill>
                <a:latin typeface="Calibri"/>
                <a:cs typeface="Calibri"/>
              </a:rPr>
              <a:t>50 km</a:t>
            </a:r>
            <a:r>
              <a:rPr sz="700" baseline="33333" dirty="0">
                <a:solidFill>
                  <a:srgbClr val="231F20"/>
                </a:solidFill>
                <a:latin typeface="Calibri"/>
                <a:cs typeface="Calibri"/>
              </a:rPr>
              <a:t>2</a:t>
            </a:r>
            <a:r>
              <a:rPr sz="800" dirty="0">
                <a:solidFill>
                  <a:srgbClr val="231F20"/>
                </a:solidFill>
                <a:latin typeface="Calibri"/>
                <a:cs typeface="Calibri"/>
              </a:rPr>
              <a:t>, presărați </a:t>
            </a:r>
            <a:r>
              <a:rPr sz="800" spc="14" dirty="0">
                <a:solidFill>
                  <a:srgbClr val="231F20"/>
                </a:solidFill>
                <a:latin typeface="Calibri"/>
                <a:cs typeface="Calibri"/>
              </a:rPr>
              <a:t>cu </a:t>
            </a:r>
            <a:r>
              <a:rPr sz="800" spc="9" dirty="0">
                <a:solidFill>
                  <a:srgbClr val="231F20"/>
                </a:solidFill>
                <a:latin typeface="Calibri"/>
                <a:cs typeface="Calibri"/>
              </a:rPr>
              <a:t>munți </a:t>
            </a:r>
            <a:r>
              <a:rPr sz="800" dirty="0">
                <a:solidFill>
                  <a:srgbClr val="231F20"/>
                </a:solidFill>
                <a:latin typeface="Calibri"/>
                <a:cs typeface="Calibri"/>
              </a:rPr>
              <a:t>înalți  </a:t>
            </a:r>
            <a:r>
              <a:rPr sz="800" spc="-51" dirty="0">
                <a:solidFill>
                  <a:srgbClr val="231F20"/>
                </a:solidFill>
                <a:latin typeface="Calibri"/>
                <a:cs typeface="Calibri"/>
              </a:rPr>
              <a:t>şpiăduri </a:t>
            </a:r>
            <a:r>
              <a:rPr sz="800" dirty="0">
                <a:solidFill>
                  <a:srgbClr val="231F20"/>
                </a:solidFill>
                <a:latin typeface="Calibri"/>
                <a:cs typeface="Calibri"/>
              </a:rPr>
              <a:t>dese. </a:t>
            </a:r>
            <a:r>
              <a:rPr sz="800" spc="23" dirty="0">
                <a:solidFill>
                  <a:srgbClr val="231F20"/>
                </a:solidFill>
                <a:latin typeface="Calibri"/>
                <a:cs typeface="Calibri"/>
              </a:rPr>
              <a:t>Din </a:t>
            </a:r>
            <a:r>
              <a:rPr sz="800" spc="14" dirty="0">
                <a:solidFill>
                  <a:srgbClr val="231F20"/>
                </a:solidFill>
                <a:latin typeface="Calibri"/>
                <a:cs typeface="Calibri"/>
              </a:rPr>
              <a:t>peisaj </a:t>
            </a:r>
            <a:r>
              <a:rPr sz="800" spc="9" dirty="0">
                <a:solidFill>
                  <a:srgbClr val="231F20"/>
                </a:solidFill>
                <a:latin typeface="Calibri"/>
                <a:cs typeface="Calibri"/>
              </a:rPr>
              <a:t>fac parte </a:t>
            </a:r>
            <a:r>
              <a:rPr sz="800" dirty="0">
                <a:solidFill>
                  <a:srgbClr val="231F20"/>
                </a:solidFill>
                <a:latin typeface="Calibri"/>
                <a:cs typeface="Calibri"/>
              </a:rPr>
              <a:t>pâraie,  cascade, </a:t>
            </a:r>
            <a:r>
              <a:rPr sz="800" spc="9" dirty="0">
                <a:solidFill>
                  <a:srgbClr val="231F20"/>
                </a:solidFill>
                <a:latin typeface="Calibri"/>
                <a:cs typeface="Calibri"/>
              </a:rPr>
              <a:t>o </a:t>
            </a:r>
            <a:r>
              <a:rPr sz="800" spc="-5" dirty="0">
                <a:solidFill>
                  <a:srgbClr val="231F20"/>
                </a:solidFill>
                <a:latin typeface="Calibri"/>
                <a:cs typeface="Calibri"/>
              </a:rPr>
              <a:t>floră </a:t>
            </a:r>
            <a:r>
              <a:rPr sz="800" dirty="0">
                <a:solidFill>
                  <a:srgbClr val="231F20"/>
                </a:solidFill>
                <a:latin typeface="Calibri"/>
                <a:cs typeface="Calibri"/>
              </a:rPr>
              <a:t>uimitoare şi </a:t>
            </a:r>
            <a:r>
              <a:rPr sz="800" spc="9" dirty="0">
                <a:solidFill>
                  <a:srgbClr val="231F20"/>
                </a:solidFill>
                <a:latin typeface="Calibri"/>
                <a:cs typeface="Calibri"/>
              </a:rPr>
              <a:t>o </a:t>
            </a:r>
            <a:r>
              <a:rPr sz="800" dirty="0">
                <a:solidFill>
                  <a:srgbClr val="231F20"/>
                </a:solidFill>
                <a:latin typeface="Calibri"/>
                <a:cs typeface="Calibri"/>
              </a:rPr>
              <a:t>faună </a:t>
            </a:r>
            <a:r>
              <a:rPr sz="800" spc="5" dirty="0">
                <a:solidFill>
                  <a:srgbClr val="231F20"/>
                </a:solidFill>
                <a:latin typeface="Calibri"/>
                <a:cs typeface="Calibri"/>
              </a:rPr>
              <a:t>specifică  sălbăticiei. </a:t>
            </a:r>
            <a:r>
              <a:rPr sz="800" spc="23" dirty="0">
                <a:solidFill>
                  <a:srgbClr val="231F20"/>
                </a:solidFill>
                <a:latin typeface="Calibri"/>
                <a:cs typeface="Calibri"/>
              </a:rPr>
              <a:t>Cascada </a:t>
            </a:r>
            <a:r>
              <a:rPr sz="800" spc="14" dirty="0">
                <a:solidFill>
                  <a:srgbClr val="231F20"/>
                </a:solidFill>
                <a:latin typeface="Calibri"/>
                <a:cs typeface="Calibri"/>
              </a:rPr>
              <a:t>Huai </a:t>
            </a:r>
            <a:r>
              <a:rPr sz="800" spc="-19" dirty="0">
                <a:solidFill>
                  <a:srgbClr val="231F20"/>
                </a:solidFill>
                <a:latin typeface="Calibri"/>
                <a:cs typeface="Calibri"/>
              </a:rPr>
              <a:t>To, </a:t>
            </a:r>
            <a:r>
              <a:rPr sz="800" dirty="0">
                <a:solidFill>
                  <a:srgbClr val="231F20"/>
                </a:solidFill>
                <a:latin typeface="Calibri"/>
                <a:cs typeface="Calibri"/>
              </a:rPr>
              <a:t>la </a:t>
            </a:r>
            <a:r>
              <a:rPr sz="800" spc="9" dirty="0">
                <a:solidFill>
                  <a:srgbClr val="231F20"/>
                </a:solidFill>
                <a:latin typeface="Calibri"/>
                <a:cs typeface="Calibri"/>
              </a:rPr>
              <a:t>aproximativ  </a:t>
            </a:r>
            <a:r>
              <a:rPr sz="800" spc="5" dirty="0">
                <a:solidFill>
                  <a:srgbClr val="231F20"/>
                </a:solidFill>
                <a:latin typeface="Calibri"/>
                <a:cs typeface="Calibri"/>
              </a:rPr>
              <a:t>500 </a:t>
            </a:r>
            <a:r>
              <a:rPr sz="800" spc="23" dirty="0">
                <a:solidFill>
                  <a:srgbClr val="231F20"/>
                </a:solidFill>
                <a:latin typeface="Calibri"/>
                <a:cs typeface="Calibri"/>
              </a:rPr>
              <a:t>m </a:t>
            </a:r>
            <a:r>
              <a:rPr sz="800" spc="14" dirty="0">
                <a:solidFill>
                  <a:srgbClr val="231F20"/>
                </a:solidFill>
                <a:latin typeface="Calibri"/>
                <a:cs typeface="Calibri"/>
              </a:rPr>
              <a:t>de </a:t>
            </a:r>
            <a:r>
              <a:rPr sz="800" spc="9" dirty="0">
                <a:solidFill>
                  <a:srgbClr val="231F20"/>
                </a:solidFill>
                <a:latin typeface="Calibri"/>
                <a:cs typeface="Calibri"/>
              </a:rPr>
              <a:t>biroul </a:t>
            </a:r>
            <a:r>
              <a:rPr sz="800" dirty="0">
                <a:solidFill>
                  <a:srgbClr val="231F20"/>
                </a:solidFill>
                <a:latin typeface="Calibri"/>
                <a:cs typeface="Calibri"/>
              </a:rPr>
              <a:t>adminstrativ, îşi </a:t>
            </a:r>
            <a:r>
              <a:rPr sz="800" spc="5" dirty="0">
                <a:solidFill>
                  <a:srgbClr val="231F20"/>
                </a:solidFill>
                <a:latin typeface="Calibri"/>
                <a:cs typeface="Calibri"/>
              </a:rPr>
              <a:t>desfăşoară  </a:t>
            </a:r>
            <a:r>
              <a:rPr sz="800" spc="9" dirty="0">
                <a:solidFill>
                  <a:srgbClr val="231F20"/>
                </a:solidFill>
                <a:latin typeface="Calibri"/>
                <a:cs typeface="Calibri"/>
              </a:rPr>
              <a:t>spectacolul </a:t>
            </a:r>
            <a:r>
              <a:rPr sz="800" spc="14" dirty="0">
                <a:solidFill>
                  <a:srgbClr val="231F20"/>
                </a:solidFill>
                <a:latin typeface="Calibri"/>
                <a:cs typeface="Calibri"/>
              </a:rPr>
              <a:t>căzând </a:t>
            </a:r>
            <a:r>
              <a:rPr sz="800" spc="9" dirty="0">
                <a:solidFill>
                  <a:srgbClr val="231F20"/>
                </a:solidFill>
                <a:latin typeface="Calibri"/>
                <a:cs typeface="Calibri"/>
              </a:rPr>
              <a:t>de </a:t>
            </a:r>
            <a:r>
              <a:rPr sz="800" spc="14" dirty="0">
                <a:solidFill>
                  <a:srgbClr val="231F20"/>
                </a:solidFill>
                <a:latin typeface="Calibri"/>
                <a:cs typeface="Calibri"/>
              </a:rPr>
              <a:t>pe </a:t>
            </a:r>
            <a:r>
              <a:rPr sz="800" spc="5" dirty="0">
                <a:solidFill>
                  <a:srgbClr val="231F20"/>
                </a:solidFill>
                <a:latin typeface="Calibri"/>
                <a:cs typeface="Calibri"/>
              </a:rPr>
              <a:t>stânci </a:t>
            </a:r>
            <a:r>
              <a:rPr sz="800" spc="9" dirty="0">
                <a:solidFill>
                  <a:srgbClr val="231F20"/>
                </a:solidFill>
                <a:latin typeface="Calibri"/>
                <a:cs typeface="Calibri"/>
              </a:rPr>
              <a:t>în</a:t>
            </a:r>
            <a:r>
              <a:rPr sz="800" spc="196" dirty="0">
                <a:solidFill>
                  <a:srgbClr val="231F20"/>
                </a:solidFill>
                <a:latin typeface="Calibri"/>
                <a:cs typeface="Calibri"/>
              </a:rPr>
              <a:t> </a:t>
            </a:r>
            <a:r>
              <a:rPr sz="800" spc="-37" dirty="0">
                <a:solidFill>
                  <a:srgbClr val="231F20"/>
                </a:solidFill>
                <a:latin typeface="Calibri"/>
                <a:cs typeface="Calibri"/>
              </a:rPr>
              <a:t>11 </a:t>
            </a:r>
            <a:r>
              <a:rPr sz="800" spc="9" dirty="0">
                <a:solidFill>
                  <a:srgbClr val="231F20"/>
                </a:solidFill>
                <a:latin typeface="Calibri"/>
                <a:cs typeface="Calibri"/>
              </a:rPr>
              <a:t>bazine</a:t>
            </a:r>
            <a:endParaRPr sz="800" dirty="0">
              <a:latin typeface="Calibri"/>
              <a:cs typeface="Calibri"/>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10</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3" y="6576521"/>
            <a:ext cx="453121"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11</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1601" y="671186"/>
            <a:ext cx="2066714" cy="295943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4071683"/>
            <a:ext cx="2091468" cy="1574164"/>
          </a:xfrm>
          <a:prstGeom prst="rect">
            <a:avLst/>
          </a:prstGeom>
        </p:spPr>
        <p:txBody>
          <a:bodyPr vert="horz" wrap="square" lIns="0" tIns="11826" rIns="0" bIns="0" rtlCol="0">
            <a:spAutoFit/>
          </a:bodyPr>
          <a:lstStyle/>
          <a:p>
            <a:pPr marL="11826" marR="4730" algn="just">
              <a:lnSpc>
                <a:spcPct val="115700"/>
              </a:lnSpc>
              <a:spcBef>
                <a:spcPts val="93"/>
              </a:spcBef>
              <a:tabLst>
                <a:tab pos="2006913" algn="l"/>
              </a:tabLst>
            </a:pPr>
            <a:r>
              <a:rPr sz="800" spc="-447" dirty="0">
                <a:solidFill>
                  <a:srgbClr val="231F20"/>
                </a:solidFill>
                <a:latin typeface="Calibri"/>
                <a:cs typeface="Calibri"/>
              </a:rPr>
              <a:t>u</a:t>
            </a:r>
            <a:r>
              <a:rPr sz="800" spc="-37" dirty="0">
                <a:solidFill>
                  <a:srgbClr val="231F20"/>
                </a:solidFill>
                <a:latin typeface="Calibri"/>
                <a:cs typeface="Calibri"/>
              </a:rPr>
              <a:t>,</a:t>
            </a:r>
            <a:r>
              <a:rPr sz="800" spc="93" dirty="0">
                <a:solidFill>
                  <a:srgbClr val="231F20"/>
                </a:solidFill>
                <a:latin typeface="Calibri"/>
                <a:cs typeface="Calibri"/>
              </a:rPr>
              <a:t> </a:t>
            </a:r>
            <a:r>
              <a:rPr sz="800" spc="-433" dirty="0">
                <a:solidFill>
                  <a:srgbClr val="231F20"/>
                </a:solidFill>
                <a:latin typeface="Calibri"/>
                <a:cs typeface="Calibri"/>
              </a:rPr>
              <a:t>fi</a:t>
            </a:r>
            <a:r>
              <a:rPr sz="800" spc="-5" dirty="0">
                <a:solidFill>
                  <a:srgbClr val="231F20"/>
                </a:solidFill>
                <a:latin typeface="Calibri"/>
                <a:cs typeface="Calibri"/>
              </a:rPr>
              <a:t>r</a:t>
            </a:r>
            <a:r>
              <a:rPr sz="800" spc="-51" dirty="0">
                <a:solidFill>
                  <a:srgbClr val="231F20"/>
                </a:solidFill>
                <a:latin typeface="Calibri"/>
                <a:cs typeface="Calibri"/>
              </a:rPr>
              <a:t>i</a:t>
            </a:r>
            <a:r>
              <a:rPr sz="800" spc="-363" dirty="0">
                <a:solidFill>
                  <a:srgbClr val="231F20"/>
                </a:solidFill>
                <a:latin typeface="Calibri"/>
                <a:cs typeface="Calibri"/>
              </a:rPr>
              <a:t>e</a:t>
            </a:r>
            <a:r>
              <a:rPr sz="800" spc="-23" dirty="0">
                <a:solidFill>
                  <a:srgbClr val="231F20"/>
                </a:solidFill>
                <a:latin typeface="Calibri"/>
                <a:cs typeface="Calibri"/>
              </a:rPr>
              <a:t>a</a:t>
            </a:r>
            <a:r>
              <a:rPr sz="800" spc="-326" dirty="0">
                <a:solidFill>
                  <a:srgbClr val="231F20"/>
                </a:solidFill>
                <a:latin typeface="Calibri"/>
                <a:cs typeface="Calibri"/>
              </a:rPr>
              <a:t>c</a:t>
            </a:r>
            <a:r>
              <a:rPr sz="800" spc="9" dirty="0">
                <a:solidFill>
                  <a:srgbClr val="231F20"/>
                </a:solidFill>
                <a:latin typeface="Calibri"/>
                <a:cs typeface="Calibri"/>
              </a:rPr>
              <a:t>ş</a:t>
            </a:r>
            <a:r>
              <a:rPr sz="800" spc="-410" dirty="0">
                <a:solidFill>
                  <a:srgbClr val="231F20"/>
                </a:solidFill>
                <a:latin typeface="Calibri"/>
                <a:cs typeface="Calibri"/>
              </a:rPr>
              <a:t>e</a:t>
            </a:r>
            <a:r>
              <a:rPr sz="800" spc="5" dirty="0">
                <a:solidFill>
                  <a:srgbClr val="231F20"/>
                </a:solidFill>
                <a:latin typeface="Calibri"/>
                <a:cs typeface="Calibri"/>
              </a:rPr>
              <a:t>a</a:t>
            </a:r>
            <a:r>
              <a:rPr sz="800" spc="-9" dirty="0">
                <a:solidFill>
                  <a:srgbClr val="231F20"/>
                </a:solidFill>
                <a:latin typeface="Calibri"/>
                <a:cs typeface="Calibri"/>
              </a:rPr>
              <a:t>r</a:t>
            </a:r>
            <a:r>
              <a:rPr sz="800" dirty="0">
                <a:solidFill>
                  <a:srgbClr val="231F20"/>
                </a:solidFill>
                <a:latin typeface="Calibri"/>
                <a:cs typeface="Calibri"/>
              </a:rPr>
              <a:t>e</a:t>
            </a:r>
            <a:r>
              <a:rPr sz="800" spc="93" dirty="0">
                <a:solidFill>
                  <a:srgbClr val="231F20"/>
                </a:solidFill>
                <a:latin typeface="Calibri"/>
                <a:cs typeface="Calibri"/>
              </a:rPr>
              <a:t> </a:t>
            </a:r>
            <a:r>
              <a:rPr sz="800" spc="23" dirty="0">
                <a:solidFill>
                  <a:srgbClr val="231F20"/>
                </a:solidFill>
                <a:latin typeface="Calibri"/>
                <a:cs typeface="Calibri"/>
              </a:rPr>
              <a:t>c</a:t>
            </a:r>
            <a:r>
              <a:rPr sz="800" spc="14" dirty="0">
                <a:solidFill>
                  <a:srgbClr val="231F20"/>
                </a:solidFill>
                <a:latin typeface="Calibri"/>
                <a:cs typeface="Calibri"/>
              </a:rPr>
              <a:t>u</a:t>
            </a:r>
            <a:r>
              <a:rPr sz="800" spc="93" dirty="0">
                <a:solidFill>
                  <a:srgbClr val="231F20"/>
                </a:solidFill>
                <a:latin typeface="Calibri"/>
                <a:cs typeface="Calibri"/>
              </a:rPr>
              <a:t> </a:t>
            </a:r>
            <a:r>
              <a:rPr sz="800" spc="23" dirty="0">
                <a:solidFill>
                  <a:srgbClr val="231F20"/>
                </a:solidFill>
                <a:latin typeface="Calibri"/>
                <a:cs typeface="Calibri"/>
              </a:rPr>
              <a:t>nu</a:t>
            </a:r>
            <a:r>
              <a:rPr sz="800" spc="37" dirty="0">
                <a:solidFill>
                  <a:srgbClr val="231F20"/>
                </a:solidFill>
                <a:latin typeface="Calibri"/>
                <a:cs typeface="Calibri"/>
              </a:rPr>
              <a:t>m</a:t>
            </a:r>
            <a:r>
              <a:rPr sz="800" dirty="0">
                <a:solidFill>
                  <a:srgbClr val="231F20"/>
                </a:solidFill>
                <a:latin typeface="Calibri"/>
                <a:cs typeface="Calibri"/>
              </a:rPr>
              <a:t>e</a:t>
            </a:r>
            <a:r>
              <a:rPr sz="800" spc="93" dirty="0">
                <a:solidFill>
                  <a:srgbClr val="231F20"/>
                </a:solidFill>
                <a:latin typeface="Calibri"/>
                <a:cs typeface="Calibri"/>
              </a:rPr>
              <a:t> </a:t>
            </a:r>
            <a:r>
              <a:rPr sz="800" spc="42" dirty="0">
                <a:solidFill>
                  <a:srgbClr val="231F20"/>
                </a:solidFill>
                <a:latin typeface="Calibri"/>
                <a:cs typeface="Calibri"/>
              </a:rPr>
              <a:t>p</a:t>
            </a:r>
            <a:r>
              <a:rPr sz="800" spc="-9" dirty="0">
                <a:solidFill>
                  <a:srgbClr val="231F20"/>
                </a:solidFill>
                <a:latin typeface="Calibri"/>
                <a:cs typeface="Calibri"/>
              </a:rPr>
              <a:t>r</a:t>
            </a:r>
            <a:r>
              <a:rPr sz="800" spc="23" dirty="0">
                <a:solidFill>
                  <a:srgbClr val="231F20"/>
                </a:solidFill>
                <a:latin typeface="Calibri"/>
                <a:cs typeface="Calibri"/>
              </a:rPr>
              <a:t>o</a:t>
            </a:r>
            <a:r>
              <a:rPr sz="800" spc="42" dirty="0">
                <a:solidFill>
                  <a:srgbClr val="231F20"/>
                </a:solidFill>
                <a:latin typeface="Calibri"/>
                <a:cs typeface="Calibri"/>
              </a:rPr>
              <a:t>p</a:t>
            </a:r>
            <a:r>
              <a:rPr sz="800" spc="-5" dirty="0">
                <a:solidFill>
                  <a:srgbClr val="231F20"/>
                </a:solidFill>
                <a:latin typeface="Calibri"/>
                <a:cs typeface="Calibri"/>
              </a:rPr>
              <a:t>r</a:t>
            </a:r>
            <a:r>
              <a:rPr sz="800" spc="9" dirty="0">
                <a:solidFill>
                  <a:srgbClr val="231F20"/>
                </a:solidFill>
                <a:latin typeface="Calibri"/>
                <a:cs typeface="Calibri"/>
              </a:rPr>
              <a:t>i</a:t>
            </a:r>
            <a:r>
              <a:rPr sz="800" spc="14" dirty="0">
                <a:solidFill>
                  <a:srgbClr val="231F20"/>
                </a:solidFill>
                <a:latin typeface="Calibri"/>
                <a:cs typeface="Calibri"/>
              </a:rPr>
              <a:t>u</a:t>
            </a:r>
            <a:r>
              <a:rPr sz="800" spc="-51" dirty="0">
                <a:solidFill>
                  <a:srgbClr val="231F20"/>
                </a:solidFill>
                <a:latin typeface="Calibri"/>
                <a:cs typeface="Calibri"/>
              </a:rPr>
              <a:t>:</a:t>
            </a:r>
            <a:r>
              <a:rPr sz="800" spc="93" dirty="0">
                <a:solidFill>
                  <a:srgbClr val="231F20"/>
                </a:solidFill>
                <a:latin typeface="Calibri"/>
                <a:cs typeface="Calibri"/>
              </a:rPr>
              <a:t> </a:t>
            </a:r>
            <a:r>
              <a:rPr sz="800" spc="-42" dirty="0">
                <a:solidFill>
                  <a:srgbClr val="231F20"/>
                </a:solidFill>
                <a:latin typeface="Calibri"/>
                <a:cs typeface="Calibri"/>
              </a:rPr>
              <a:t>W</a:t>
            </a:r>
            <a:r>
              <a:rPr sz="800" spc="5" dirty="0">
                <a:solidFill>
                  <a:srgbClr val="231F20"/>
                </a:solidFill>
                <a:latin typeface="Calibri"/>
                <a:cs typeface="Calibri"/>
              </a:rPr>
              <a:t>a</a:t>
            </a:r>
            <a:r>
              <a:rPr sz="800" spc="33" dirty="0">
                <a:solidFill>
                  <a:srgbClr val="231F20"/>
                </a:solidFill>
                <a:latin typeface="Calibri"/>
                <a:cs typeface="Calibri"/>
              </a:rPr>
              <a:t>n</a:t>
            </a:r>
            <a:r>
              <a:rPr sz="800" spc="70" dirty="0">
                <a:solidFill>
                  <a:srgbClr val="231F20"/>
                </a:solidFill>
                <a:latin typeface="Calibri"/>
                <a:cs typeface="Calibri"/>
              </a:rPr>
              <a:t>g</a:t>
            </a:r>
            <a:r>
              <a:rPr sz="800" spc="93" dirty="0">
                <a:solidFill>
                  <a:srgbClr val="231F20"/>
                </a:solidFill>
                <a:latin typeface="Calibri"/>
                <a:cs typeface="Calibri"/>
              </a:rPr>
              <a:t> </a:t>
            </a:r>
            <a:r>
              <a:rPr sz="800" spc="19" dirty="0">
                <a:solidFill>
                  <a:srgbClr val="231F20"/>
                </a:solidFill>
                <a:latin typeface="Calibri"/>
                <a:cs typeface="Calibri"/>
              </a:rPr>
              <a:t>T</a:t>
            </a:r>
            <a:r>
              <a:rPr sz="800" spc="33" dirty="0">
                <a:solidFill>
                  <a:srgbClr val="231F20"/>
                </a:solidFill>
                <a:latin typeface="Calibri"/>
                <a:cs typeface="Calibri"/>
              </a:rPr>
              <a:t>h</a:t>
            </a:r>
            <a:r>
              <a:rPr sz="800" dirty="0">
                <a:solidFill>
                  <a:srgbClr val="231F20"/>
                </a:solidFill>
                <a:latin typeface="Calibri"/>
                <a:cs typeface="Calibri"/>
              </a:rPr>
              <a:t>e	-  wada, </a:t>
            </a:r>
            <a:r>
              <a:rPr sz="800" spc="5" dirty="0">
                <a:solidFill>
                  <a:srgbClr val="231F20"/>
                </a:solidFill>
                <a:latin typeface="Calibri"/>
                <a:cs typeface="Calibri"/>
              </a:rPr>
              <a:t>Wang Sok, Wang </a:t>
            </a:r>
            <a:r>
              <a:rPr sz="800" spc="14" dirty="0">
                <a:solidFill>
                  <a:srgbClr val="231F20"/>
                </a:solidFill>
                <a:latin typeface="Calibri"/>
                <a:cs typeface="Calibri"/>
              </a:rPr>
              <a:t>Chan </a:t>
            </a:r>
            <a:r>
              <a:rPr sz="800" spc="-5" dirty="0">
                <a:solidFill>
                  <a:srgbClr val="231F20"/>
                </a:solidFill>
                <a:latin typeface="Calibri"/>
                <a:cs typeface="Calibri"/>
              </a:rPr>
              <a:t>etc. </a:t>
            </a:r>
            <a:r>
              <a:rPr sz="800" spc="14" dirty="0">
                <a:solidFill>
                  <a:srgbClr val="231F20"/>
                </a:solidFill>
                <a:latin typeface="Calibri"/>
                <a:cs typeface="Calibri"/>
              </a:rPr>
              <a:t>O </a:t>
            </a:r>
            <a:r>
              <a:rPr sz="800" dirty="0">
                <a:solidFill>
                  <a:srgbClr val="231F20"/>
                </a:solidFill>
                <a:latin typeface="Calibri"/>
                <a:cs typeface="Calibri"/>
              </a:rPr>
              <a:t>altă cas-  cadă, </a:t>
            </a:r>
            <a:r>
              <a:rPr sz="800" spc="9" dirty="0">
                <a:solidFill>
                  <a:srgbClr val="231F20"/>
                </a:solidFill>
                <a:latin typeface="Calibri"/>
                <a:cs typeface="Calibri"/>
              </a:rPr>
              <a:t>Huai Sa-de, </a:t>
            </a:r>
            <a:r>
              <a:rPr sz="800" dirty="0">
                <a:solidFill>
                  <a:srgbClr val="231F20"/>
                </a:solidFill>
                <a:latin typeface="Calibri"/>
                <a:cs typeface="Calibri"/>
              </a:rPr>
              <a:t>la </a:t>
            </a:r>
            <a:r>
              <a:rPr sz="800" spc="5" dirty="0">
                <a:solidFill>
                  <a:srgbClr val="231F20"/>
                </a:solidFill>
                <a:latin typeface="Calibri"/>
                <a:cs typeface="Calibri"/>
              </a:rPr>
              <a:t>300 </a:t>
            </a:r>
            <a:r>
              <a:rPr sz="800" spc="23" dirty="0">
                <a:solidFill>
                  <a:srgbClr val="231F20"/>
                </a:solidFill>
                <a:latin typeface="Calibri"/>
                <a:cs typeface="Calibri"/>
              </a:rPr>
              <a:t>m </a:t>
            </a:r>
            <a:r>
              <a:rPr sz="800" spc="14" dirty="0">
                <a:solidFill>
                  <a:srgbClr val="231F20"/>
                </a:solidFill>
                <a:latin typeface="Calibri"/>
                <a:cs typeface="Calibri"/>
              </a:rPr>
              <a:t>de </a:t>
            </a:r>
            <a:r>
              <a:rPr sz="800" spc="-5" dirty="0">
                <a:solidFill>
                  <a:srgbClr val="231F20"/>
                </a:solidFill>
                <a:latin typeface="Calibri"/>
                <a:cs typeface="Calibri"/>
              </a:rPr>
              <a:t>intrare, </a:t>
            </a:r>
            <a:r>
              <a:rPr sz="800" spc="14" dirty="0">
                <a:solidFill>
                  <a:srgbClr val="231F20"/>
                </a:solidFill>
                <a:latin typeface="Calibri"/>
                <a:cs typeface="Calibri"/>
              </a:rPr>
              <a:t>curge  în </a:t>
            </a:r>
            <a:r>
              <a:rPr sz="800" dirty="0">
                <a:solidFill>
                  <a:srgbClr val="231F20"/>
                </a:solidFill>
                <a:latin typeface="Calibri"/>
                <a:cs typeface="Calibri"/>
              </a:rPr>
              <a:t>trei </a:t>
            </a:r>
            <a:r>
              <a:rPr sz="800" spc="5" dirty="0">
                <a:solidFill>
                  <a:srgbClr val="231F20"/>
                </a:solidFill>
                <a:latin typeface="Calibri"/>
                <a:cs typeface="Calibri"/>
              </a:rPr>
              <a:t>trepte fermecătoare. Pentru cei dor-  nici </a:t>
            </a:r>
            <a:r>
              <a:rPr sz="800" spc="9" dirty="0">
                <a:solidFill>
                  <a:srgbClr val="231F20"/>
                </a:solidFill>
                <a:latin typeface="Calibri"/>
                <a:cs typeface="Calibri"/>
              </a:rPr>
              <a:t>de </a:t>
            </a:r>
            <a:r>
              <a:rPr sz="800" dirty="0">
                <a:solidFill>
                  <a:srgbClr val="231F20"/>
                </a:solidFill>
                <a:latin typeface="Calibri"/>
                <a:cs typeface="Calibri"/>
              </a:rPr>
              <a:t>aventură, este interesant </a:t>
            </a:r>
            <a:r>
              <a:rPr sz="800" spc="14" dirty="0">
                <a:solidFill>
                  <a:srgbClr val="231F20"/>
                </a:solidFill>
                <a:latin typeface="Calibri"/>
                <a:cs typeface="Calibri"/>
              </a:rPr>
              <a:t>un </a:t>
            </a:r>
            <a:r>
              <a:rPr sz="800" spc="5" dirty="0">
                <a:solidFill>
                  <a:srgbClr val="231F20"/>
                </a:solidFill>
                <a:latin typeface="Calibri"/>
                <a:cs typeface="Calibri"/>
              </a:rPr>
              <a:t>urcuş </a:t>
            </a:r>
            <a:r>
              <a:rPr sz="800" spc="23" dirty="0">
                <a:solidFill>
                  <a:srgbClr val="231F20"/>
                </a:solidFill>
                <a:latin typeface="Calibri"/>
                <a:cs typeface="Calibri"/>
              </a:rPr>
              <a:t>pe  </a:t>
            </a:r>
            <a:r>
              <a:rPr sz="800" spc="5" dirty="0">
                <a:solidFill>
                  <a:srgbClr val="231F20"/>
                </a:solidFill>
                <a:latin typeface="Calibri"/>
                <a:cs typeface="Calibri"/>
              </a:rPr>
              <a:t>vârful muntelui </a:t>
            </a:r>
            <a:r>
              <a:rPr sz="800" spc="14" dirty="0">
                <a:solidFill>
                  <a:srgbClr val="231F20"/>
                </a:solidFill>
                <a:latin typeface="Calibri"/>
                <a:cs typeface="Calibri"/>
              </a:rPr>
              <a:t>Phanom </a:t>
            </a:r>
            <a:r>
              <a:rPr sz="800" dirty="0">
                <a:solidFill>
                  <a:srgbClr val="231F20"/>
                </a:solidFill>
                <a:latin typeface="Calibri"/>
                <a:cs typeface="Calibri"/>
              </a:rPr>
              <a:t>Bencha, la </a:t>
            </a:r>
            <a:r>
              <a:rPr sz="800" spc="-9" dirty="0">
                <a:solidFill>
                  <a:srgbClr val="231F20"/>
                </a:solidFill>
                <a:latin typeface="Calibri"/>
                <a:cs typeface="Calibri"/>
              </a:rPr>
              <a:t>1.397 </a:t>
            </a:r>
            <a:r>
              <a:rPr sz="800" dirty="0">
                <a:solidFill>
                  <a:srgbClr val="231F20"/>
                </a:solidFill>
                <a:latin typeface="Calibri"/>
                <a:cs typeface="Calibri"/>
              </a:rPr>
              <a:t>m.  Excursiile </a:t>
            </a:r>
            <a:r>
              <a:rPr sz="800" spc="9" dirty="0">
                <a:solidFill>
                  <a:srgbClr val="231F20"/>
                </a:solidFill>
                <a:latin typeface="Calibri"/>
                <a:cs typeface="Calibri"/>
              </a:rPr>
              <a:t>în </a:t>
            </a:r>
            <a:r>
              <a:rPr sz="800" spc="5" dirty="0">
                <a:solidFill>
                  <a:srgbClr val="231F20"/>
                </a:solidFill>
                <a:latin typeface="Calibri"/>
                <a:cs typeface="Calibri"/>
              </a:rPr>
              <a:t>parcul </a:t>
            </a:r>
            <a:r>
              <a:rPr sz="800" dirty="0">
                <a:solidFill>
                  <a:srgbClr val="231F20"/>
                </a:solidFill>
                <a:latin typeface="Calibri"/>
                <a:cs typeface="Calibri"/>
              </a:rPr>
              <a:t>național </a:t>
            </a:r>
            <a:r>
              <a:rPr sz="800" spc="5" dirty="0">
                <a:solidFill>
                  <a:srgbClr val="231F20"/>
                </a:solidFill>
                <a:latin typeface="Calibri"/>
                <a:cs typeface="Calibri"/>
              </a:rPr>
              <a:t>durează </a:t>
            </a:r>
            <a:r>
              <a:rPr sz="800" dirty="0">
                <a:solidFill>
                  <a:srgbClr val="231F20"/>
                </a:solidFill>
                <a:latin typeface="Calibri"/>
                <a:cs typeface="Calibri"/>
              </a:rPr>
              <a:t>cel </a:t>
            </a:r>
            <a:r>
              <a:rPr sz="800" spc="9" dirty="0">
                <a:solidFill>
                  <a:srgbClr val="231F20"/>
                </a:solidFill>
                <a:latin typeface="Calibri"/>
                <a:cs typeface="Calibri"/>
              </a:rPr>
              <a:t>puțin  </a:t>
            </a:r>
            <a:r>
              <a:rPr sz="800" dirty="0">
                <a:solidFill>
                  <a:srgbClr val="231F20"/>
                </a:solidFill>
                <a:latin typeface="Calibri"/>
                <a:cs typeface="Calibri"/>
              </a:rPr>
              <a:t>3 </a:t>
            </a:r>
            <a:r>
              <a:rPr sz="800" spc="-5" dirty="0">
                <a:solidFill>
                  <a:srgbClr val="231F20"/>
                </a:solidFill>
                <a:latin typeface="Calibri"/>
                <a:cs typeface="Calibri"/>
              </a:rPr>
              <a:t>zile, </a:t>
            </a:r>
            <a:r>
              <a:rPr sz="800" spc="14" dirty="0">
                <a:solidFill>
                  <a:srgbClr val="231F20"/>
                </a:solidFill>
                <a:latin typeface="Calibri"/>
                <a:cs typeface="Calibri"/>
              </a:rPr>
              <a:t>din </a:t>
            </a:r>
            <a:r>
              <a:rPr sz="800" dirty="0">
                <a:solidFill>
                  <a:srgbClr val="231F20"/>
                </a:solidFill>
                <a:latin typeface="Calibri"/>
                <a:cs typeface="Calibri"/>
              </a:rPr>
              <a:t>care fiecare oră răsplăteşte </a:t>
            </a:r>
            <a:r>
              <a:rPr sz="800" spc="5" dirty="0">
                <a:solidFill>
                  <a:srgbClr val="231F20"/>
                </a:solidFill>
                <a:latin typeface="Calibri"/>
                <a:cs typeface="Calibri"/>
              </a:rPr>
              <a:t>vizitato-  </a:t>
            </a:r>
            <a:r>
              <a:rPr sz="800" dirty="0">
                <a:solidFill>
                  <a:srgbClr val="231F20"/>
                </a:solidFill>
                <a:latin typeface="Calibri"/>
                <a:cs typeface="Calibri"/>
              </a:rPr>
              <a:t>rul </a:t>
            </a:r>
            <a:r>
              <a:rPr sz="800" spc="14" dirty="0">
                <a:solidFill>
                  <a:srgbClr val="231F20"/>
                </a:solidFill>
                <a:latin typeface="Calibri"/>
                <a:cs typeface="Calibri"/>
              </a:rPr>
              <a:t>cu </a:t>
            </a:r>
            <a:r>
              <a:rPr sz="800" spc="5" dirty="0">
                <a:solidFill>
                  <a:srgbClr val="231F20"/>
                </a:solidFill>
                <a:latin typeface="Calibri"/>
                <a:cs typeface="Calibri"/>
              </a:rPr>
              <a:t>peisaje </a:t>
            </a:r>
            <a:r>
              <a:rPr sz="800" dirty="0">
                <a:solidFill>
                  <a:srgbClr val="231F20"/>
                </a:solidFill>
                <a:latin typeface="Calibri"/>
                <a:cs typeface="Calibri"/>
              </a:rPr>
              <a:t>extraordinare: </a:t>
            </a:r>
            <a:r>
              <a:rPr sz="800" spc="5" dirty="0">
                <a:solidFill>
                  <a:srgbClr val="231F20"/>
                </a:solidFill>
                <a:latin typeface="Calibri"/>
                <a:cs typeface="Calibri"/>
              </a:rPr>
              <a:t>păduri </a:t>
            </a:r>
            <a:r>
              <a:rPr sz="800" spc="14" dirty="0">
                <a:solidFill>
                  <a:srgbClr val="231F20"/>
                </a:solidFill>
                <a:latin typeface="Calibri"/>
                <a:cs typeface="Calibri"/>
              </a:rPr>
              <a:t>cu </a:t>
            </a:r>
            <a:r>
              <a:rPr sz="800" dirty="0">
                <a:solidFill>
                  <a:srgbClr val="231F20"/>
                </a:solidFill>
                <a:latin typeface="Calibri"/>
                <a:cs typeface="Calibri"/>
              </a:rPr>
              <a:t>arbori  falnici,</a:t>
            </a:r>
            <a:r>
              <a:rPr sz="800" spc="-37" dirty="0">
                <a:solidFill>
                  <a:srgbClr val="231F20"/>
                </a:solidFill>
                <a:latin typeface="Calibri"/>
                <a:cs typeface="Calibri"/>
              </a:rPr>
              <a:t> </a:t>
            </a:r>
            <a:r>
              <a:rPr sz="800" dirty="0">
                <a:solidFill>
                  <a:srgbClr val="231F20"/>
                </a:solidFill>
                <a:latin typeface="Calibri"/>
                <a:cs typeface="Calibri"/>
              </a:rPr>
              <a:t>cursuri</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apă,</a:t>
            </a:r>
            <a:r>
              <a:rPr sz="800" spc="-37" dirty="0">
                <a:solidFill>
                  <a:srgbClr val="231F20"/>
                </a:solidFill>
                <a:latin typeface="Calibri"/>
                <a:cs typeface="Calibri"/>
              </a:rPr>
              <a:t> </a:t>
            </a:r>
            <a:r>
              <a:rPr sz="800" spc="5" dirty="0">
                <a:solidFill>
                  <a:srgbClr val="231F20"/>
                </a:solidFill>
                <a:latin typeface="Calibri"/>
                <a:cs typeface="Calibri"/>
              </a:rPr>
              <a:t>cascade</a:t>
            </a:r>
            <a:r>
              <a:rPr sz="800" spc="-37" dirty="0">
                <a:solidFill>
                  <a:srgbClr val="231F20"/>
                </a:solidFill>
                <a:latin typeface="Calibri"/>
                <a:cs typeface="Calibri"/>
              </a:rPr>
              <a:t> </a:t>
            </a:r>
            <a:r>
              <a:rPr sz="800" dirty="0">
                <a:solidFill>
                  <a:srgbClr val="231F20"/>
                </a:solidFill>
                <a:latin typeface="Calibri"/>
                <a:cs typeface="Calibri"/>
              </a:rPr>
              <a:t>jucăuşe,</a:t>
            </a:r>
            <a:r>
              <a:rPr sz="800" spc="-37" dirty="0">
                <a:solidFill>
                  <a:srgbClr val="231F20"/>
                </a:solidFill>
                <a:latin typeface="Calibri"/>
                <a:cs typeface="Calibri"/>
              </a:rPr>
              <a:t> </a:t>
            </a:r>
            <a:r>
              <a:rPr sz="800" dirty="0">
                <a:solidFill>
                  <a:srgbClr val="231F20"/>
                </a:solidFill>
                <a:latin typeface="Calibri"/>
                <a:cs typeface="Calibri"/>
              </a:rPr>
              <a:t>peşteri  </a:t>
            </a:r>
            <a:r>
              <a:rPr sz="800" spc="-163" dirty="0">
                <a:solidFill>
                  <a:srgbClr val="231F20"/>
                </a:solidFill>
                <a:latin typeface="Calibri"/>
                <a:cs typeface="Calibri"/>
              </a:rPr>
              <a:t>tuanincticeedşei </a:t>
            </a:r>
            <a:r>
              <a:rPr sz="800" spc="-33" dirty="0">
                <a:solidFill>
                  <a:srgbClr val="231F20"/>
                </a:solidFill>
                <a:latin typeface="Calibri"/>
                <a:cs typeface="Calibri"/>
              </a:rPr>
              <a:t>pbelvedere </a:t>
            </a:r>
            <a:r>
              <a:rPr sz="800" spc="9" dirty="0">
                <a:solidFill>
                  <a:srgbClr val="231F20"/>
                </a:solidFill>
                <a:latin typeface="Calibri"/>
                <a:cs typeface="Calibri"/>
              </a:rPr>
              <a:t>de </a:t>
            </a:r>
            <a:r>
              <a:rPr sz="800" spc="14" dirty="0">
                <a:solidFill>
                  <a:srgbClr val="231F20"/>
                </a:solidFill>
                <a:latin typeface="Calibri"/>
                <a:cs typeface="Calibri"/>
              </a:rPr>
              <a:t>pe</a:t>
            </a:r>
            <a:r>
              <a:rPr sz="800" spc="-28" dirty="0">
                <a:solidFill>
                  <a:srgbClr val="231F20"/>
                </a:solidFill>
                <a:latin typeface="Calibri"/>
                <a:cs typeface="Calibri"/>
              </a:rPr>
              <a:t> </a:t>
            </a:r>
            <a:r>
              <a:rPr sz="800" dirty="0">
                <a:solidFill>
                  <a:srgbClr val="231F20"/>
                </a:solidFill>
                <a:latin typeface="Calibri"/>
                <a:cs typeface="Calibri"/>
              </a:rPr>
              <a:t>înălțimi.</a:t>
            </a:r>
            <a:endParaRPr sz="800" dirty="0">
              <a:latin typeface="Calibri"/>
              <a:cs typeface="Calibri"/>
            </a:endParaRPr>
          </a:p>
        </p:txBody>
      </p:sp>
      <p:sp>
        <p:nvSpPr>
          <p:cNvPr id="8" name="object 8"/>
          <p:cNvSpPr txBox="1"/>
          <p:nvPr/>
        </p:nvSpPr>
        <p:spPr>
          <a:xfrm>
            <a:off x="329555" y="5785850"/>
            <a:ext cx="2091468" cy="634198"/>
          </a:xfrm>
          <a:prstGeom prst="rect">
            <a:avLst/>
          </a:prstGeom>
        </p:spPr>
        <p:txBody>
          <a:bodyPr vert="horz" wrap="square" lIns="0" tIns="33705" rIns="0" bIns="0" rtlCol="0">
            <a:spAutoFit/>
          </a:bodyPr>
          <a:lstStyle/>
          <a:p>
            <a:pPr marL="11826">
              <a:spcBef>
                <a:spcPts val="265"/>
              </a:spcBef>
            </a:pPr>
            <a:r>
              <a:rPr sz="900" b="1" i="1" spc="-5" dirty="0">
                <a:solidFill>
                  <a:srgbClr val="007DC5"/>
                </a:solidFill>
                <a:latin typeface="Calibri"/>
                <a:cs typeface="Calibri"/>
              </a:rPr>
              <a:t>Wat </a:t>
            </a:r>
            <a:r>
              <a:rPr sz="900" b="1" i="1" spc="33" dirty="0">
                <a:solidFill>
                  <a:srgbClr val="007DC5"/>
                </a:solidFill>
                <a:latin typeface="Calibri"/>
                <a:cs typeface="Calibri"/>
              </a:rPr>
              <a:t>Tham</a:t>
            </a:r>
            <a:r>
              <a:rPr sz="900" b="1" i="1" spc="-74" dirty="0">
                <a:solidFill>
                  <a:srgbClr val="007DC5"/>
                </a:solidFill>
                <a:latin typeface="Calibri"/>
                <a:cs typeface="Calibri"/>
              </a:rPr>
              <a:t> </a:t>
            </a:r>
            <a:r>
              <a:rPr sz="900" b="1" i="1" spc="28" dirty="0">
                <a:solidFill>
                  <a:srgbClr val="007DC5"/>
                </a:solidFill>
                <a:latin typeface="Calibri"/>
                <a:cs typeface="Calibri"/>
              </a:rPr>
              <a:t>Suea</a:t>
            </a:r>
            <a:endParaRPr sz="900" dirty="0">
              <a:latin typeface="Calibri"/>
              <a:cs typeface="Calibri"/>
            </a:endParaRPr>
          </a:p>
          <a:p>
            <a:pPr marL="11826" marR="4730" algn="just">
              <a:lnSpc>
                <a:spcPts val="1164"/>
              </a:lnSpc>
              <a:spcBef>
                <a:spcPts val="47"/>
              </a:spcBef>
            </a:pPr>
            <a:r>
              <a:rPr sz="800" spc="14" dirty="0">
                <a:solidFill>
                  <a:srgbClr val="231F20"/>
                </a:solidFill>
                <a:latin typeface="Calibri"/>
                <a:cs typeface="Calibri"/>
              </a:rPr>
              <a:t>Denumită </a:t>
            </a:r>
            <a:r>
              <a:rPr sz="800" spc="-5" dirty="0">
                <a:solidFill>
                  <a:srgbClr val="231F20"/>
                </a:solidFill>
                <a:latin typeface="Calibri"/>
                <a:cs typeface="Calibri"/>
              </a:rPr>
              <a:t>„Peştera </a:t>
            </a:r>
            <a:r>
              <a:rPr sz="800" spc="5" dirty="0">
                <a:solidFill>
                  <a:srgbClr val="231F20"/>
                </a:solidFill>
                <a:latin typeface="Calibri"/>
                <a:cs typeface="Calibri"/>
              </a:rPr>
              <a:t>Tigrului“ </a:t>
            </a:r>
            <a:r>
              <a:rPr sz="800" dirty="0">
                <a:solidFill>
                  <a:srgbClr val="231F20"/>
                </a:solidFill>
                <a:latin typeface="Calibri"/>
                <a:cs typeface="Calibri"/>
              </a:rPr>
              <a:t>şi aflată la 9 </a:t>
            </a:r>
            <a:r>
              <a:rPr sz="800" spc="23" dirty="0">
                <a:solidFill>
                  <a:srgbClr val="231F20"/>
                </a:solidFill>
                <a:latin typeface="Calibri"/>
                <a:cs typeface="Calibri"/>
              </a:rPr>
              <a:t>km  </a:t>
            </a:r>
            <a:r>
              <a:rPr sz="800" spc="9" dirty="0">
                <a:solidFill>
                  <a:srgbClr val="231F20"/>
                </a:solidFill>
                <a:latin typeface="Calibri"/>
                <a:cs typeface="Calibri"/>
              </a:rPr>
              <a:t>nord </a:t>
            </a:r>
            <a:r>
              <a:rPr sz="800" spc="14" dirty="0">
                <a:solidFill>
                  <a:srgbClr val="231F20"/>
                </a:solidFill>
                <a:latin typeface="Calibri"/>
                <a:cs typeface="Calibri"/>
              </a:rPr>
              <a:t>de </a:t>
            </a:r>
            <a:r>
              <a:rPr sz="800" dirty="0">
                <a:solidFill>
                  <a:srgbClr val="231F20"/>
                </a:solidFill>
                <a:latin typeface="Calibri"/>
                <a:cs typeface="Calibri"/>
              </a:rPr>
              <a:t>oraşul Krabi, </a:t>
            </a:r>
            <a:r>
              <a:rPr sz="800" spc="9" dirty="0">
                <a:solidFill>
                  <a:srgbClr val="231F20"/>
                </a:solidFill>
                <a:latin typeface="Calibri"/>
                <a:cs typeface="Calibri"/>
              </a:rPr>
              <a:t>în mijlocul unei păduri  </a:t>
            </a:r>
            <a:r>
              <a:rPr sz="800" spc="5" dirty="0">
                <a:solidFill>
                  <a:srgbClr val="231F20"/>
                </a:solidFill>
                <a:latin typeface="Calibri"/>
                <a:cs typeface="Calibri"/>
              </a:rPr>
              <a:t>luxuriante </a:t>
            </a:r>
            <a:r>
              <a:rPr sz="800" spc="23" dirty="0">
                <a:solidFill>
                  <a:srgbClr val="231F20"/>
                </a:solidFill>
                <a:latin typeface="Calibri"/>
                <a:cs typeface="Calibri"/>
              </a:rPr>
              <a:t>cu </a:t>
            </a:r>
            <a:r>
              <a:rPr sz="800" spc="5" dirty="0">
                <a:solidFill>
                  <a:srgbClr val="231F20"/>
                </a:solidFill>
                <a:latin typeface="Calibri"/>
                <a:cs typeface="Calibri"/>
              </a:rPr>
              <a:t>arbori seculari enormi, </a:t>
            </a:r>
            <a:r>
              <a:rPr sz="800" dirty="0">
                <a:solidFill>
                  <a:srgbClr val="231F20"/>
                </a:solidFill>
                <a:latin typeface="Calibri"/>
                <a:cs typeface="Calibri"/>
              </a:rPr>
              <a:t>este</a:t>
            </a:r>
            <a:r>
              <a:rPr sz="800" spc="-84" dirty="0">
                <a:solidFill>
                  <a:srgbClr val="231F20"/>
                </a:solidFill>
                <a:latin typeface="Calibri"/>
                <a:cs typeface="Calibri"/>
              </a:rPr>
              <a:t> </a:t>
            </a:r>
            <a:r>
              <a:rPr sz="800" spc="9" dirty="0">
                <a:solidFill>
                  <a:srgbClr val="231F20"/>
                </a:solidFill>
                <a:latin typeface="Calibri"/>
                <a:cs typeface="Calibri"/>
              </a:rPr>
              <a:t>o</a:t>
            </a:r>
            <a:endParaRPr sz="800" dirty="0">
              <a:latin typeface="Calibri"/>
              <a:cs typeface="Calibri"/>
            </a:endParaRPr>
          </a:p>
        </p:txBody>
      </p:sp>
      <p:sp>
        <p:nvSpPr>
          <p:cNvPr id="9" name="object 9"/>
          <p:cNvSpPr txBox="1"/>
          <p:nvPr/>
        </p:nvSpPr>
        <p:spPr>
          <a:xfrm>
            <a:off x="2532911" y="636326"/>
            <a:ext cx="2094480" cy="135052"/>
          </a:xfrm>
          <a:prstGeom prst="rect">
            <a:avLst/>
          </a:prstGeom>
        </p:spPr>
        <p:txBody>
          <a:bodyPr vert="horz" wrap="square" lIns="0" tIns="11826" rIns="0" bIns="0" rtlCol="0">
            <a:spAutoFit/>
          </a:bodyPr>
          <a:lstStyle/>
          <a:p>
            <a:pPr marL="11826">
              <a:spcBef>
                <a:spcPts val="93"/>
              </a:spcBef>
            </a:pPr>
            <a:r>
              <a:rPr sz="800" spc="23" dirty="0">
                <a:solidFill>
                  <a:srgbClr val="231F20"/>
                </a:solidFill>
                <a:latin typeface="Calibri"/>
                <a:cs typeface="Calibri"/>
              </a:rPr>
              <a:t>destinație </a:t>
            </a:r>
            <a:r>
              <a:rPr sz="800" spc="14" dirty="0">
                <a:solidFill>
                  <a:srgbClr val="231F20"/>
                </a:solidFill>
                <a:latin typeface="Calibri"/>
                <a:cs typeface="Calibri"/>
              </a:rPr>
              <a:t>încântătoare. Interiorul</a:t>
            </a:r>
            <a:r>
              <a:rPr sz="800" spc="177" dirty="0">
                <a:solidFill>
                  <a:srgbClr val="231F20"/>
                </a:solidFill>
                <a:latin typeface="Calibri"/>
                <a:cs typeface="Calibri"/>
              </a:rPr>
              <a:t> </a:t>
            </a:r>
            <a:r>
              <a:rPr sz="800" spc="23" dirty="0">
                <a:solidFill>
                  <a:srgbClr val="231F20"/>
                </a:solidFill>
                <a:latin typeface="Calibri"/>
                <a:cs typeface="Calibri"/>
              </a:rPr>
              <a:t>acestei</a:t>
            </a:r>
            <a:endParaRPr sz="800" dirty="0">
              <a:latin typeface="Calibri"/>
              <a:cs typeface="Calibri"/>
            </a:endParaRPr>
          </a:p>
        </p:txBody>
      </p:sp>
      <p:sp>
        <p:nvSpPr>
          <p:cNvPr id="10" name="object 10"/>
          <p:cNvSpPr txBox="1"/>
          <p:nvPr/>
        </p:nvSpPr>
        <p:spPr>
          <a:xfrm>
            <a:off x="2532911" y="760738"/>
            <a:ext cx="2091468" cy="3167036"/>
          </a:xfrm>
          <a:prstGeom prst="rect">
            <a:avLst/>
          </a:prstGeom>
        </p:spPr>
        <p:txBody>
          <a:bodyPr vert="horz" wrap="square" lIns="0" tIns="11826" rIns="0" bIns="0" rtlCol="0">
            <a:spAutoFit/>
          </a:bodyPr>
          <a:lstStyle/>
          <a:p>
            <a:pPr marL="11826" marR="4730" algn="just">
              <a:lnSpc>
                <a:spcPct val="115700"/>
              </a:lnSpc>
              <a:spcBef>
                <a:spcPts val="93"/>
              </a:spcBef>
            </a:pPr>
            <a:r>
              <a:rPr sz="800" spc="-93" dirty="0">
                <a:solidFill>
                  <a:srgbClr val="231F20"/>
                </a:solidFill>
                <a:latin typeface="Calibri"/>
                <a:cs typeface="Calibri"/>
              </a:rPr>
              <a:t>pereiş-ttemplu, </a:t>
            </a:r>
            <a:r>
              <a:rPr sz="800" dirty="0">
                <a:solidFill>
                  <a:srgbClr val="231F20"/>
                </a:solidFill>
                <a:latin typeface="Calibri"/>
                <a:cs typeface="Calibri"/>
              </a:rPr>
              <a:t>sit </a:t>
            </a:r>
            <a:r>
              <a:rPr sz="800" spc="14" dirty="0">
                <a:solidFill>
                  <a:srgbClr val="231F20"/>
                </a:solidFill>
                <a:latin typeface="Calibri"/>
                <a:cs typeface="Calibri"/>
              </a:rPr>
              <a:t>arheologic </a:t>
            </a:r>
            <a:r>
              <a:rPr sz="800" dirty="0">
                <a:solidFill>
                  <a:srgbClr val="231F20"/>
                </a:solidFill>
                <a:latin typeface="Calibri"/>
                <a:cs typeface="Calibri"/>
              </a:rPr>
              <a:t>foarte </a:t>
            </a:r>
            <a:r>
              <a:rPr sz="800" spc="14" dirty="0">
                <a:solidFill>
                  <a:srgbClr val="231F20"/>
                </a:solidFill>
                <a:latin typeface="Calibri"/>
                <a:cs typeface="Calibri"/>
              </a:rPr>
              <a:t>impor </a:t>
            </a:r>
            <a:r>
              <a:rPr sz="800" dirty="0">
                <a:solidFill>
                  <a:srgbClr val="231F20"/>
                </a:solidFill>
                <a:latin typeface="Calibri"/>
                <a:cs typeface="Calibri"/>
              </a:rPr>
              <a:t>-  </a:t>
            </a:r>
            <a:r>
              <a:rPr sz="800" spc="9" dirty="0">
                <a:solidFill>
                  <a:srgbClr val="231F20"/>
                </a:solidFill>
                <a:latin typeface="Calibri"/>
                <a:cs typeface="Calibri"/>
              </a:rPr>
              <a:t>tant, </a:t>
            </a:r>
            <a:r>
              <a:rPr sz="800" spc="28" dirty="0">
                <a:solidFill>
                  <a:srgbClr val="231F20"/>
                </a:solidFill>
                <a:latin typeface="Calibri"/>
                <a:cs typeface="Calibri"/>
              </a:rPr>
              <a:t>include </a:t>
            </a:r>
            <a:r>
              <a:rPr sz="800" spc="23" dirty="0">
                <a:solidFill>
                  <a:srgbClr val="231F20"/>
                </a:solidFill>
                <a:latin typeface="Calibri"/>
                <a:cs typeface="Calibri"/>
              </a:rPr>
              <a:t>tigri sculptați în </a:t>
            </a:r>
            <a:r>
              <a:rPr sz="800" spc="14" dirty="0">
                <a:solidFill>
                  <a:srgbClr val="231F20"/>
                </a:solidFill>
                <a:latin typeface="Calibri"/>
                <a:cs typeface="Calibri"/>
              </a:rPr>
              <a:t>piatră </a:t>
            </a:r>
            <a:r>
              <a:rPr sz="800" spc="9" dirty="0">
                <a:solidFill>
                  <a:srgbClr val="231F20"/>
                </a:solidFill>
                <a:latin typeface="Calibri"/>
                <a:cs typeface="Calibri"/>
              </a:rPr>
              <a:t>şi o  </a:t>
            </a:r>
            <a:r>
              <a:rPr sz="800" spc="5" dirty="0">
                <a:solidFill>
                  <a:srgbClr val="231F20"/>
                </a:solidFill>
                <a:latin typeface="Calibri"/>
                <a:cs typeface="Calibri"/>
              </a:rPr>
              <a:t>mulțime </a:t>
            </a:r>
            <a:r>
              <a:rPr sz="800" spc="9" dirty="0">
                <a:solidFill>
                  <a:srgbClr val="231F20"/>
                </a:solidFill>
                <a:latin typeface="Calibri"/>
                <a:cs typeface="Calibri"/>
              </a:rPr>
              <a:t>de </a:t>
            </a:r>
            <a:r>
              <a:rPr sz="800" dirty="0">
                <a:solidFill>
                  <a:srgbClr val="231F20"/>
                </a:solidFill>
                <a:latin typeface="Calibri"/>
                <a:cs typeface="Calibri"/>
              </a:rPr>
              <a:t>artefacte descoperite </a:t>
            </a:r>
            <a:r>
              <a:rPr sz="800" spc="9" dirty="0">
                <a:solidFill>
                  <a:srgbClr val="231F20"/>
                </a:solidFill>
                <a:latin typeface="Calibri"/>
                <a:cs typeface="Calibri"/>
              </a:rPr>
              <a:t>în </a:t>
            </a:r>
            <a:r>
              <a:rPr sz="800" spc="5" dirty="0">
                <a:solidFill>
                  <a:srgbClr val="231F20"/>
                </a:solidFill>
                <a:latin typeface="Calibri"/>
                <a:cs typeface="Calibri"/>
              </a:rPr>
              <a:t>incintă </a:t>
            </a:r>
            <a:r>
              <a:rPr sz="800" dirty="0">
                <a:solidFill>
                  <a:srgbClr val="231F20"/>
                </a:solidFill>
                <a:latin typeface="Calibri"/>
                <a:cs typeface="Calibri"/>
              </a:rPr>
              <a:t>–  unelte, ceramică şi </a:t>
            </a:r>
            <a:r>
              <a:rPr sz="800" spc="9" dirty="0">
                <a:solidFill>
                  <a:srgbClr val="231F20"/>
                </a:solidFill>
                <a:latin typeface="Calibri"/>
                <a:cs typeface="Calibri"/>
              </a:rPr>
              <a:t>o </a:t>
            </a:r>
            <a:r>
              <a:rPr sz="800" dirty="0">
                <a:solidFill>
                  <a:srgbClr val="231F20"/>
                </a:solidFill>
                <a:latin typeface="Calibri"/>
                <a:cs typeface="Calibri"/>
              </a:rPr>
              <a:t>matriță </a:t>
            </a:r>
            <a:r>
              <a:rPr sz="800" spc="5" dirty="0">
                <a:solidFill>
                  <a:srgbClr val="231F20"/>
                </a:solidFill>
                <a:latin typeface="Calibri"/>
                <a:cs typeface="Calibri"/>
              </a:rPr>
              <a:t>pentru</a:t>
            </a:r>
            <a:r>
              <a:rPr sz="800" spc="-112" dirty="0">
                <a:solidFill>
                  <a:srgbClr val="231F20"/>
                </a:solidFill>
                <a:latin typeface="Calibri"/>
                <a:cs typeface="Calibri"/>
              </a:rPr>
              <a:t> </a:t>
            </a:r>
            <a:r>
              <a:rPr sz="800" dirty="0">
                <a:solidFill>
                  <a:srgbClr val="231F20"/>
                </a:solidFill>
                <a:latin typeface="Calibri"/>
                <a:cs typeface="Calibri"/>
              </a:rPr>
              <a:t>amprenta  lui</a:t>
            </a:r>
            <a:r>
              <a:rPr sz="800" spc="-56" dirty="0">
                <a:solidFill>
                  <a:srgbClr val="231F20"/>
                </a:solidFill>
                <a:latin typeface="Calibri"/>
                <a:cs typeface="Calibri"/>
              </a:rPr>
              <a:t> </a:t>
            </a:r>
            <a:r>
              <a:rPr sz="800" dirty="0">
                <a:solidFill>
                  <a:srgbClr val="231F20"/>
                </a:solidFill>
                <a:latin typeface="Calibri"/>
                <a:cs typeface="Calibri"/>
              </a:rPr>
              <a:t>Buddha.</a:t>
            </a:r>
            <a:r>
              <a:rPr sz="800" spc="-56" dirty="0">
                <a:solidFill>
                  <a:srgbClr val="231F20"/>
                </a:solidFill>
                <a:latin typeface="Calibri"/>
                <a:cs typeface="Calibri"/>
              </a:rPr>
              <a:t> </a:t>
            </a:r>
            <a:r>
              <a:rPr sz="800" dirty="0">
                <a:solidFill>
                  <a:srgbClr val="231F20"/>
                </a:solidFill>
                <a:latin typeface="Calibri"/>
                <a:cs typeface="Calibri"/>
              </a:rPr>
              <a:t>În</a:t>
            </a:r>
            <a:r>
              <a:rPr sz="800" spc="-56" dirty="0">
                <a:solidFill>
                  <a:srgbClr val="231F20"/>
                </a:solidFill>
                <a:latin typeface="Calibri"/>
                <a:cs typeface="Calibri"/>
              </a:rPr>
              <a:t> </a:t>
            </a:r>
            <a:r>
              <a:rPr sz="800" dirty="0">
                <a:solidFill>
                  <a:srgbClr val="231F20"/>
                </a:solidFill>
                <a:latin typeface="Calibri"/>
                <a:cs typeface="Calibri"/>
              </a:rPr>
              <a:t>dealurile</a:t>
            </a:r>
            <a:r>
              <a:rPr sz="800" spc="-56" dirty="0">
                <a:solidFill>
                  <a:srgbClr val="231F20"/>
                </a:solidFill>
                <a:latin typeface="Calibri"/>
                <a:cs typeface="Calibri"/>
              </a:rPr>
              <a:t> </a:t>
            </a:r>
            <a:r>
              <a:rPr sz="800" spc="9" dirty="0">
                <a:solidFill>
                  <a:srgbClr val="231F20"/>
                </a:solidFill>
                <a:latin typeface="Calibri"/>
                <a:cs typeface="Calibri"/>
              </a:rPr>
              <a:t>din</a:t>
            </a:r>
            <a:r>
              <a:rPr sz="800" spc="-56" dirty="0">
                <a:solidFill>
                  <a:srgbClr val="231F20"/>
                </a:solidFill>
                <a:latin typeface="Calibri"/>
                <a:cs typeface="Calibri"/>
              </a:rPr>
              <a:t> </a:t>
            </a:r>
            <a:r>
              <a:rPr sz="800" spc="-5" dirty="0">
                <a:solidFill>
                  <a:srgbClr val="231F20"/>
                </a:solidFill>
                <a:latin typeface="Calibri"/>
                <a:cs typeface="Calibri"/>
              </a:rPr>
              <a:t>jur</a:t>
            </a:r>
            <a:r>
              <a:rPr sz="800" spc="-56" dirty="0">
                <a:solidFill>
                  <a:srgbClr val="231F20"/>
                </a:solidFill>
                <a:latin typeface="Calibri"/>
                <a:cs typeface="Calibri"/>
              </a:rPr>
              <a:t> </a:t>
            </a:r>
            <a:r>
              <a:rPr sz="800" dirty="0">
                <a:solidFill>
                  <a:srgbClr val="231F20"/>
                </a:solidFill>
                <a:latin typeface="Calibri"/>
                <a:cs typeface="Calibri"/>
              </a:rPr>
              <a:t>există</a:t>
            </a:r>
            <a:r>
              <a:rPr sz="800" spc="-56" dirty="0">
                <a:solidFill>
                  <a:srgbClr val="231F20"/>
                </a:solidFill>
                <a:latin typeface="Calibri"/>
                <a:cs typeface="Calibri"/>
              </a:rPr>
              <a:t> </a:t>
            </a:r>
            <a:r>
              <a:rPr sz="800" dirty="0">
                <a:solidFill>
                  <a:srgbClr val="231F20"/>
                </a:solidFill>
                <a:latin typeface="Calibri"/>
                <a:cs typeface="Calibri"/>
              </a:rPr>
              <a:t>multe</a:t>
            </a:r>
            <a:r>
              <a:rPr sz="800" spc="-56" dirty="0">
                <a:solidFill>
                  <a:srgbClr val="231F20"/>
                </a:solidFill>
                <a:latin typeface="Calibri"/>
                <a:cs typeface="Calibri"/>
              </a:rPr>
              <a:t> </a:t>
            </a:r>
            <a:r>
              <a:rPr sz="800" spc="-5" dirty="0">
                <a:solidFill>
                  <a:srgbClr val="231F20"/>
                </a:solidFill>
                <a:latin typeface="Calibri"/>
                <a:cs typeface="Calibri"/>
              </a:rPr>
              <a:t>alte  </a:t>
            </a:r>
            <a:r>
              <a:rPr sz="800" spc="-112" dirty="0">
                <a:solidFill>
                  <a:srgbClr val="231F20"/>
                </a:solidFill>
                <a:latin typeface="Calibri"/>
                <a:cs typeface="Calibri"/>
              </a:rPr>
              <a:t>eprei,ştceea </a:t>
            </a:r>
            <a:r>
              <a:rPr sz="800" dirty="0">
                <a:solidFill>
                  <a:srgbClr val="231F20"/>
                </a:solidFill>
                <a:latin typeface="Calibri"/>
                <a:cs typeface="Calibri"/>
              </a:rPr>
              <a:t>ce </a:t>
            </a:r>
            <a:r>
              <a:rPr sz="800" spc="5" dirty="0">
                <a:solidFill>
                  <a:srgbClr val="231F20"/>
                </a:solidFill>
                <a:latin typeface="Calibri"/>
                <a:cs typeface="Calibri"/>
              </a:rPr>
              <a:t>spore </a:t>
            </a:r>
            <a:r>
              <a:rPr sz="800" spc="-5" dirty="0">
                <a:solidFill>
                  <a:srgbClr val="231F20"/>
                </a:solidFill>
                <a:latin typeface="Calibri"/>
                <a:cs typeface="Calibri"/>
              </a:rPr>
              <a:t>şte </a:t>
            </a:r>
            <a:r>
              <a:rPr sz="800" dirty="0">
                <a:solidFill>
                  <a:srgbClr val="231F20"/>
                </a:solidFill>
                <a:latin typeface="Calibri"/>
                <a:cs typeface="Calibri"/>
              </a:rPr>
              <a:t>atractivitatea</a:t>
            </a:r>
            <a:r>
              <a:rPr sz="800" spc="-51" dirty="0">
                <a:solidFill>
                  <a:srgbClr val="231F20"/>
                </a:solidFill>
                <a:latin typeface="Calibri"/>
                <a:cs typeface="Calibri"/>
              </a:rPr>
              <a:t> </a:t>
            </a:r>
            <a:r>
              <a:rPr sz="800" dirty="0">
                <a:solidFill>
                  <a:srgbClr val="231F20"/>
                </a:solidFill>
                <a:latin typeface="Calibri"/>
                <a:cs typeface="Calibri"/>
              </a:rPr>
              <a:t>zonei.</a:t>
            </a:r>
            <a:endParaRPr sz="800" dirty="0">
              <a:latin typeface="Calibri"/>
              <a:cs typeface="Calibri"/>
            </a:endParaRPr>
          </a:p>
          <a:p>
            <a:pPr>
              <a:spcBef>
                <a:spcPts val="37"/>
              </a:spcBef>
            </a:pPr>
            <a:endParaRPr sz="900" dirty="0">
              <a:latin typeface="Times New Roman"/>
              <a:cs typeface="Times New Roman"/>
            </a:endParaRPr>
          </a:p>
          <a:p>
            <a:pPr marL="11826" marR="4730">
              <a:lnSpc>
                <a:spcPct val="115500"/>
              </a:lnSpc>
              <a:tabLst>
                <a:tab pos="2006913" algn="l"/>
              </a:tabLst>
            </a:pPr>
            <a:r>
              <a:rPr sz="900" b="1" i="1" spc="23" dirty="0">
                <a:solidFill>
                  <a:srgbClr val="007DC5"/>
                </a:solidFill>
                <a:latin typeface="Calibri"/>
                <a:cs typeface="Calibri"/>
              </a:rPr>
              <a:t>Plaja </a:t>
            </a:r>
            <a:r>
              <a:rPr sz="900" b="1" i="1" spc="33" dirty="0">
                <a:solidFill>
                  <a:srgbClr val="007DC5"/>
                </a:solidFill>
                <a:latin typeface="Calibri"/>
                <a:cs typeface="Calibri"/>
              </a:rPr>
              <a:t>Susan </a:t>
            </a:r>
            <a:r>
              <a:rPr sz="900" b="1" i="1" spc="28" dirty="0">
                <a:solidFill>
                  <a:srgbClr val="007DC5"/>
                </a:solidFill>
                <a:latin typeface="Calibri"/>
                <a:cs typeface="Calibri"/>
              </a:rPr>
              <a:t>Hoi </a:t>
            </a:r>
            <a:r>
              <a:rPr sz="900" b="1" i="1" spc="23" dirty="0">
                <a:solidFill>
                  <a:srgbClr val="007DC5"/>
                </a:solidFill>
                <a:latin typeface="Calibri"/>
                <a:cs typeface="Calibri"/>
              </a:rPr>
              <a:t>(„Cimitirul scoicilor“)  </a:t>
            </a:r>
            <a:r>
              <a:rPr sz="800" dirty="0">
                <a:solidFill>
                  <a:srgbClr val="231F20"/>
                </a:solidFill>
                <a:latin typeface="Calibri"/>
                <a:cs typeface="Calibri"/>
              </a:rPr>
              <a:t>Situată la Ban </a:t>
            </a:r>
            <a:r>
              <a:rPr sz="800" spc="14" dirty="0">
                <a:solidFill>
                  <a:srgbClr val="231F20"/>
                </a:solidFill>
                <a:latin typeface="Calibri"/>
                <a:cs typeface="Calibri"/>
              </a:rPr>
              <a:t>Laem </a:t>
            </a:r>
            <a:r>
              <a:rPr sz="800" dirty="0">
                <a:solidFill>
                  <a:srgbClr val="231F20"/>
                </a:solidFill>
                <a:latin typeface="Calibri"/>
                <a:cs typeface="Calibri"/>
              </a:rPr>
              <a:t>Pho, </a:t>
            </a:r>
            <a:r>
              <a:rPr sz="800" spc="-28" dirty="0">
                <a:solidFill>
                  <a:srgbClr val="231F20"/>
                </a:solidFill>
                <a:latin typeface="Calibri"/>
                <a:cs typeface="Calibri"/>
              </a:rPr>
              <a:t>17 </a:t>
            </a:r>
            <a:r>
              <a:rPr sz="800" spc="23" dirty="0">
                <a:solidFill>
                  <a:srgbClr val="231F20"/>
                </a:solidFill>
                <a:latin typeface="Calibri"/>
                <a:cs typeface="Calibri"/>
              </a:rPr>
              <a:t>km </a:t>
            </a:r>
            <a:r>
              <a:rPr sz="800" spc="9" dirty="0">
                <a:solidFill>
                  <a:srgbClr val="231F20"/>
                </a:solidFill>
                <a:latin typeface="Calibri"/>
                <a:cs typeface="Calibri"/>
              </a:rPr>
              <a:t>de </a:t>
            </a:r>
            <a:r>
              <a:rPr sz="800" spc="-9" dirty="0">
                <a:solidFill>
                  <a:srgbClr val="231F20"/>
                </a:solidFill>
                <a:latin typeface="Calibri"/>
                <a:cs typeface="Calibri"/>
              </a:rPr>
              <a:t>oraş, </a:t>
            </a:r>
            <a:r>
              <a:rPr sz="800" spc="9" dirty="0">
                <a:solidFill>
                  <a:srgbClr val="231F20"/>
                </a:solidFill>
                <a:latin typeface="Calibri"/>
                <a:cs typeface="Calibri"/>
              </a:rPr>
              <a:t>zona  </a:t>
            </a:r>
            <a:r>
              <a:rPr sz="800" dirty="0">
                <a:solidFill>
                  <a:srgbClr val="231F20"/>
                </a:solidFill>
                <a:latin typeface="Calibri"/>
                <a:cs typeface="Calibri"/>
              </a:rPr>
              <a:t>a fost </a:t>
            </a:r>
            <a:r>
              <a:rPr sz="800" spc="9" dirty="0">
                <a:solidFill>
                  <a:srgbClr val="231F20"/>
                </a:solidFill>
                <a:latin typeface="Calibri"/>
                <a:cs typeface="Calibri"/>
              </a:rPr>
              <a:t>cândva </a:t>
            </a:r>
            <a:r>
              <a:rPr sz="800" dirty="0">
                <a:solidFill>
                  <a:srgbClr val="231F20"/>
                </a:solidFill>
                <a:latin typeface="Calibri"/>
                <a:cs typeface="Calibri"/>
              </a:rPr>
              <a:t>mlaştină </a:t>
            </a:r>
            <a:r>
              <a:rPr sz="800" spc="9" dirty="0">
                <a:solidFill>
                  <a:srgbClr val="231F20"/>
                </a:solidFill>
                <a:latin typeface="Calibri"/>
                <a:cs typeface="Calibri"/>
              </a:rPr>
              <a:t>de </a:t>
            </a:r>
            <a:r>
              <a:rPr sz="800" spc="5" dirty="0">
                <a:solidFill>
                  <a:srgbClr val="231F20"/>
                </a:solidFill>
                <a:latin typeface="Calibri"/>
                <a:cs typeface="Calibri"/>
              </a:rPr>
              <a:t>apă </a:t>
            </a:r>
            <a:r>
              <a:rPr sz="800" spc="9" dirty="0">
                <a:solidFill>
                  <a:srgbClr val="231F20"/>
                </a:solidFill>
                <a:latin typeface="Calibri"/>
                <a:cs typeface="Calibri"/>
              </a:rPr>
              <a:t>dulce </a:t>
            </a:r>
            <a:r>
              <a:rPr sz="800" dirty="0">
                <a:solidFill>
                  <a:srgbClr val="231F20"/>
                </a:solidFill>
                <a:latin typeface="Calibri"/>
                <a:cs typeface="Calibri"/>
              </a:rPr>
              <a:t>– </a:t>
            </a:r>
            <a:r>
              <a:rPr sz="800" spc="14" dirty="0">
                <a:solidFill>
                  <a:srgbClr val="231F20"/>
                </a:solidFill>
                <a:latin typeface="Calibri"/>
                <a:cs typeface="Calibri"/>
              </a:rPr>
              <a:t>un </a:t>
            </a:r>
            <a:r>
              <a:rPr sz="800" spc="9" dirty="0">
                <a:solidFill>
                  <a:srgbClr val="231F20"/>
                </a:solidFill>
                <a:latin typeface="Calibri"/>
                <a:cs typeface="Calibri"/>
              </a:rPr>
              <a:t>eco-  </a:t>
            </a:r>
            <a:r>
              <a:rPr sz="800" dirty="0">
                <a:solidFill>
                  <a:srgbClr val="231F20"/>
                </a:solidFill>
                <a:latin typeface="Calibri"/>
                <a:cs typeface="Calibri"/>
              </a:rPr>
              <a:t>sistem </a:t>
            </a:r>
            <a:r>
              <a:rPr sz="800" spc="14" dirty="0">
                <a:solidFill>
                  <a:srgbClr val="231F20"/>
                </a:solidFill>
                <a:latin typeface="Calibri"/>
                <a:cs typeface="Calibri"/>
              </a:rPr>
              <a:t>unde </a:t>
            </a:r>
            <a:r>
              <a:rPr sz="800" dirty="0">
                <a:solidFill>
                  <a:srgbClr val="231F20"/>
                </a:solidFill>
                <a:latin typeface="Calibri"/>
                <a:cs typeface="Calibri"/>
              </a:rPr>
              <a:t>viețuia, </a:t>
            </a:r>
            <a:r>
              <a:rPr sz="800" spc="14" dirty="0">
                <a:solidFill>
                  <a:srgbClr val="231F20"/>
                </a:solidFill>
                <a:latin typeface="Calibri"/>
                <a:cs typeface="Calibri"/>
              </a:rPr>
              <a:t>acum </a:t>
            </a:r>
            <a:r>
              <a:rPr sz="800" spc="5" dirty="0">
                <a:solidFill>
                  <a:srgbClr val="231F20"/>
                </a:solidFill>
                <a:latin typeface="Calibri"/>
                <a:cs typeface="Calibri"/>
              </a:rPr>
              <a:t>40 milioane </a:t>
            </a:r>
            <a:r>
              <a:rPr sz="800" spc="9" dirty="0">
                <a:solidFill>
                  <a:srgbClr val="231F20"/>
                </a:solidFill>
                <a:latin typeface="Calibri"/>
                <a:cs typeface="Calibri"/>
              </a:rPr>
              <a:t>de</a:t>
            </a:r>
            <a:r>
              <a:rPr sz="800" spc="-102" dirty="0">
                <a:solidFill>
                  <a:srgbClr val="231F20"/>
                </a:solidFill>
                <a:latin typeface="Calibri"/>
                <a:cs typeface="Calibri"/>
              </a:rPr>
              <a:t> </a:t>
            </a:r>
            <a:r>
              <a:rPr sz="800" spc="-5" dirty="0">
                <a:solidFill>
                  <a:srgbClr val="231F20"/>
                </a:solidFill>
                <a:latin typeface="Calibri"/>
                <a:cs typeface="Calibri"/>
              </a:rPr>
              <a:t>ani,  </a:t>
            </a:r>
            <a:r>
              <a:rPr sz="800" spc="9" dirty="0">
                <a:solidFill>
                  <a:srgbClr val="231F20"/>
                </a:solidFill>
                <a:latin typeface="Calibri"/>
                <a:cs typeface="Calibri"/>
              </a:rPr>
              <a:t>o</a:t>
            </a:r>
            <a:r>
              <a:rPr sz="800" spc="-28" dirty="0">
                <a:solidFill>
                  <a:srgbClr val="231F20"/>
                </a:solidFill>
                <a:latin typeface="Calibri"/>
                <a:cs typeface="Calibri"/>
              </a:rPr>
              <a:t> </a:t>
            </a:r>
            <a:r>
              <a:rPr sz="800" spc="5" dirty="0">
                <a:solidFill>
                  <a:srgbClr val="231F20"/>
                </a:solidFill>
                <a:latin typeface="Calibri"/>
                <a:cs typeface="Calibri"/>
              </a:rPr>
              <a:t>specie</a:t>
            </a:r>
            <a:r>
              <a:rPr sz="800" spc="-28" dirty="0">
                <a:solidFill>
                  <a:srgbClr val="231F20"/>
                </a:solidFill>
                <a:latin typeface="Calibri"/>
                <a:cs typeface="Calibri"/>
              </a:rPr>
              <a:t> </a:t>
            </a:r>
            <a:r>
              <a:rPr sz="800" spc="-9" dirty="0">
                <a:solidFill>
                  <a:srgbClr val="231F20"/>
                </a:solidFill>
                <a:latin typeface="Calibri"/>
                <a:cs typeface="Calibri"/>
              </a:rPr>
              <a:t>rară</a:t>
            </a:r>
            <a:r>
              <a:rPr sz="800" spc="-28" dirty="0">
                <a:solidFill>
                  <a:srgbClr val="231F20"/>
                </a:solidFill>
                <a:latin typeface="Calibri"/>
                <a:cs typeface="Calibri"/>
              </a:rPr>
              <a:t> </a:t>
            </a:r>
            <a:r>
              <a:rPr sz="800" spc="9" dirty="0">
                <a:solidFill>
                  <a:srgbClr val="231F20"/>
                </a:solidFill>
                <a:latin typeface="Calibri"/>
                <a:cs typeface="Calibri"/>
              </a:rPr>
              <a:t>de</a:t>
            </a:r>
            <a:r>
              <a:rPr sz="800" spc="-28" dirty="0">
                <a:solidFill>
                  <a:srgbClr val="231F20"/>
                </a:solidFill>
                <a:latin typeface="Calibri"/>
                <a:cs typeface="Calibri"/>
              </a:rPr>
              <a:t> </a:t>
            </a:r>
            <a:r>
              <a:rPr sz="800" dirty="0">
                <a:solidFill>
                  <a:srgbClr val="231F20"/>
                </a:solidFill>
                <a:latin typeface="Calibri"/>
                <a:cs typeface="Calibri"/>
              </a:rPr>
              <a:t>melci.</a:t>
            </a:r>
            <a:r>
              <a:rPr sz="800" spc="-28" dirty="0">
                <a:solidFill>
                  <a:srgbClr val="231F20"/>
                </a:solidFill>
                <a:latin typeface="Calibri"/>
                <a:cs typeface="Calibri"/>
              </a:rPr>
              <a:t> </a:t>
            </a:r>
            <a:r>
              <a:rPr sz="800" dirty="0">
                <a:solidFill>
                  <a:srgbClr val="231F20"/>
                </a:solidFill>
                <a:latin typeface="Calibri"/>
                <a:cs typeface="Calibri"/>
              </a:rPr>
              <a:t>Modificările</a:t>
            </a:r>
            <a:r>
              <a:rPr sz="800" spc="-28" dirty="0">
                <a:solidFill>
                  <a:srgbClr val="231F20"/>
                </a:solidFill>
                <a:latin typeface="Calibri"/>
                <a:cs typeface="Calibri"/>
              </a:rPr>
              <a:t> </a:t>
            </a:r>
            <a:r>
              <a:rPr sz="800" dirty="0">
                <a:solidFill>
                  <a:srgbClr val="231F20"/>
                </a:solidFill>
                <a:latin typeface="Calibri"/>
                <a:cs typeface="Calibri"/>
              </a:rPr>
              <a:t>climaterice  </a:t>
            </a:r>
            <a:r>
              <a:rPr sz="800" spc="5" dirty="0">
                <a:solidFill>
                  <a:srgbClr val="231F20"/>
                </a:solidFill>
                <a:latin typeface="Calibri"/>
                <a:cs typeface="Calibri"/>
              </a:rPr>
              <a:t>au</a:t>
            </a:r>
            <a:r>
              <a:rPr sz="800" spc="-51" dirty="0">
                <a:solidFill>
                  <a:srgbClr val="231F20"/>
                </a:solidFill>
                <a:latin typeface="Calibri"/>
                <a:cs typeface="Calibri"/>
              </a:rPr>
              <a:t> </a:t>
            </a:r>
            <a:r>
              <a:rPr sz="800" spc="9" dirty="0">
                <a:solidFill>
                  <a:srgbClr val="231F20"/>
                </a:solidFill>
                <a:latin typeface="Calibri"/>
                <a:cs typeface="Calibri"/>
              </a:rPr>
              <a:t>dus</a:t>
            </a:r>
            <a:r>
              <a:rPr sz="800" spc="-51" dirty="0">
                <a:solidFill>
                  <a:srgbClr val="231F20"/>
                </a:solidFill>
                <a:latin typeface="Calibri"/>
                <a:cs typeface="Calibri"/>
              </a:rPr>
              <a:t> </a:t>
            </a:r>
            <a:r>
              <a:rPr sz="800" dirty="0">
                <a:solidFill>
                  <a:srgbClr val="231F20"/>
                </a:solidFill>
                <a:latin typeface="Calibri"/>
                <a:cs typeface="Calibri"/>
              </a:rPr>
              <a:t>la</a:t>
            </a:r>
            <a:r>
              <a:rPr sz="800" spc="-51" dirty="0">
                <a:solidFill>
                  <a:srgbClr val="231F20"/>
                </a:solidFill>
                <a:latin typeface="Calibri"/>
                <a:cs typeface="Calibri"/>
              </a:rPr>
              <a:t> </a:t>
            </a:r>
            <a:r>
              <a:rPr sz="800" dirty="0">
                <a:solidFill>
                  <a:srgbClr val="231F20"/>
                </a:solidFill>
                <a:latin typeface="Calibri"/>
                <a:cs typeface="Calibri"/>
              </a:rPr>
              <a:t>dispariția</a:t>
            </a:r>
            <a:r>
              <a:rPr sz="800" spc="-51" dirty="0">
                <a:solidFill>
                  <a:srgbClr val="231F20"/>
                </a:solidFill>
                <a:latin typeface="Calibri"/>
                <a:cs typeface="Calibri"/>
              </a:rPr>
              <a:t> </a:t>
            </a:r>
            <a:r>
              <a:rPr sz="800" dirty="0">
                <a:solidFill>
                  <a:srgbClr val="231F20"/>
                </a:solidFill>
                <a:latin typeface="Calibri"/>
                <a:cs typeface="Calibri"/>
              </a:rPr>
              <a:t>mlaştinii,</a:t>
            </a:r>
            <a:r>
              <a:rPr sz="800" spc="-51" dirty="0">
                <a:solidFill>
                  <a:srgbClr val="231F20"/>
                </a:solidFill>
                <a:latin typeface="Calibri"/>
                <a:cs typeface="Calibri"/>
              </a:rPr>
              <a:t> </a:t>
            </a:r>
            <a:r>
              <a:rPr sz="800" dirty="0">
                <a:solidFill>
                  <a:srgbClr val="231F20"/>
                </a:solidFill>
                <a:latin typeface="Calibri"/>
                <a:cs typeface="Calibri"/>
              </a:rPr>
              <a:t>dar</a:t>
            </a:r>
            <a:r>
              <a:rPr sz="800" spc="-51" dirty="0">
                <a:solidFill>
                  <a:srgbClr val="231F20"/>
                </a:solidFill>
                <a:latin typeface="Calibri"/>
                <a:cs typeface="Calibri"/>
              </a:rPr>
              <a:t> </a:t>
            </a:r>
            <a:r>
              <a:rPr sz="800" dirty="0">
                <a:solidFill>
                  <a:srgbClr val="231F20"/>
                </a:solidFill>
                <a:latin typeface="Calibri"/>
                <a:cs typeface="Calibri"/>
              </a:rPr>
              <a:t>deja</a:t>
            </a:r>
            <a:r>
              <a:rPr sz="800" spc="-51" dirty="0">
                <a:solidFill>
                  <a:srgbClr val="231F20"/>
                </a:solidFill>
                <a:latin typeface="Calibri"/>
                <a:cs typeface="Calibri"/>
              </a:rPr>
              <a:t> </a:t>
            </a:r>
            <a:r>
              <a:rPr sz="800" spc="-5" dirty="0">
                <a:solidFill>
                  <a:srgbClr val="231F20"/>
                </a:solidFill>
                <a:latin typeface="Calibri"/>
                <a:cs typeface="Calibri"/>
              </a:rPr>
              <a:t>stratul</a:t>
            </a:r>
            <a:r>
              <a:rPr sz="800" spc="-51" dirty="0">
                <a:solidFill>
                  <a:srgbClr val="231F20"/>
                </a:solidFill>
                <a:latin typeface="Calibri"/>
                <a:cs typeface="Calibri"/>
              </a:rPr>
              <a:t> </a:t>
            </a:r>
            <a:r>
              <a:rPr sz="800" spc="9" dirty="0">
                <a:solidFill>
                  <a:srgbClr val="231F20"/>
                </a:solidFill>
                <a:latin typeface="Calibri"/>
                <a:cs typeface="Calibri"/>
              </a:rPr>
              <a:t>de  </a:t>
            </a:r>
            <a:r>
              <a:rPr sz="800" spc="5" dirty="0">
                <a:solidFill>
                  <a:srgbClr val="231F20"/>
                </a:solidFill>
                <a:latin typeface="Calibri"/>
                <a:cs typeface="Calibri"/>
              </a:rPr>
              <a:t>cochilii</a:t>
            </a:r>
            <a:r>
              <a:rPr sz="800" spc="-51" dirty="0">
                <a:solidFill>
                  <a:srgbClr val="231F20"/>
                </a:solidFill>
                <a:latin typeface="Calibri"/>
                <a:cs typeface="Calibri"/>
              </a:rPr>
              <a:t> </a:t>
            </a:r>
            <a:r>
              <a:rPr sz="800" dirty="0">
                <a:solidFill>
                  <a:srgbClr val="231F20"/>
                </a:solidFill>
                <a:latin typeface="Calibri"/>
                <a:cs typeface="Calibri"/>
              </a:rPr>
              <a:t>fosilizate</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spc="5" dirty="0">
                <a:solidFill>
                  <a:srgbClr val="231F20"/>
                </a:solidFill>
                <a:latin typeface="Calibri"/>
                <a:cs typeface="Calibri"/>
              </a:rPr>
              <a:t>melci</a:t>
            </a:r>
            <a:r>
              <a:rPr sz="800" spc="-51" dirty="0">
                <a:solidFill>
                  <a:srgbClr val="231F20"/>
                </a:solidFill>
                <a:latin typeface="Calibri"/>
                <a:cs typeface="Calibri"/>
              </a:rPr>
              <a:t> </a:t>
            </a:r>
            <a:r>
              <a:rPr sz="800" dirty="0">
                <a:solidFill>
                  <a:srgbClr val="231F20"/>
                </a:solidFill>
                <a:latin typeface="Calibri"/>
                <a:cs typeface="Calibri"/>
              </a:rPr>
              <a:t>avea</a:t>
            </a:r>
            <a:r>
              <a:rPr sz="800" spc="-51" dirty="0">
                <a:solidFill>
                  <a:srgbClr val="231F20"/>
                </a:solidFill>
                <a:latin typeface="Calibri"/>
                <a:cs typeface="Calibri"/>
              </a:rPr>
              <a:t> </a:t>
            </a:r>
            <a:r>
              <a:rPr sz="800" spc="5" dirty="0">
                <a:solidFill>
                  <a:srgbClr val="231F20"/>
                </a:solidFill>
                <a:latin typeface="Calibri"/>
                <a:cs typeface="Calibri"/>
              </a:rPr>
              <a:t>40</a:t>
            </a:r>
            <a:r>
              <a:rPr sz="800" spc="-51" dirty="0">
                <a:solidFill>
                  <a:srgbClr val="231F20"/>
                </a:solidFill>
                <a:latin typeface="Calibri"/>
                <a:cs typeface="Calibri"/>
              </a:rPr>
              <a:t> </a:t>
            </a:r>
            <a:r>
              <a:rPr sz="800" spc="23" dirty="0">
                <a:solidFill>
                  <a:srgbClr val="231F20"/>
                </a:solidFill>
                <a:latin typeface="Calibri"/>
                <a:cs typeface="Calibri"/>
              </a:rPr>
              <a:t>cm</a:t>
            </a:r>
            <a:r>
              <a:rPr sz="800" spc="-51" dirty="0">
                <a:solidFill>
                  <a:srgbClr val="231F20"/>
                </a:solidFill>
                <a:latin typeface="Calibri"/>
                <a:cs typeface="Calibri"/>
              </a:rPr>
              <a:t> </a:t>
            </a:r>
            <a:r>
              <a:rPr sz="800" dirty="0">
                <a:solidFill>
                  <a:srgbClr val="231F20"/>
                </a:solidFill>
                <a:latin typeface="Calibri"/>
                <a:cs typeface="Calibri"/>
              </a:rPr>
              <a:t>grosime,  </a:t>
            </a:r>
            <a:r>
              <a:rPr sz="800" spc="-404" dirty="0">
                <a:solidFill>
                  <a:srgbClr val="231F20"/>
                </a:solidFill>
                <a:latin typeface="Calibri"/>
                <a:cs typeface="Calibri"/>
              </a:rPr>
              <a:t>a</a:t>
            </a:r>
            <a:r>
              <a:rPr sz="800" spc="-23" dirty="0">
                <a:solidFill>
                  <a:srgbClr val="231F20"/>
                </a:solidFill>
                <a:latin typeface="Calibri"/>
                <a:cs typeface="Calibri"/>
              </a:rPr>
              <a:t>e</a:t>
            </a:r>
            <a:r>
              <a:rPr sz="800" spc="-312" dirty="0">
                <a:solidFill>
                  <a:srgbClr val="231F20"/>
                </a:solidFill>
                <a:latin typeface="Calibri"/>
                <a:cs typeface="Calibri"/>
              </a:rPr>
              <a:t>ş</a:t>
            </a:r>
            <a:r>
              <a:rPr sz="800" spc="-19" dirty="0">
                <a:solidFill>
                  <a:srgbClr val="231F20"/>
                </a:solidFill>
                <a:latin typeface="Calibri"/>
                <a:cs typeface="Calibri"/>
              </a:rPr>
              <a:t>r</a:t>
            </a:r>
            <a:r>
              <a:rPr sz="800" spc="-404" dirty="0">
                <a:solidFill>
                  <a:srgbClr val="231F20"/>
                </a:solidFill>
                <a:latin typeface="Calibri"/>
                <a:cs typeface="Calibri"/>
              </a:rPr>
              <a:t>n</a:t>
            </a:r>
            <a:r>
              <a:rPr sz="800" spc="-5" dirty="0">
                <a:solidFill>
                  <a:srgbClr val="231F20"/>
                </a:solidFill>
                <a:latin typeface="Calibri"/>
                <a:cs typeface="Calibri"/>
              </a:rPr>
              <a:t>t</a:t>
            </a:r>
            <a:r>
              <a:rPr sz="800" spc="-51" dirty="0">
                <a:solidFill>
                  <a:srgbClr val="231F20"/>
                </a:solidFill>
                <a:latin typeface="Calibri"/>
                <a:cs typeface="Calibri"/>
              </a:rPr>
              <a:t> </a:t>
            </a:r>
            <a:r>
              <a:rPr sz="800" spc="9" dirty="0">
                <a:solidFill>
                  <a:srgbClr val="231F20"/>
                </a:solidFill>
                <a:latin typeface="Calibri"/>
                <a:cs typeface="Calibri"/>
              </a:rPr>
              <a:t>u</a:t>
            </a:r>
            <a:r>
              <a:rPr sz="800" spc="-5" dirty="0">
                <a:solidFill>
                  <a:srgbClr val="231F20"/>
                </a:solidFill>
                <a:latin typeface="Calibri"/>
                <a:cs typeface="Calibri"/>
              </a:rPr>
              <a:t>t</a:t>
            </a:r>
            <a:r>
              <a:rPr sz="800" spc="-61" dirty="0">
                <a:solidFill>
                  <a:srgbClr val="231F20"/>
                </a:solidFill>
                <a:latin typeface="Calibri"/>
                <a:cs typeface="Calibri"/>
              </a:rPr>
              <a:t> </a:t>
            </a:r>
            <a:r>
              <a:rPr sz="800" spc="33" dirty="0">
                <a:solidFill>
                  <a:srgbClr val="231F20"/>
                </a:solidFill>
                <a:latin typeface="Calibri"/>
                <a:cs typeface="Calibri"/>
              </a:rPr>
              <a:t>p</a:t>
            </a:r>
            <a:r>
              <a:rPr sz="800" dirty="0">
                <a:solidFill>
                  <a:srgbClr val="231F20"/>
                </a:solidFill>
                <a:latin typeface="Calibri"/>
                <a:cs typeface="Calibri"/>
              </a:rPr>
              <a:t>e</a:t>
            </a:r>
            <a:r>
              <a:rPr sz="800" spc="-61" dirty="0">
                <a:solidFill>
                  <a:srgbClr val="231F20"/>
                </a:solidFill>
                <a:latin typeface="Calibri"/>
                <a:cs typeface="Calibri"/>
              </a:rPr>
              <a:t> </a:t>
            </a:r>
            <a:r>
              <a:rPr sz="800" spc="-37" dirty="0">
                <a:solidFill>
                  <a:srgbClr val="231F20"/>
                </a:solidFill>
                <a:latin typeface="Calibri"/>
                <a:cs typeface="Calibri"/>
              </a:rPr>
              <a:t>1</a:t>
            </a:r>
            <a:r>
              <a:rPr sz="800" dirty="0">
                <a:solidFill>
                  <a:srgbClr val="231F20"/>
                </a:solidFill>
                <a:latin typeface="Calibri"/>
                <a:cs typeface="Calibri"/>
              </a:rPr>
              <a:t>0</a:t>
            </a:r>
            <a:r>
              <a:rPr sz="800" spc="-61" dirty="0">
                <a:solidFill>
                  <a:srgbClr val="231F20"/>
                </a:solidFill>
                <a:latin typeface="Calibri"/>
                <a:cs typeface="Calibri"/>
              </a:rPr>
              <a:t> </a:t>
            </a:r>
            <a:r>
              <a:rPr sz="800" spc="9" dirty="0">
                <a:solidFill>
                  <a:srgbClr val="231F20"/>
                </a:solidFill>
                <a:latin typeface="Calibri"/>
                <a:cs typeface="Calibri"/>
              </a:rPr>
              <a:t>c</a:t>
            </a:r>
            <a:r>
              <a:rPr sz="800" spc="23" dirty="0">
                <a:solidFill>
                  <a:srgbClr val="231F20"/>
                </a:solidFill>
                <a:latin typeface="Calibri"/>
                <a:cs typeface="Calibri"/>
              </a:rPr>
              <a:t>m</a:t>
            </a:r>
            <a:r>
              <a:rPr sz="800" spc="-61" dirty="0">
                <a:solidFill>
                  <a:srgbClr val="231F20"/>
                </a:solidFill>
                <a:latin typeface="Calibri"/>
                <a:cs typeface="Calibri"/>
              </a:rPr>
              <a:t> </a:t>
            </a:r>
            <a:r>
              <a:rPr sz="800" spc="23" dirty="0">
                <a:solidFill>
                  <a:srgbClr val="231F20"/>
                </a:solidFill>
                <a:latin typeface="Calibri"/>
                <a:cs typeface="Calibri"/>
              </a:rPr>
              <a:t>d</a:t>
            </a:r>
            <a:r>
              <a:rPr sz="800" dirty="0">
                <a:solidFill>
                  <a:srgbClr val="231F20"/>
                </a:solidFill>
                <a:latin typeface="Calibri"/>
                <a:cs typeface="Calibri"/>
              </a:rPr>
              <a:t>e</a:t>
            </a:r>
            <a:r>
              <a:rPr sz="800" spc="-61" dirty="0">
                <a:solidFill>
                  <a:srgbClr val="231F20"/>
                </a:solidFill>
                <a:latin typeface="Calibri"/>
                <a:cs typeface="Calibri"/>
              </a:rPr>
              <a:t> </a:t>
            </a:r>
            <a:r>
              <a:rPr sz="800" spc="-9" dirty="0">
                <a:solidFill>
                  <a:srgbClr val="231F20"/>
                </a:solidFill>
                <a:latin typeface="Calibri"/>
                <a:cs typeface="Calibri"/>
              </a:rPr>
              <a:t>l</a:t>
            </a:r>
            <a:r>
              <a:rPr sz="800" spc="-5" dirty="0">
                <a:solidFill>
                  <a:srgbClr val="231F20"/>
                </a:solidFill>
                <a:latin typeface="Calibri"/>
                <a:cs typeface="Calibri"/>
              </a:rPr>
              <a:t>i</a:t>
            </a:r>
            <a:r>
              <a:rPr sz="800" spc="65" dirty="0">
                <a:solidFill>
                  <a:srgbClr val="231F20"/>
                </a:solidFill>
                <a:latin typeface="Calibri"/>
                <a:cs typeface="Calibri"/>
              </a:rPr>
              <a:t>g</a:t>
            </a:r>
            <a:r>
              <a:rPr sz="800" spc="19" dirty="0">
                <a:solidFill>
                  <a:srgbClr val="231F20"/>
                </a:solidFill>
                <a:latin typeface="Calibri"/>
                <a:cs typeface="Calibri"/>
              </a:rPr>
              <a:t>n</a:t>
            </a:r>
            <a:r>
              <a:rPr sz="800" spc="-5" dirty="0">
                <a:solidFill>
                  <a:srgbClr val="231F20"/>
                </a:solidFill>
                <a:latin typeface="Calibri"/>
                <a:cs typeface="Calibri"/>
              </a:rPr>
              <a:t>it</a:t>
            </a:r>
            <a:r>
              <a:rPr sz="800" spc="-61" dirty="0">
                <a:solidFill>
                  <a:srgbClr val="231F20"/>
                </a:solidFill>
                <a:latin typeface="Calibri"/>
                <a:cs typeface="Calibri"/>
              </a:rPr>
              <a:t> </a:t>
            </a:r>
            <a:r>
              <a:rPr sz="800" spc="23" dirty="0">
                <a:solidFill>
                  <a:srgbClr val="231F20"/>
                </a:solidFill>
                <a:latin typeface="Calibri"/>
                <a:cs typeface="Calibri"/>
              </a:rPr>
              <a:t>d</a:t>
            </a:r>
            <a:r>
              <a:rPr sz="800" spc="-9" dirty="0">
                <a:solidFill>
                  <a:srgbClr val="231F20"/>
                </a:solidFill>
                <a:latin typeface="Calibri"/>
                <a:cs typeface="Calibri"/>
              </a:rPr>
              <a:t>i</a:t>
            </a:r>
            <a:r>
              <a:rPr sz="800" spc="23" dirty="0">
                <a:solidFill>
                  <a:srgbClr val="231F20"/>
                </a:solidFill>
                <a:latin typeface="Calibri"/>
                <a:cs typeface="Calibri"/>
              </a:rPr>
              <a:t>n</a:t>
            </a:r>
            <a:r>
              <a:rPr sz="800" spc="-61" dirty="0">
                <a:solidFill>
                  <a:srgbClr val="231F20"/>
                </a:solidFill>
                <a:latin typeface="Calibri"/>
                <a:cs typeface="Calibri"/>
              </a:rPr>
              <a:t> </a:t>
            </a:r>
            <a:r>
              <a:rPr sz="800" dirty="0">
                <a:solidFill>
                  <a:srgbClr val="231F20"/>
                </a:solidFill>
                <a:latin typeface="Calibri"/>
                <a:cs typeface="Calibri"/>
              </a:rPr>
              <a:t>s</a:t>
            </a:r>
            <a:r>
              <a:rPr sz="800" spc="9" dirty="0">
                <a:solidFill>
                  <a:srgbClr val="231F20"/>
                </a:solidFill>
                <a:latin typeface="Calibri"/>
                <a:cs typeface="Calibri"/>
              </a:rPr>
              <a:t>o</a:t>
            </a:r>
            <a:r>
              <a:rPr sz="800" dirty="0">
                <a:solidFill>
                  <a:srgbClr val="231F20"/>
                </a:solidFill>
                <a:latin typeface="Calibri"/>
                <a:cs typeface="Calibri"/>
              </a:rPr>
              <a:t>l</a:t>
            </a:r>
            <a:r>
              <a:rPr sz="800" spc="-42" dirty="0">
                <a:solidFill>
                  <a:srgbClr val="231F20"/>
                </a:solidFill>
                <a:latin typeface="Calibri"/>
                <a:cs typeface="Calibri"/>
              </a:rPr>
              <a:t>.</a:t>
            </a:r>
            <a:r>
              <a:rPr sz="800" spc="-61" dirty="0">
                <a:solidFill>
                  <a:srgbClr val="231F20"/>
                </a:solidFill>
                <a:latin typeface="Calibri"/>
                <a:cs typeface="Calibri"/>
              </a:rPr>
              <a:t> </a:t>
            </a:r>
            <a:r>
              <a:rPr sz="800" spc="23" dirty="0">
                <a:solidFill>
                  <a:srgbClr val="231F20"/>
                </a:solidFill>
                <a:latin typeface="Calibri"/>
                <a:cs typeface="Calibri"/>
              </a:rPr>
              <a:t>A</a:t>
            </a:r>
            <a:r>
              <a:rPr sz="800" spc="33" dirty="0">
                <a:solidFill>
                  <a:srgbClr val="231F20"/>
                </a:solidFill>
                <a:latin typeface="Calibri"/>
                <a:cs typeface="Calibri"/>
              </a:rPr>
              <a:t>p</a:t>
            </a:r>
            <a:r>
              <a:rPr sz="800" spc="5" dirty="0">
                <a:solidFill>
                  <a:srgbClr val="231F20"/>
                </a:solidFill>
                <a:latin typeface="Calibri"/>
                <a:cs typeface="Calibri"/>
              </a:rPr>
              <a:t>o</a:t>
            </a:r>
            <a:r>
              <a:rPr sz="800" spc="-5" dirty="0">
                <a:solidFill>
                  <a:srgbClr val="231F20"/>
                </a:solidFill>
                <a:latin typeface="Calibri"/>
                <a:cs typeface="Calibri"/>
              </a:rPr>
              <a:t>i</a:t>
            </a:r>
            <a:r>
              <a:rPr sz="800" spc="-37" dirty="0">
                <a:solidFill>
                  <a:srgbClr val="231F20"/>
                </a:solidFill>
                <a:latin typeface="Calibri"/>
                <a:cs typeface="Calibri"/>
              </a:rPr>
              <a:t>,</a:t>
            </a:r>
            <a:r>
              <a:rPr sz="800" spc="-61" dirty="0">
                <a:solidFill>
                  <a:srgbClr val="231F20"/>
                </a:solidFill>
                <a:latin typeface="Calibri"/>
                <a:cs typeface="Calibri"/>
              </a:rPr>
              <a:t> </a:t>
            </a:r>
            <a:r>
              <a:rPr sz="800" dirty="0">
                <a:solidFill>
                  <a:srgbClr val="231F20"/>
                </a:solidFill>
                <a:latin typeface="Calibri"/>
                <a:cs typeface="Calibri"/>
              </a:rPr>
              <a:t>s</a:t>
            </a:r>
            <a:r>
              <a:rPr sz="800" spc="5" dirty="0">
                <a:solidFill>
                  <a:srgbClr val="231F20"/>
                </a:solidFill>
                <a:latin typeface="Calibri"/>
                <a:cs typeface="Calibri"/>
              </a:rPr>
              <a:t>c</a:t>
            </a:r>
            <a:r>
              <a:rPr sz="800" spc="19" dirty="0">
                <a:solidFill>
                  <a:srgbClr val="231F20"/>
                </a:solidFill>
                <a:latin typeface="Calibri"/>
                <a:cs typeface="Calibri"/>
              </a:rPr>
              <a:t>h</a:t>
            </a:r>
            <a:r>
              <a:rPr sz="800" spc="-9" dirty="0">
                <a:solidFill>
                  <a:srgbClr val="231F20"/>
                </a:solidFill>
                <a:latin typeface="Calibri"/>
                <a:cs typeface="Calibri"/>
              </a:rPr>
              <a:t>i</a:t>
            </a:r>
            <a:r>
              <a:rPr sz="800" spc="23" dirty="0">
                <a:solidFill>
                  <a:srgbClr val="231F20"/>
                </a:solidFill>
                <a:latin typeface="Calibri"/>
                <a:cs typeface="Calibri"/>
              </a:rPr>
              <a:t>m</a:t>
            </a:r>
            <a:r>
              <a:rPr sz="800" dirty="0">
                <a:solidFill>
                  <a:srgbClr val="231F20"/>
                </a:solidFill>
                <a:latin typeface="Calibri"/>
                <a:cs typeface="Calibri"/>
              </a:rPr>
              <a:t>	-  bările </a:t>
            </a:r>
            <a:r>
              <a:rPr sz="800" spc="23" dirty="0">
                <a:solidFill>
                  <a:srgbClr val="231F20"/>
                </a:solidFill>
                <a:latin typeface="Calibri"/>
                <a:cs typeface="Calibri"/>
              </a:rPr>
              <a:t>geologice </a:t>
            </a:r>
            <a:r>
              <a:rPr sz="800" spc="5" dirty="0">
                <a:solidFill>
                  <a:srgbClr val="231F20"/>
                </a:solidFill>
                <a:latin typeface="Calibri"/>
                <a:cs typeface="Calibri"/>
              </a:rPr>
              <a:t>au </a:t>
            </a:r>
            <a:r>
              <a:rPr sz="800" dirty="0">
                <a:solidFill>
                  <a:srgbClr val="231F20"/>
                </a:solidFill>
                <a:latin typeface="Calibri"/>
                <a:cs typeface="Calibri"/>
              </a:rPr>
              <a:t>făcut </a:t>
            </a:r>
            <a:r>
              <a:rPr sz="800" spc="5" dirty="0">
                <a:solidFill>
                  <a:srgbClr val="231F20"/>
                </a:solidFill>
                <a:latin typeface="Calibri"/>
                <a:cs typeface="Calibri"/>
              </a:rPr>
              <a:t>ca </a:t>
            </a:r>
            <a:r>
              <a:rPr sz="800" dirty="0">
                <a:solidFill>
                  <a:srgbClr val="231F20"/>
                </a:solidFill>
                <a:latin typeface="Calibri"/>
                <a:cs typeface="Calibri"/>
              </a:rPr>
              <a:t>stratul </a:t>
            </a:r>
            <a:r>
              <a:rPr sz="800" spc="9" dirty="0">
                <a:solidFill>
                  <a:srgbClr val="231F20"/>
                </a:solidFill>
                <a:latin typeface="Calibri"/>
                <a:cs typeface="Calibri"/>
              </a:rPr>
              <a:t>de </a:t>
            </a:r>
            <a:r>
              <a:rPr sz="800" spc="5" dirty="0">
                <a:solidFill>
                  <a:srgbClr val="231F20"/>
                </a:solidFill>
                <a:latin typeface="Calibri"/>
                <a:cs typeface="Calibri"/>
              </a:rPr>
              <a:t>cochilii  </a:t>
            </a:r>
            <a:r>
              <a:rPr sz="800" dirty="0">
                <a:solidFill>
                  <a:srgbClr val="231F20"/>
                </a:solidFill>
                <a:latin typeface="Calibri"/>
                <a:cs typeface="Calibri"/>
              </a:rPr>
              <a:t>fosilizate să </a:t>
            </a:r>
            <a:r>
              <a:rPr sz="800" spc="-5" dirty="0">
                <a:solidFill>
                  <a:srgbClr val="231F20"/>
                </a:solidFill>
                <a:latin typeface="Calibri"/>
                <a:cs typeface="Calibri"/>
              </a:rPr>
              <a:t>fie </a:t>
            </a:r>
            <a:r>
              <a:rPr sz="800" dirty="0">
                <a:solidFill>
                  <a:srgbClr val="231F20"/>
                </a:solidFill>
                <a:latin typeface="Calibri"/>
                <a:cs typeface="Calibri"/>
              </a:rPr>
              <a:t>distribuit </a:t>
            </a:r>
            <a:r>
              <a:rPr sz="800" spc="5" dirty="0">
                <a:solidFill>
                  <a:srgbClr val="231F20"/>
                </a:solidFill>
                <a:latin typeface="Calibri"/>
                <a:cs typeface="Calibri"/>
              </a:rPr>
              <a:t>azi </a:t>
            </a:r>
            <a:r>
              <a:rPr sz="800" spc="9" dirty="0">
                <a:solidFill>
                  <a:srgbClr val="231F20"/>
                </a:solidFill>
                <a:latin typeface="Calibri"/>
                <a:cs typeface="Calibri"/>
              </a:rPr>
              <a:t>în </a:t>
            </a:r>
            <a:r>
              <a:rPr sz="800" dirty="0">
                <a:solidFill>
                  <a:srgbClr val="231F20"/>
                </a:solidFill>
                <a:latin typeface="Calibri"/>
                <a:cs typeface="Calibri"/>
              </a:rPr>
              <a:t>falii </a:t>
            </a:r>
            <a:r>
              <a:rPr sz="800" spc="9" dirty="0">
                <a:solidFill>
                  <a:srgbClr val="231F20"/>
                </a:solidFill>
                <a:latin typeface="Calibri"/>
                <a:cs typeface="Calibri"/>
              </a:rPr>
              <a:t>de </a:t>
            </a:r>
            <a:r>
              <a:rPr sz="800" dirty="0">
                <a:solidFill>
                  <a:srgbClr val="231F20"/>
                </a:solidFill>
                <a:latin typeface="Calibri"/>
                <a:cs typeface="Calibri"/>
              </a:rPr>
              <a:t>mărime  impresionantă, </a:t>
            </a:r>
            <a:r>
              <a:rPr sz="800" spc="23" dirty="0">
                <a:solidFill>
                  <a:srgbClr val="231F20"/>
                </a:solidFill>
                <a:latin typeface="Calibri"/>
                <a:cs typeface="Calibri"/>
              </a:rPr>
              <a:t>pe </a:t>
            </a:r>
            <a:r>
              <a:rPr sz="800" spc="9" dirty="0">
                <a:solidFill>
                  <a:srgbClr val="231F20"/>
                </a:solidFill>
                <a:latin typeface="Calibri"/>
                <a:cs typeface="Calibri"/>
              </a:rPr>
              <a:t>malul </a:t>
            </a:r>
            <a:r>
              <a:rPr sz="800" spc="-5" dirty="0">
                <a:solidFill>
                  <a:srgbClr val="231F20"/>
                </a:solidFill>
                <a:latin typeface="Calibri"/>
                <a:cs typeface="Calibri"/>
              </a:rPr>
              <a:t>mării, </a:t>
            </a:r>
            <a:r>
              <a:rPr sz="800" dirty="0">
                <a:solidFill>
                  <a:srgbClr val="231F20"/>
                </a:solidFill>
                <a:latin typeface="Calibri"/>
                <a:cs typeface="Calibri"/>
              </a:rPr>
              <a:t>la </a:t>
            </a:r>
            <a:r>
              <a:rPr sz="800" spc="23" dirty="0">
                <a:solidFill>
                  <a:srgbClr val="231F20"/>
                </a:solidFill>
                <a:latin typeface="Calibri"/>
                <a:cs typeface="Calibri"/>
              </a:rPr>
              <a:t>Laem </a:t>
            </a:r>
            <a:r>
              <a:rPr sz="800" dirty="0">
                <a:solidFill>
                  <a:srgbClr val="231F20"/>
                </a:solidFill>
                <a:latin typeface="Calibri"/>
                <a:cs typeface="Calibri"/>
              </a:rPr>
              <a:t>Pho.  Înainte</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dirty="0">
                <a:solidFill>
                  <a:srgbClr val="231F20"/>
                </a:solidFill>
                <a:latin typeface="Calibri"/>
                <a:cs typeface="Calibri"/>
              </a:rPr>
              <a:t>a</a:t>
            </a:r>
            <a:r>
              <a:rPr sz="800" spc="-56" dirty="0">
                <a:solidFill>
                  <a:srgbClr val="231F20"/>
                </a:solidFill>
                <a:latin typeface="Calibri"/>
                <a:cs typeface="Calibri"/>
              </a:rPr>
              <a:t> </a:t>
            </a:r>
            <a:r>
              <a:rPr sz="800" dirty="0">
                <a:solidFill>
                  <a:srgbClr val="231F20"/>
                </a:solidFill>
                <a:latin typeface="Calibri"/>
                <a:cs typeface="Calibri"/>
              </a:rPr>
              <a:t>vizita</a:t>
            </a:r>
            <a:r>
              <a:rPr sz="800" spc="-56" dirty="0">
                <a:solidFill>
                  <a:srgbClr val="231F20"/>
                </a:solidFill>
                <a:latin typeface="Calibri"/>
                <a:cs typeface="Calibri"/>
              </a:rPr>
              <a:t> </a:t>
            </a:r>
            <a:r>
              <a:rPr sz="800" spc="5" dirty="0">
                <a:solidFill>
                  <a:srgbClr val="231F20"/>
                </a:solidFill>
                <a:latin typeface="Calibri"/>
                <a:cs typeface="Calibri"/>
              </a:rPr>
              <a:t>Susan</a:t>
            </a:r>
            <a:r>
              <a:rPr sz="800" spc="-56" dirty="0">
                <a:solidFill>
                  <a:srgbClr val="231F20"/>
                </a:solidFill>
                <a:latin typeface="Calibri"/>
                <a:cs typeface="Calibri"/>
              </a:rPr>
              <a:t> </a:t>
            </a:r>
            <a:r>
              <a:rPr sz="800" dirty="0">
                <a:solidFill>
                  <a:srgbClr val="231F20"/>
                </a:solidFill>
                <a:latin typeface="Calibri"/>
                <a:cs typeface="Calibri"/>
              </a:rPr>
              <a:t>Hoi,</a:t>
            </a:r>
            <a:r>
              <a:rPr sz="800" spc="-56" dirty="0">
                <a:solidFill>
                  <a:srgbClr val="231F20"/>
                </a:solidFill>
                <a:latin typeface="Calibri"/>
                <a:cs typeface="Calibri"/>
              </a:rPr>
              <a:t> </a:t>
            </a:r>
            <a:r>
              <a:rPr sz="800" spc="-5" dirty="0">
                <a:solidFill>
                  <a:srgbClr val="231F20"/>
                </a:solidFill>
                <a:latin typeface="Calibri"/>
                <a:cs typeface="Calibri"/>
              </a:rPr>
              <a:t>verificați</a:t>
            </a:r>
            <a:r>
              <a:rPr sz="800" spc="-56" dirty="0">
                <a:solidFill>
                  <a:srgbClr val="231F20"/>
                </a:solidFill>
                <a:latin typeface="Calibri"/>
                <a:cs typeface="Calibri"/>
              </a:rPr>
              <a:t> </a:t>
            </a:r>
            <a:r>
              <a:rPr sz="800" dirty="0">
                <a:solidFill>
                  <a:srgbClr val="231F20"/>
                </a:solidFill>
                <a:latin typeface="Calibri"/>
                <a:cs typeface="Calibri"/>
              </a:rPr>
              <a:t>predicția  fluxului, deoarece </a:t>
            </a:r>
            <a:r>
              <a:rPr sz="800" spc="5" dirty="0">
                <a:solidFill>
                  <a:srgbClr val="231F20"/>
                </a:solidFill>
                <a:latin typeface="Calibri"/>
                <a:cs typeface="Calibri"/>
              </a:rPr>
              <a:t>spectacolul </a:t>
            </a:r>
            <a:r>
              <a:rPr sz="800" dirty="0">
                <a:solidFill>
                  <a:srgbClr val="231F20"/>
                </a:solidFill>
                <a:latin typeface="Calibri"/>
                <a:cs typeface="Calibri"/>
              </a:rPr>
              <a:t>cochiliilor</a:t>
            </a:r>
            <a:r>
              <a:rPr sz="800" spc="-126" dirty="0">
                <a:solidFill>
                  <a:srgbClr val="231F20"/>
                </a:solidFill>
                <a:latin typeface="Calibri"/>
                <a:cs typeface="Calibri"/>
              </a:rPr>
              <a:t> </a:t>
            </a:r>
            <a:r>
              <a:rPr sz="800" dirty="0">
                <a:solidFill>
                  <a:srgbClr val="231F20"/>
                </a:solidFill>
                <a:latin typeface="Calibri"/>
                <a:cs typeface="Calibri"/>
              </a:rPr>
              <a:t>fosili-  zate este </a:t>
            </a:r>
            <a:r>
              <a:rPr sz="800" spc="9" dirty="0">
                <a:solidFill>
                  <a:srgbClr val="231F20"/>
                </a:solidFill>
                <a:latin typeface="Calibri"/>
                <a:cs typeface="Calibri"/>
              </a:rPr>
              <a:t>vizibil </a:t>
            </a:r>
            <a:r>
              <a:rPr sz="800" dirty="0">
                <a:solidFill>
                  <a:srgbClr val="231F20"/>
                </a:solidFill>
                <a:latin typeface="Calibri"/>
                <a:cs typeface="Calibri"/>
              </a:rPr>
              <a:t>doar la </a:t>
            </a:r>
            <a:r>
              <a:rPr sz="800" spc="-5" dirty="0">
                <a:solidFill>
                  <a:srgbClr val="231F20"/>
                </a:solidFill>
                <a:latin typeface="Calibri"/>
                <a:cs typeface="Calibri"/>
              </a:rPr>
              <a:t>reflux, </a:t>
            </a:r>
            <a:r>
              <a:rPr sz="800" dirty="0">
                <a:solidFill>
                  <a:srgbClr val="231F20"/>
                </a:solidFill>
                <a:latin typeface="Calibri"/>
                <a:cs typeface="Calibri"/>
              </a:rPr>
              <a:t>restul </a:t>
            </a:r>
            <a:r>
              <a:rPr sz="800" spc="9" dirty="0">
                <a:solidFill>
                  <a:srgbClr val="231F20"/>
                </a:solidFill>
                <a:latin typeface="Calibri"/>
                <a:cs typeface="Calibri"/>
              </a:rPr>
              <a:t>timpului  </a:t>
            </a:r>
            <a:r>
              <a:rPr sz="800" spc="5" dirty="0">
                <a:solidFill>
                  <a:srgbClr val="231F20"/>
                </a:solidFill>
                <a:latin typeface="Calibri"/>
                <a:cs typeface="Calibri"/>
              </a:rPr>
              <a:t>fiind </a:t>
            </a:r>
            <a:r>
              <a:rPr sz="800" spc="14" dirty="0">
                <a:solidFill>
                  <a:srgbClr val="231F20"/>
                </a:solidFill>
                <a:latin typeface="Calibri"/>
                <a:cs typeface="Calibri"/>
              </a:rPr>
              <a:t>sub </a:t>
            </a:r>
            <a:r>
              <a:rPr sz="800" spc="5" dirty="0">
                <a:solidFill>
                  <a:srgbClr val="231F20"/>
                </a:solidFill>
                <a:latin typeface="Calibri"/>
                <a:cs typeface="Calibri"/>
              </a:rPr>
              <a:t>nivelul</a:t>
            </a:r>
            <a:r>
              <a:rPr sz="800" spc="-74" dirty="0">
                <a:solidFill>
                  <a:srgbClr val="231F20"/>
                </a:solidFill>
                <a:latin typeface="Calibri"/>
                <a:cs typeface="Calibri"/>
              </a:rPr>
              <a:t> </a:t>
            </a:r>
            <a:r>
              <a:rPr sz="800" dirty="0">
                <a:solidFill>
                  <a:srgbClr val="231F20"/>
                </a:solidFill>
                <a:latin typeface="Calibri"/>
                <a:cs typeface="Calibri"/>
              </a:rPr>
              <a:t>apei.</a:t>
            </a:r>
            <a:endParaRPr sz="800" dirty="0">
              <a:latin typeface="Calibri"/>
              <a:cs typeface="Calibri"/>
            </a:endParaRPr>
          </a:p>
        </p:txBody>
      </p:sp>
      <p:sp>
        <p:nvSpPr>
          <p:cNvPr id="11" name="object 11"/>
          <p:cNvSpPr txBox="1"/>
          <p:nvPr/>
        </p:nvSpPr>
        <p:spPr>
          <a:xfrm>
            <a:off x="2532911" y="4058397"/>
            <a:ext cx="2091468" cy="1865305"/>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Ao</a:t>
            </a:r>
            <a:r>
              <a:rPr sz="900" b="1" i="1" spc="-42" dirty="0">
                <a:solidFill>
                  <a:srgbClr val="007DC5"/>
                </a:solidFill>
                <a:latin typeface="Calibri"/>
                <a:cs typeface="Calibri"/>
              </a:rPr>
              <a:t> </a:t>
            </a:r>
            <a:r>
              <a:rPr sz="900" b="1" i="1" spc="28" dirty="0">
                <a:solidFill>
                  <a:srgbClr val="007DC5"/>
                </a:solidFill>
                <a:latin typeface="Calibri"/>
                <a:cs typeface="Calibri"/>
              </a:rPr>
              <a:t>Nang</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Situată</a:t>
            </a:r>
            <a:r>
              <a:rPr sz="800" spc="-33" dirty="0">
                <a:solidFill>
                  <a:srgbClr val="231F20"/>
                </a:solidFill>
                <a:latin typeface="Calibri"/>
                <a:cs typeface="Calibri"/>
              </a:rPr>
              <a:t> </a:t>
            </a:r>
            <a:r>
              <a:rPr sz="800" spc="9" dirty="0">
                <a:solidFill>
                  <a:srgbClr val="231F20"/>
                </a:solidFill>
                <a:latin typeface="Calibri"/>
                <a:cs typeface="Calibri"/>
              </a:rPr>
              <a:t>cam</a:t>
            </a:r>
            <a:r>
              <a:rPr sz="800" spc="-33" dirty="0">
                <a:solidFill>
                  <a:srgbClr val="231F20"/>
                </a:solidFill>
                <a:latin typeface="Calibri"/>
                <a:cs typeface="Calibri"/>
              </a:rPr>
              <a:t> </a:t>
            </a:r>
            <a:r>
              <a:rPr sz="800" dirty="0">
                <a:solidFill>
                  <a:srgbClr val="231F20"/>
                </a:solidFill>
                <a:latin typeface="Calibri"/>
                <a:cs typeface="Calibri"/>
              </a:rPr>
              <a:t>la</a:t>
            </a:r>
            <a:r>
              <a:rPr sz="800" spc="-33" dirty="0">
                <a:solidFill>
                  <a:srgbClr val="231F20"/>
                </a:solidFill>
                <a:latin typeface="Calibri"/>
                <a:cs typeface="Calibri"/>
              </a:rPr>
              <a:t> </a:t>
            </a:r>
            <a:r>
              <a:rPr sz="800" dirty="0">
                <a:solidFill>
                  <a:srgbClr val="231F20"/>
                </a:solidFill>
                <a:latin typeface="Calibri"/>
                <a:cs typeface="Calibri"/>
              </a:rPr>
              <a:t>20</a:t>
            </a:r>
            <a:r>
              <a:rPr sz="800" spc="-33" dirty="0">
                <a:solidFill>
                  <a:srgbClr val="231F20"/>
                </a:solidFill>
                <a:latin typeface="Calibri"/>
                <a:cs typeface="Calibri"/>
              </a:rPr>
              <a:t> </a:t>
            </a:r>
            <a:r>
              <a:rPr sz="800" spc="23" dirty="0">
                <a:solidFill>
                  <a:srgbClr val="231F20"/>
                </a:solidFill>
                <a:latin typeface="Calibri"/>
                <a:cs typeface="Calibri"/>
              </a:rPr>
              <a:t>km</a:t>
            </a:r>
            <a:r>
              <a:rPr sz="800" spc="-33" dirty="0">
                <a:solidFill>
                  <a:srgbClr val="231F20"/>
                </a:solidFill>
                <a:latin typeface="Calibri"/>
                <a:cs typeface="Calibri"/>
              </a:rPr>
              <a:t> </a:t>
            </a:r>
            <a:r>
              <a:rPr sz="800" spc="9" dirty="0">
                <a:solidFill>
                  <a:srgbClr val="231F20"/>
                </a:solidFill>
                <a:latin typeface="Calibri"/>
                <a:cs typeface="Calibri"/>
              </a:rPr>
              <a:t>de</a:t>
            </a:r>
            <a:r>
              <a:rPr sz="800" spc="-33" dirty="0">
                <a:solidFill>
                  <a:srgbClr val="231F20"/>
                </a:solidFill>
                <a:latin typeface="Calibri"/>
                <a:cs typeface="Calibri"/>
              </a:rPr>
              <a:t> </a:t>
            </a:r>
            <a:r>
              <a:rPr sz="800" spc="-9" dirty="0">
                <a:solidFill>
                  <a:srgbClr val="231F20"/>
                </a:solidFill>
                <a:latin typeface="Calibri"/>
                <a:cs typeface="Calibri"/>
              </a:rPr>
              <a:t>oraş,</a:t>
            </a:r>
            <a:r>
              <a:rPr sz="800" spc="-33" dirty="0">
                <a:solidFill>
                  <a:srgbClr val="231F20"/>
                </a:solidFill>
                <a:latin typeface="Calibri"/>
                <a:cs typeface="Calibri"/>
              </a:rPr>
              <a:t> </a:t>
            </a:r>
            <a:r>
              <a:rPr sz="800" dirty="0">
                <a:solidFill>
                  <a:srgbClr val="231F20"/>
                </a:solidFill>
                <a:latin typeface="Calibri"/>
                <a:cs typeface="Calibri"/>
              </a:rPr>
              <a:t>plaja</a:t>
            </a:r>
            <a:r>
              <a:rPr sz="800" spc="-33" dirty="0">
                <a:solidFill>
                  <a:srgbClr val="231F20"/>
                </a:solidFill>
                <a:latin typeface="Calibri"/>
                <a:cs typeface="Calibri"/>
              </a:rPr>
              <a:t> </a:t>
            </a:r>
            <a:r>
              <a:rPr sz="800" spc="9" dirty="0">
                <a:solidFill>
                  <a:srgbClr val="231F20"/>
                </a:solidFill>
                <a:latin typeface="Calibri"/>
                <a:cs typeface="Calibri"/>
              </a:rPr>
              <a:t>de</a:t>
            </a:r>
            <a:r>
              <a:rPr sz="800" spc="-33" dirty="0">
                <a:solidFill>
                  <a:srgbClr val="231F20"/>
                </a:solidFill>
                <a:latin typeface="Calibri"/>
                <a:cs typeface="Calibri"/>
              </a:rPr>
              <a:t> </a:t>
            </a:r>
            <a:r>
              <a:rPr sz="800" spc="5" dirty="0">
                <a:solidFill>
                  <a:srgbClr val="231F20"/>
                </a:solidFill>
                <a:latin typeface="Calibri"/>
                <a:cs typeface="Calibri"/>
              </a:rPr>
              <a:t>nisip</a:t>
            </a:r>
            <a:r>
              <a:rPr sz="800" spc="-33" dirty="0">
                <a:solidFill>
                  <a:srgbClr val="231F20"/>
                </a:solidFill>
                <a:latin typeface="Calibri"/>
                <a:cs typeface="Calibri"/>
              </a:rPr>
              <a:t> </a:t>
            </a:r>
            <a:r>
              <a:rPr sz="800" spc="9" dirty="0">
                <a:solidFill>
                  <a:srgbClr val="231F20"/>
                </a:solidFill>
                <a:latin typeface="Calibri"/>
                <a:cs typeface="Calibri"/>
              </a:rPr>
              <a:t>alb  </a:t>
            </a:r>
            <a:r>
              <a:rPr sz="800" spc="14" dirty="0">
                <a:solidFill>
                  <a:srgbClr val="231F20"/>
                </a:solidFill>
                <a:latin typeface="Calibri"/>
                <a:cs typeface="Calibri"/>
              </a:rPr>
              <a:t>Ao </a:t>
            </a:r>
            <a:r>
              <a:rPr sz="800" spc="23" dirty="0">
                <a:solidFill>
                  <a:srgbClr val="231F20"/>
                </a:solidFill>
                <a:latin typeface="Calibri"/>
                <a:cs typeface="Calibri"/>
              </a:rPr>
              <a:t>Nang </a:t>
            </a:r>
            <a:r>
              <a:rPr sz="800" dirty="0">
                <a:solidFill>
                  <a:srgbClr val="231F20"/>
                </a:solidFill>
                <a:latin typeface="Calibri"/>
                <a:cs typeface="Calibri"/>
              </a:rPr>
              <a:t>se </a:t>
            </a:r>
            <a:r>
              <a:rPr sz="800" spc="5" dirty="0">
                <a:solidFill>
                  <a:srgbClr val="231F20"/>
                </a:solidFill>
                <a:latin typeface="Calibri"/>
                <a:cs typeface="Calibri"/>
              </a:rPr>
              <a:t>întinde </a:t>
            </a:r>
            <a:r>
              <a:rPr sz="800" spc="9" dirty="0">
                <a:solidFill>
                  <a:srgbClr val="231F20"/>
                </a:solidFill>
                <a:latin typeface="Calibri"/>
                <a:cs typeface="Calibri"/>
              </a:rPr>
              <a:t>până </a:t>
            </a:r>
            <a:r>
              <a:rPr sz="800" dirty="0">
                <a:solidFill>
                  <a:srgbClr val="231F20"/>
                </a:solidFill>
                <a:latin typeface="Calibri"/>
                <a:cs typeface="Calibri"/>
              </a:rPr>
              <a:t>la </a:t>
            </a:r>
            <a:r>
              <a:rPr sz="800" spc="5" dirty="0">
                <a:solidFill>
                  <a:srgbClr val="231F20"/>
                </a:solidFill>
                <a:latin typeface="Calibri"/>
                <a:cs typeface="Calibri"/>
              </a:rPr>
              <a:t>poalele </a:t>
            </a:r>
            <a:r>
              <a:rPr sz="800" spc="9" dirty="0">
                <a:solidFill>
                  <a:srgbClr val="231F20"/>
                </a:solidFill>
                <a:latin typeface="Calibri"/>
                <a:cs typeface="Calibri"/>
              </a:rPr>
              <a:t>unui </a:t>
            </a:r>
            <a:r>
              <a:rPr sz="800" dirty="0">
                <a:solidFill>
                  <a:srgbClr val="231F20"/>
                </a:solidFill>
                <a:latin typeface="Calibri"/>
                <a:cs typeface="Calibri"/>
              </a:rPr>
              <a:t>lanț  </a:t>
            </a:r>
            <a:r>
              <a:rPr sz="800" spc="9" dirty="0">
                <a:solidFill>
                  <a:srgbClr val="231F20"/>
                </a:solidFill>
                <a:latin typeface="Calibri"/>
                <a:cs typeface="Calibri"/>
              </a:rPr>
              <a:t>deluros </a:t>
            </a:r>
            <a:r>
              <a:rPr sz="800" spc="23" dirty="0">
                <a:solidFill>
                  <a:srgbClr val="231F20"/>
                </a:solidFill>
                <a:latin typeface="Calibri"/>
                <a:cs typeface="Calibri"/>
              </a:rPr>
              <a:t>din </a:t>
            </a:r>
            <a:r>
              <a:rPr sz="800" dirty="0">
                <a:solidFill>
                  <a:srgbClr val="231F20"/>
                </a:solidFill>
                <a:latin typeface="Calibri"/>
                <a:cs typeface="Calibri"/>
              </a:rPr>
              <a:t>calcar. Este </a:t>
            </a:r>
            <a:r>
              <a:rPr sz="800" spc="23" dirty="0">
                <a:solidFill>
                  <a:srgbClr val="231F20"/>
                </a:solidFill>
                <a:latin typeface="Calibri"/>
                <a:cs typeface="Calibri"/>
              </a:rPr>
              <a:t>disponibilă </a:t>
            </a:r>
            <a:r>
              <a:rPr sz="800" spc="9" dirty="0">
                <a:solidFill>
                  <a:srgbClr val="231F20"/>
                </a:solidFill>
                <a:latin typeface="Calibri"/>
                <a:cs typeface="Calibri"/>
              </a:rPr>
              <a:t>cazarea  </a:t>
            </a:r>
            <a:r>
              <a:rPr sz="800" dirty="0">
                <a:solidFill>
                  <a:srgbClr val="231F20"/>
                </a:solidFill>
                <a:latin typeface="Calibri"/>
                <a:cs typeface="Calibri"/>
              </a:rPr>
              <a:t>chiar la </a:t>
            </a:r>
            <a:r>
              <a:rPr sz="800" spc="5" dirty="0">
                <a:solidFill>
                  <a:srgbClr val="231F20"/>
                </a:solidFill>
                <a:latin typeface="Calibri"/>
                <a:cs typeface="Calibri"/>
              </a:rPr>
              <a:t>malul </a:t>
            </a:r>
            <a:r>
              <a:rPr sz="800" spc="-5" dirty="0">
                <a:solidFill>
                  <a:srgbClr val="231F20"/>
                </a:solidFill>
                <a:latin typeface="Calibri"/>
                <a:cs typeface="Calibri"/>
              </a:rPr>
              <a:t>mării, </a:t>
            </a:r>
            <a:r>
              <a:rPr sz="800" spc="14" dirty="0">
                <a:solidFill>
                  <a:srgbClr val="231F20"/>
                </a:solidFill>
                <a:latin typeface="Calibri"/>
                <a:cs typeface="Calibri"/>
              </a:rPr>
              <a:t>unde </a:t>
            </a:r>
            <a:r>
              <a:rPr sz="800" spc="5" dirty="0">
                <a:solidFill>
                  <a:srgbClr val="231F20"/>
                </a:solidFill>
                <a:latin typeface="Calibri"/>
                <a:cs typeface="Calibri"/>
              </a:rPr>
              <a:t>există </a:t>
            </a:r>
            <a:r>
              <a:rPr sz="800" dirty="0">
                <a:solidFill>
                  <a:srgbClr val="231F20"/>
                </a:solidFill>
                <a:latin typeface="Calibri"/>
                <a:cs typeface="Calibri"/>
              </a:rPr>
              <a:t>şi </a:t>
            </a:r>
            <a:r>
              <a:rPr sz="800" spc="14" dirty="0">
                <a:solidFill>
                  <a:srgbClr val="231F20"/>
                </a:solidFill>
                <a:latin typeface="Calibri"/>
                <a:cs typeface="Calibri"/>
              </a:rPr>
              <a:t>magazine  cu </a:t>
            </a:r>
            <a:r>
              <a:rPr sz="800" dirty="0">
                <a:solidFill>
                  <a:srgbClr val="231F20"/>
                </a:solidFill>
                <a:latin typeface="Calibri"/>
                <a:cs typeface="Calibri"/>
              </a:rPr>
              <a:t>accesorii </a:t>
            </a:r>
            <a:r>
              <a:rPr sz="800" spc="5" dirty="0">
                <a:solidFill>
                  <a:srgbClr val="231F20"/>
                </a:solidFill>
                <a:latin typeface="Calibri"/>
                <a:cs typeface="Calibri"/>
              </a:rPr>
              <a:t>pentru </a:t>
            </a:r>
            <a:r>
              <a:rPr sz="800" dirty="0">
                <a:solidFill>
                  <a:srgbClr val="231F20"/>
                </a:solidFill>
                <a:latin typeface="Calibri"/>
                <a:cs typeface="Calibri"/>
              </a:rPr>
              <a:t>scufundări, bărci </a:t>
            </a:r>
            <a:r>
              <a:rPr sz="800" spc="9" dirty="0">
                <a:solidFill>
                  <a:srgbClr val="231F20"/>
                </a:solidFill>
                <a:latin typeface="Calibri"/>
                <a:cs typeface="Calibri"/>
              </a:rPr>
              <a:t>de închi-  </a:t>
            </a:r>
            <a:r>
              <a:rPr sz="800" spc="-9" dirty="0">
                <a:solidFill>
                  <a:srgbClr val="231F20"/>
                </a:solidFill>
                <a:latin typeface="Calibri"/>
                <a:cs typeface="Calibri"/>
              </a:rPr>
              <a:t>riat, </a:t>
            </a:r>
            <a:r>
              <a:rPr sz="800" dirty="0">
                <a:solidFill>
                  <a:srgbClr val="231F20"/>
                </a:solidFill>
                <a:latin typeface="Calibri"/>
                <a:cs typeface="Calibri"/>
              </a:rPr>
              <a:t>restaurante, operatori </a:t>
            </a:r>
            <a:r>
              <a:rPr sz="800" spc="14" dirty="0">
                <a:solidFill>
                  <a:srgbClr val="231F20"/>
                </a:solidFill>
                <a:latin typeface="Calibri"/>
                <a:cs typeface="Calibri"/>
              </a:rPr>
              <a:t>de </a:t>
            </a:r>
            <a:r>
              <a:rPr sz="800" dirty="0">
                <a:solidFill>
                  <a:srgbClr val="231F20"/>
                </a:solidFill>
                <a:latin typeface="Calibri"/>
                <a:cs typeface="Calibri"/>
              </a:rPr>
              <a:t>turism şi </a:t>
            </a:r>
            <a:r>
              <a:rPr sz="800" spc="14" dirty="0">
                <a:solidFill>
                  <a:srgbClr val="231F20"/>
                </a:solidFill>
                <a:latin typeface="Calibri"/>
                <a:cs typeface="Calibri"/>
              </a:rPr>
              <a:t>plim-  </a:t>
            </a:r>
            <a:r>
              <a:rPr sz="800" dirty="0">
                <a:solidFill>
                  <a:srgbClr val="231F20"/>
                </a:solidFill>
                <a:latin typeface="Calibri"/>
                <a:cs typeface="Calibri"/>
              </a:rPr>
              <a:t>bări </a:t>
            </a:r>
            <a:r>
              <a:rPr sz="800" spc="14" dirty="0">
                <a:solidFill>
                  <a:srgbClr val="231F20"/>
                </a:solidFill>
                <a:latin typeface="Calibri"/>
                <a:cs typeface="Calibri"/>
              </a:rPr>
              <a:t>cu </a:t>
            </a:r>
            <a:r>
              <a:rPr sz="800" dirty="0">
                <a:solidFill>
                  <a:srgbClr val="231F20"/>
                </a:solidFill>
                <a:latin typeface="Calibri"/>
                <a:cs typeface="Calibri"/>
              </a:rPr>
              <a:t>caiacul. </a:t>
            </a:r>
            <a:r>
              <a:rPr sz="800" spc="23" dirty="0">
                <a:solidFill>
                  <a:srgbClr val="231F20"/>
                </a:solidFill>
                <a:latin typeface="Calibri"/>
                <a:cs typeface="Calibri"/>
              </a:rPr>
              <a:t>De </a:t>
            </a:r>
            <a:r>
              <a:rPr sz="800" dirty="0">
                <a:solidFill>
                  <a:srgbClr val="231F20"/>
                </a:solidFill>
                <a:latin typeface="Calibri"/>
                <a:cs typeface="Calibri"/>
              </a:rPr>
              <a:t>la </a:t>
            </a:r>
            <a:r>
              <a:rPr sz="800" spc="14" dirty="0">
                <a:solidFill>
                  <a:srgbClr val="231F20"/>
                </a:solidFill>
                <a:latin typeface="Calibri"/>
                <a:cs typeface="Calibri"/>
              </a:rPr>
              <a:t>Ao </a:t>
            </a:r>
            <a:r>
              <a:rPr sz="800" spc="23" dirty="0">
                <a:solidFill>
                  <a:srgbClr val="231F20"/>
                </a:solidFill>
                <a:latin typeface="Calibri"/>
                <a:cs typeface="Calibri"/>
              </a:rPr>
              <a:t>Nang </a:t>
            </a:r>
            <a:r>
              <a:rPr sz="800" dirty="0">
                <a:solidFill>
                  <a:srgbClr val="231F20"/>
                </a:solidFill>
                <a:latin typeface="Calibri"/>
                <a:cs typeface="Calibri"/>
              </a:rPr>
              <a:t>se </a:t>
            </a:r>
            <a:r>
              <a:rPr sz="800" spc="14" dirty="0">
                <a:solidFill>
                  <a:srgbClr val="231F20"/>
                </a:solidFill>
                <a:latin typeface="Calibri"/>
                <a:cs typeface="Calibri"/>
              </a:rPr>
              <a:t>pot </a:t>
            </a:r>
            <a:r>
              <a:rPr sz="800" dirty="0">
                <a:solidFill>
                  <a:srgbClr val="231F20"/>
                </a:solidFill>
                <a:latin typeface="Calibri"/>
                <a:cs typeface="Calibri"/>
              </a:rPr>
              <a:t>închiria  </a:t>
            </a:r>
            <a:r>
              <a:rPr sz="800" spc="14" dirty="0">
                <a:solidFill>
                  <a:srgbClr val="231F20"/>
                </a:solidFill>
                <a:latin typeface="Calibri"/>
                <a:cs typeface="Calibri"/>
              </a:rPr>
              <a:t>ambarcațiuni </a:t>
            </a:r>
            <a:r>
              <a:rPr sz="800" spc="9" dirty="0">
                <a:solidFill>
                  <a:srgbClr val="231F20"/>
                </a:solidFill>
                <a:latin typeface="Calibri"/>
                <a:cs typeface="Calibri"/>
              </a:rPr>
              <a:t>spre destinații </a:t>
            </a:r>
            <a:r>
              <a:rPr sz="800" spc="23" dirty="0">
                <a:solidFill>
                  <a:srgbClr val="231F20"/>
                </a:solidFill>
                <a:latin typeface="Calibri"/>
                <a:cs typeface="Calibri"/>
              </a:rPr>
              <a:t>din </a:t>
            </a:r>
            <a:r>
              <a:rPr sz="800" spc="5" dirty="0">
                <a:solidFill>
                  <a:srgbClr val="231F20"/>
                </a:solidFill>
                <a:latin typeface="Calibri"/>
                <a:cs typeface="Calibri"/>
              </a:rPr>
              <a:t>apropiere:  </a:t>
            </a:r>
            <a:r>
              <a:rPr sz="800" dirty="0">
                <a:solidFill>
                  <a:srgbClr val="231F20"/>
                </a:solidFill>
                <a:latin typeface="Calibri"/>
                <a:cs typeface="Calibri"/>
              </a:rPr>
              <a:t>Hat Rai Le, </a:t>
            </a:r>
            <a:r>
              <a:rPr sz="800" spc="9" dirty="0">
                <a:solidFill>
                  <a:srgbClr val="231F20"/>
                </a:solidFill>
                <a:latin typeface="Calibri"/>
                <a:cs typeface="Calibri"/>
              </a:rPr>
              <a:t>Tham </a:t>
            </a:r>
            <a:r>
              <a:rPr sz="800" dirty="0">
                <a:solidFill>
                  <a:srgbClr val="231F20"/>
                </a:solidFill>
                <a:latin typeface="Calibri"/>
                <a:cs typeface="Calibri"/>
              </a:rPr>
              <a:t>Phra </a:t>
            </a:r>
            <a:r>
              <a:rPr sz="800" spc="9" dirty="0">
                <a:solidFill>
                  <a:srgbClr val="231F20"/>
                </a:solidFill>
                <a:latin typeface="Calibri"/>
                <a:cs typeface="Calibri"/>
              </a:rPr>
              <a:t>Nang, </a:t>
            </a:r>
            <a:r>
              <a:rPr sz="800" dirty="0">
                <a:solidFill>
                  <a:srgbClr val="231F20"/>
                </a:solidFill>
                <a:latin typeface="Calibri"/>
                <a:cs typeface="Calibri"/>
              </a:rPr>
              <a:t>situate </a:t>
            </a:r>
            <a:r>
              <a:rPr sz="800" spc="14" dirty="0">
                <a:solidFill>
                  <a:srgbClr val="231F20"/>
                </a:solidFill>
                <a:latin typeface="Calibri"/>
                <a:cs typeface="Calibri"/>
              </a:rPr>
              <a:t>pe </a:t>
            </a:r>
            <a:r>
              <a:rPr sz="800" spc="-9" dirty="0">
                <a:solidFill>
                  <a:srgbClr val="231F20"/>
                </a:solidFill>
                <a:latin typeface="Calibri"/>
                <a:cs typeface="Calibri"/>
              </a:rPr>
              <a:t>țărm, </a:t>
            </a:r>
            <a:r>
              <a:rPr sz="800" spc="163" dirty="0">
                <a:solidFill>
                  <a:srgbClr val="231F20"/>
                </a:solidFill>
                <a:latin typeface="Calibri"/>
                <a:cs typeface="Calibri"/>
              </a:rPr>
              <a:t> </a:t>
            </a:r>
            <a:r>
              <a:rPr sz="800" dirty="0">
                <a:solidFill>
                  <a:srgbClr val="231F20"/>
                </a:solidFill>
                <a:latin typeface="Calibri"/>
                <a:cs typeface="Calibri"/>
              </a:rPr>
              <a:t>la</a:t>
            </a:r>
            <a:r>
              <a:rPr sz="800" spc="-51" dirty="0">
                <a:solidFill>
                  <a:srgbClr val="231F20"/>
                </a:solidFill>
                <a:latin typeface="Calibri"/>
                <a:cs typeface="Calibri"/>
              </a:rPr>
              <a:t> </a:t>
            </a:r>
            <a:r>
              <a:rPr sz="800" dirty="0">
                <a:solidFill>
                  <a:srgbClr val="231F20"/>
                </a:solidFill>
                <a:latin typeface="Calibri"/>
                <a:cs typeface="Calibri"/>
              </a:rPr>
              <a:t>est</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spc="14" dirty="0">
                <a:solidFill>
                  <a:srgbClr val="231F20"/>
                </a:solidFill>
                <a:latin typeface="Calibri"/>
                <a:cs typeface="Calibri"/>
              </a:rPr>
              <a:t>Ao</a:t>
            </a:r>
            <a:r>
              <a:rPr sz="800" spc="-51" dirty="0">
                <a:solidFill>
                  <a:srgbClr val="231F20"/>
                </a:solidFill>
                <a:latin typeface="Calibri"/>
                <a:cs typeface="Calibri"/>
              </a:rPr>
              <a:t> </a:t>
            </a:r>
            <a:r>
              <a:rPr sz="800" spc="9" dirty="0">
                <a:solidFill>
                  <a:srgbClr val="231F20"/>
                </a:solidFill>
                <a:latin typeface="Calibri"/>
                <a:cs typeface="Calibri"/>
              </a:rPr>
              <a:t>Nang,</a:t>
            </a:r>
            <a:r>
              <a:rPr sz="800" spc="-51" dirty="0">
                <a:solidFill>
                  <a:srgbClr val="231F20"/>
                </a:solidFill>
                <a:latin typeface="Calibri"/>
                <a:cs typeface="Calibri"/>
              </a:rPr>
              <a:t> </a:t>
            </a:r>
            <a:r>
              <a:rPr sz="800" dirty="0">
                <a:solidFill>
                  <a:srgbClr val="231F20"/>
                </a:solidFill>
                <a:latin typeface="Calibri"/>
                <a:cs typeface="Calibri"/>
              </a:rPr>
              <a:t>dar</a:t>
            </a:r>
            <a:r>
              <a:rPr sz="800" spc="-51" dirty="0">
                <a:solidFill>
                  <a:srgbClr val="231F20"/>
                </a:solidFill>
                <a:latin typeface="Calibri"/>
                <a:cs typeface="Calibri"/>
              </a:rPr>
              <a:t> </a:t>
            </a:r>
            <a:r>
              <a:rPr sz="800" dirty="0">
                <a:solidFill>
                  <a:srgbClr val="231F20"/>
                </a:solidFill>
                <a:latin typeface="Calibri"/>
                <a:cs typeface="Calibri"/>
              </a:rPr>
              <a:t>şi</a:t>
            </a:r>
            <a:r>
              <a:rPr sz="800" spc="-51" dirty="0">
                <a:solidFill>
                  <a:srgbClr val="231F20"/>
                </a:solidFill>
                <a:latin typeface="Calibri"/>
                <a:cs typeface="Calibri"/>
              </a:rPr>
              <a:t> </a:t>
            </a:r>
            <a:r>
              <a:rPr sz="800" dirty="0">
                <a:solidFill>
                  <a:srgbClr val="231F20"/>
                </a:solidFill>
                <a:latin typeface="Calibri"/>
                <a:cs typeface="Calibri"/>
              </a:rPr>
              <a:t>insule</a:t>
            </a:r>
            <a:r>
              <a:rPr sz="800" spc="-51" dirty="0">
                <a:solidFill>
                  <a:srgbClr val="231F20"/>
                </a:solidFill>
                <a:latin typeface="Calibri"/>
                <a:cs typeface="Calibri"/>
              </a:rPr>
              <a:t> </a:t>
            </a:r>
            <a:r>
              <a:rPr sz="800" spc="14" dirty="0">
                <a:solidFill>
                  <a:srgbClr val="231F20"/>
                </a:solidFill>
                <a:latin typeface="Calibri"/>
                <a:cs typeface="Calibri"/>
              </a:rPr>
              <a:t>din</a:t>
            </a:r>
            <a:r>
              <a:rPr sz="800" spc="-51" dirty="0">
                <a:solidFill>
                  <a:srgbClr val="231F20"/>
                </a:solidFill>
                <a:latin typeface="Calibri"/>
                <a:cs typeface="Calibri"/>
              </a:rPr>
              <a:t> </a:t>
            </a:r>
            <a:r>
              <a:rPr sz="800" spc="9" dirty="0">
                <a:solidFill>
                  <a:srgbClr val="231F20"/>
                </a:solidFill>
                <a:latin typeface="Calibri"/>
                <a:cs typeface="Calibri"/>
              </a:rPr>
              <a:t>larg</a:t>
            </a:r>
            <a:r>
              <a:rPr sz="800" spc="-51" dirty="0">
                <a:solidFill>
                  <a:srgbClr val="231F20"/>
                </a:solidFill>
                <a:latin typeface="Calibri"/>
                <a:cs typeface="Calibri"/>
              </a:rPr>
              <a:t> </a:t>
            </a:r>
            <a:r>
              <a:rPr sz="800" spc="9" dirty="0">
                <a:solidFill>
                  <a:srgbClr val="231F20"/>
                </a:solidFill>
                <a:latin typeface="Calibri"/>
                <a:cs typeface="Calibri"/>
              </a:rPr>
              <a:t>precum  </a:t>
            </a:r>
            <a:r>
              <a:rPr sz="800" dirty="0">
                <a:solidFill>
                  <a:srgbClr val="231F20"/>
                </a:solidFill>
                <a:latin typeface="Calibri"/>
                <a:cs typeface="Calibri"/>
              </a:rPr>
              <a:t>Poda, </a:t>
            </a:r>
            <a:r>
              <a:rPr sz="800" spc="-5" dirty="0">
                <a:solidFill>
                  <a:srgbClr val="231F20"/>
                </a:solidFill>
                <a:latin typeface="Calibri"/>
                <a:cs typeface="Calibri"/>
              </a:rPr>
              <a:t>Kai, </a:t>
            </a:r>
            <a:r>
              <a:rPr sz="800" spc="-14" dirty="0">
                <a:solidFill>
                  <a:srgbClr val="231F20"/>
                </a:solidFill>
                <a:latin typeface="Calibri"/>
                <a:cs typeface="Calibri"/>
              </a:rPr>
              <a:t>Mo </a:t>
            </a:r>
            <a:r>
              <a:rPr sz="800" dirty="0">
                <a:solidFill>
                  <a:srgbClr val="231F20"/>
                </a:solidFill>
                <a:latin typeface="Calibri"/>
                <a:cs typeface="Calibri"/>
              </a:rPr>
              <a:t>şi</a:t>
            </a:r>
            <a:r>
              <a:rPr sz="800" spc="-42" dirty="0">
                <a:solidFill>
                  <a:srgbClr val="231F20"/>
                </a:solidFill>
                <a:latin typeface="Calibri"/>
                <a:cs typeface="Calibri"/>
              </a:rPr>
              <a:t> </a:t>
            </a:r>
            <a:r>
              <a:rPr sz="800" dirty="0">
                <a:solidFill>
                  <a:srgbClr val="231F20"/>
                </a:solidFill>
                <a:latin typeface="Calibri"/>
                <a:cs typeface="Calibri"/>
              </a:rPr>
              <a:t>Thap.</a:t>
            </a:r>
            <a:endParaRPr sz="800" dirty="0">
              <a:latin typeface="Calibri"/>
              <a:cs typeface="Calibri"/>
            </a:endParaRPr>
          </a:p>
        </p:txBody>
      </p:sp>
      <p:sp>
        <p:nvSpPr>
          <p:cNvPr id="12" name="object 12"/>
          <p:cNvSpPr txBox="1"/>
          <p:nvPr/>
        </p:nvSpPr>
        <p:spPr>
          <a:xfrm>
            <a:off x="2532910" y="5929804"/>
            <a:ext cx="2090865" cy="480310"/>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Hat Rai</a:t>
            </a:r>
            <a:r>
              <a:rPr sz="900" b="1" i="1" spc="-106" dirty="0">
                <a:solidFill>
                  <a:srgbClr val="007DC5"/>
                </a:solidFill>
                <a:latin typeface="Calibri"/>
                <a:cs typeface="Calibri"/>
              </a:rPr>
              <a:t> </a:t>
            </a:r>
            <a:r>
              <a:rPr sz="900" b="1" i="1" spc="37" dirty="0">
                <a:solidFill>
                  <a:srgbClr val="007DC5"/>
                </a:solidFill>
                <a:latin typeface="Calibri"/>
                <a:cs typeface="Calibri"/>
              </a:rPr>
              <a:t>Le</a:t>
            </a:r>
            <a:endParaRPr sz="900" dirty="0">
              <a:latin typeface="Calibri"/>
              <a:cs typeface="Calibri"/>
            </a:endParaRPr>
          </a:p>
          <a:p>
            <a:pPr marL="11826" marR="4730">
              <a:lnSpc>
                <a:spcPts val="1164"/>
              </a:lnSpc>
              <a:spcBef>
                <a:spcPts val="47"/>
              </a:spcBef>
            </a:pPr>
            <a:r>
              <a:rPr sz="800" dirty="0">
                <a:solidFill>
                  <a:srgbClr val="231F20"/>
                </a:solidFill>
                <a:latin typeface="Calibri"/>
                <a:cs typeface="Calibri"/>
              </a:rPr>
              <a:t>Împărțită</a:t>
            </a:r>
            <a:r>
              <a:rPr sz="800" spc="-28" dirty="0">
                <a:solidFill>
                  <a:srgbClr val="231F20"/>
                </a:solidFill>
                <a:latin typeface="Calibri"/>
                <a:cs typeface="Calibri"/>
              </a:rPr>
              <a:t> </a:t>
            </a:r>
            <a:r>
              <a:rPr sz="800" spc="9" dirty="0">
                <a:solidFill>
                  <a:srgbClr val="231F20"/>
                </a:solidFill>
                <a:latin typeface="Calibri"/>
                <a:cs typeface="Calibri"/>
              </a:rPr>
              <a:t>în</a:t>
            </a:r>
            <a:r>
              <a:rPr sz="800" spc="-28" dirty="0">
                <a:solidFill>
                  <a:srgbClr val="231F20"/>
                </a:solidFill>
                <a:latin typeface="Calibri"/>
                <a:cs typeface="Calibri"/>
              </a:rPr>
              <a:t> </a:t>
            </a:r>
            <a:r>
              <a:rPr sz="800" spc="14" dirty="0">
                <a:solidFill>
                  <a:srgbClr val="231F20"/>
                </a:solidFill>
                <a:latin typeface="Calibri"/>
                <a:cs typeface="Calibri"/>
              </a:rPr>
              <a:t>două</a:t>
            </a:r>
            <a:r>
              <a:rPr sz="800" spc="-28" dirty="0">
                <a:solidFill>
                  <a:srgbClr val="231F20"/>
                </a:solidFill>
                <a:latin typeface="Calibri"/>
                <a:cs typeface="Calibri"/>
              </a:rPr>
              <a:t> </a:t>
            </a:r>
            <a:r>
              <a:rPr sz="800" dirty="0">
                <a:solidFill>
                  <a:srgbClr val="231F20"/>
                </a:solidFill>
                <a:latin typeface="Calibri"/>
                <a:cs typeface="Calibri"/>
              </a:rPr>
              <a:t>secțiuni,</a:t>
            </a:r>
            <a:r>
              <a:rPr sz="800" spc="-28" dirty="0">
                <a:solidFill>
                  <a:srgbClr val="231F20"/>
                </a:solidFill>
                <a:latin typeface="Calibri"/>
                <a:cs typeface="Calibri"/>
              </a:rPr>
              <a:t> </a:t>
            </a:r>
            <a:r>
              <a:rPr sz="800" dirty="0">
                <a:solidFill>
                  <a:srgbClr val="231F20"/>
                </a:solidFill>
                <a:latin typeface="Calibri"/>
                <a:cs typeface="Calibri"/>
              </a:rPr>
              <a:t>vest</a:t>
            </a:r>
            <a:r>
              <a:rPr sz="800" spc="-28" dirty="0">
                <a:solidFill>
                  <a:srgbClr val="231F20"/>
                </a:solidFill>
                <a:latin typeface="Calibri"/>
                <a:cs typeface="Calibri"/>
              </a:rPr>
              <a:t> </a:t>
            </a:r>
            <a:r>
              <a:rPr sz="800" dirty="0">
                <a:solidFill>
                  <a:srgbClr val="231F20"/>
                </a:solidFill>
                <a:latin typeface="Calibri"/>
                <a:cs typeface="Calibri"/>
              </a:rPr>
              <a:t>şi</a:t>
            </a:r>
            <a:r>
              <a:rPr sz="800" spc="-28" dirty="0">
                <a:solidFill>
                  <a:srgbClr val="231F20"/>
                </a:solidFill>
                <a:latin typeface="Calibri"/>
                <a:cs typeface="Calibri"/>
              </a:rPr>
              <a:t> </a:t>
            </a:r>
            <a:r>
              <a:rPr sz="800" spc="-14" dirty="0">
                <a:solidFill>
                  <a:srgbClr val="231F20"/>
                </a:solidFill>
                <a:latin typeface="Calibri"/>
                <a:cs typeface="Calibri"/>
              </a:rPr>
              <a:t>est;</a:t>
            </a:r>
            <a:r>
              <a:rPr sz="800" spc="-28" dirty="0">
                <a:solidFill>
                  <a:srgbClr val="231F20"/>
                </a:solidFill>
                <a:latin typeface="Calibri"/>
                <a:cs typeface="Calibri"/>
              </a:rPr>
              <a:t> </a:t>
            </a:r>
            <a:r>
              <a:rPr sz="800" spc="-14" dirty="0">
                <a:solidFill>
                  <a:srgbClr val="231F20"/>
                </a:solidFill>
                <a:latin typeface="Calibri"/>
                <a:cs typeface="Calibri"/>
              </a:rPr>
              <a:t>West</a:t>
            </a:r>
            <a:r>
              <a:rPr sz="800" spc="-28" dirty="0">
                <a:solidFill>
                  <a:srgbClr val="231F20"/>
                </a:solidFill>
                <a:latin typeface="Calibri"/>
                <a:cs typeface="Calibri"/>
              </a:rPr>
              <a:t> </a:t>
            </a:r>
            <a:r>
              <a:rPr sz="800" dirty="0">
                <a:solidFill>
                  <a:srgbClr val="231F20"/>
                </a:solidFill>
                <a:latin typeface="Calibri"/>
                <a:cs typeface="Calibri"/>
              </a:rPr>
              <a:t>Rai  Le, </a:t>
            </a:r>
            <a:r>
              <a:rPr sz="800" spc="9" dirty="0">
                <a:solidFill>
                  <a:srgbClr val="231F20"/>
                </a:solidFill>
                <a:latin typeface="Calibri"/>
                <a:cs typeface="Calibri"/>
              </a:rPr>
              <a:t>având </a:t>
            </a:r>
            <a:r>
              <a:rPr sz="800" spc="5" dirty="0">
                <a:solidFill>
                  <a:srgbClr val="231F20"/>
                </a:solidFill>
                <a:latin typeface="Calibri"/>
                <a:cs typeface="Calibri"/>
              </a:rPr>
              <a:t>mai </a:t>
            </a:r>
            <a:r>
              <a:rPr sz="800" spc="9" dirty="0">
                <a:solidFill>
                  <a:srgbClr val="231F20"/>
                </a:solidFill>
                <a:latin typeface="Calibri"/>
                <a:cs typeface="Calibri"/>
              </a:rPr>
              <a:t>puține </a:t>
            </a:r>
            <a:r>
              <a:rPr sz="800" dirty="0">
                <a:solidFill>
                  <a:srgbClr val="231F20"/>
                </a:solidFill>
                <a:latin typeface="Calibri"/>
                <a:cs typeface="Calibri"/>
              </a:rPr>
              <a:t>facilități </a:t>
            </a:r>
            <a:r>
              <a:rPr sz="800" spc="5" dirty="0">
                <a:solidFill>
                  <a:srgbClr val="231F20"/>
                </a:solidFill>
                <a:latin typeface="Calibri"/>
                <a:cs typeface="Calibri"/>
              </a:rPr>
              <a:t>decât </a:t>
            </a:r>
            <a:r>
              <a:rPr sz="800" spc="14" dirty="0">
                <a:solidFill>
                  <a:srgbClr val="231F20"/>
                </a:solidFill>
                <a:latin typeface="Calibri"/>
                <a:cs typeface="Calibri"/>
              </a:rPr>
              <a:t>Ao</a:t>
            </a:r>
            <a:r>
              <a:rPr sz="800" spc="33" dirty="0">
                <a:solidFill>
                  <a:srgbClr val="231F20"/>
                </a:solidFill>
                <a:latin typeface="Calibri"/>
                <a:cs typeface="Calibri"/>
              </a:rPr>
              <a:t> </a:t>
            </a:r>
            <a:r>
              <a:rPr sz="800" spc="9" dirty="0">
                <a:solidFill>
                  <a:srgbClr val="231F20"/>
                </a:solidFill>
                <a:latin typeface="Calibri"/>
                <a:cs typeface="Calibri"/>
              </a:rPr>
              <a:t>Nang,</a:t>
            </a:r>
            <a:endParaRPr sz="800" dirty="0">
              <a:latin typeface="Calibri"/>
              <a:cs typeface="Calibri"/>
            </a:endParaRPr>
          </a:p>
        </p:txBody>
      </p:sp>
      <p:sp>
        <p:nvSpPr>
          <p:cNvPr id="13" name="object 13"/>
          <p:cNvSpPr txBox="1"/>
          <p:nvPr/>
        </p:nvSpPr>
        <p:spPr>
          <a:xfrm>
            <a:off x="329555" y="3662793"/>
            <a:ext cx="600747" cy="119663"/>
          </a:xfrm>
          <a:prstGeom prst="rect">
            <a:avLst/>
          </a:prstGeom>
        </p:spPr>
        <p:txBody>
          <a:bodyPr vert="horz" wrap="square" lIns="0" tIns="11826" rIns="0" bIns="0" rtlCol="0">
            <a:spAutoFit/>
          </a:bodyPr>
          <a:lstStyle/>
          <a:p>
            <a:pPr marL="11826">
              <a:spcBef>
                <a:spcPts val="93"/>
              </a:spcBef>
            </a:pPr>
            <a:r>
              <a:rPr sz="700" i="1" spc="-23" dirty="0">
                <a:solidFill>
                  <a:srgbClr val="231F20"/>
                </a:solidFill>
                <a:latin typeface="Calibri"/>
                <a:cs typeface="Calibri"/>
              </a:rPr>
              <a:t>Wat </a:t>
            </a:r>
            <a:r>
              <a:rPr sz="700" i="1" dirty="0">
                <a:solidFill>
                  <a:srgbClr val="231F20"/>
                </a:solidFill>
                <a:latin typeface="Calibri"/>
                <a:cs typeface="Calibri"/>
              </a:rPr>
              <a:t>Tham</a:t>
            </a:r>
            <a:r>
              <a:rPr sz="700" i="1" spc="-84" dirty="0">
                <a:solidFill>
                  <a:srgbClr val="231F20"/>
                </a:solidFill>
                <a:latin typeface="Calibri"/>
                <a:cs typeface="Calibri"/>
              </a:rPr>
              <a:t> </a:t>
            </a:r>
            <a:r>
              <a:rPr sz="700" i="1" dirty="0">
                <a:solidFill>
                  <a:srgbClr val="231F20"/>
                </a:solidFill>
                <a:latin typeface="Calibri"/>
                <a:cs typeface="Calibri"/>
              </a:rPr>
              <a:t>Suea</a:t>
            </a:r>
            <a:endParaRPr sz="700" dirty="0">
              <a:latin typeface="Calibri"/>
              <a:cs typeface="Calibri"/>
            </a:endParaRPr>
          </a:p>
        </p:txBody>
      </p:sp>
      <p:sp>
        <p:nvSpPr>
          <p:cNvPr id="14" name="object 14"/>
          <p:cNvSpPr/>
          <p:nvPr/>
        </p:nvSpPr>
        <p:spPr>
          <a:xfrm>
            <a:off x="7498251" y="2976131"/>
            <a:ext cx="2408315" cy="1950078"/>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4953289" y="11"/>
            <a:ext cx="4953277" cy="2910832"/>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282175" y="3351920"/>
            <a:ext cx="2092070" cy="1297102"/>
          </a:xfrm>
          <a:prstGeom prst="rect">
            <a:avLst/>
          </a:prstGeom>
        </p:spPr>
        <p:txBody>
          <a:bodyPr vert="horz" wrap="square" lIns="0" tIns="11826" rIns="0" bIns="0" rtlCol="0">
            <a:spAutoFit/>
          </a:bodyPr>
          <a:lstStyle/>
          <a:p>
            <a:pPr marL="11826" marR="4730" algn="just">
              <a:lnSpc>
                <a:spcPct val="115700"/>
              </a:lnSpc>
              <a:spcBef>
                <a:spcPts val="93"/>
              </a:spcBef>
            </a:pPr>
            <a:r>
              <a:rPr sz="800" dirty="0">
                <a:solidFill>
                  <a:srgbClr val="231F20"/>
                </a:solidFill>
                <a:latin typeface="Calibri"/>
                <a:cs typeface="Calibri"/>
              </a:rPr>
              <a:t>este </a:t>
            </a:r>
            <a:r>
              <a:rPr sz="800" spc="9" dirty="0">
                <a:solidFill>
                  <a:srgbClr val="231F20"/>
                </a:solidFill>
                <a:latin typeface="Calibri"/>
                <a:cs typeface="Calibri"/>
              </a:rPr>
              <a:t>o </a:t>
            </a:r>
            <a:r>
              <a:rPr sz="800" dirty="0">
                <a:solidFill>
                  <a:srgbClr val="231F20"/>
                </a:solidFill>
                <a:latin typeface="Calibri"/>
                <a:cs typeface="Calibri"/>
              </a:rPr>
              <a:t>atracție </a:t>
            </a:r>
            <a:r>
              <a:rPr sz="800" spc="5" dirty="0">
                <a:solidFill>
                  <a:srgbClr val="231F20"/>
                </a:solidFill>
                <a:latin typeface="Calibri"/>
                <a:cs typeface="Calibri"/>
              </a:rPr>
              <a:t>tocmai prin </a:t>
            </a:r>
            <a:r>
              <a:rPr sz="800" dirty="0">
                <a:solidFill>
                  <a:srgbClr val="231F20"/>
                </a:solidFill>
                <a:latin typeface="Calibri"/>
                <a:cs typeface="Calibri"/>
              </a:rPr>
              <a:t>întinderea vastă</a:t>
            </a:r>
            <a:r>
              <a:rPr sz="800" spc="-112" dirty="0">
                <a:solidFill>
                  <a:srgbClr val="231F20"/>
                </a:solidFill>
                <a:latin typeface="Calibri"/>
                <a:cs typeface="Calibri"/>
              </a:rPr>
              <a:t> </a:t>
            </a:r>
            <a:r>
              <a:rPr sz="800" spc="9" dirty="0">
                <a:solidFill>
                  <a:srgbClr val="231F20"/>
                </a:solidFill>
                <a:latin typeface="Calibri"/>
                <a:cs typeface="Calibri"/>
              </a:rPr>
              <a:t>de  </a:t>
            </a:r>
            <a:r>
              <a:rPr sz="800" spc="-88" dirty="0">
                <a:solidFill>
                  <a:srgbClr val="231F20"/>
                </a:solidFill>
                <a:latin typeface="Calibri"/>
                <a:cs typeface="Calibri"/>
              </a:rPr>
              <a:t>ntăisip, </a:t>
            </a:r>
            <a:r>
              <a:rPr sz="800" dirty="0">
                <a:solidFill>
                  <a:srgbClr val="231F20"/>
                </a:solidFill>
                <a:latin typeface="Calibri"/>
                <a:cs typeface="Calibri"/>
              </a:rPr>
              <a:t>linişti şi tăcută. Peste drum, East Rai </a:t>
            </a:r>
            <a:r>
              <a:rPr sz="800" spc="14" dirty="0">
                <a:solidFill>
                  <a:srgbClr val="231F20"/>
                </a:solidFill>
                <a:latin typeface="Calibri"/>
                <a:cs typeface="Calibri"/>
              </a:rPr>
              <a:t>Le  </a:t>
            </a:r>
            <a:r>
              <a:rPr sz="800" dirty="0">
                <a:solidFill>
                  <a:srgbClr val="231F20"/>
                </a:solidFill>
                <a:latin typeface="Calibri"/>
                <a:cs typeface="Calibri"/>
              </a:rPr>
              <a:t>diferă </a:t>
            </a:r>
            <a:r>
              <a:rPr sz="800" spc="9" dirty="0">
                <a:solidFill>
                  <a:srgbClr val="231F20"/>
                </a:solidFill>
                <a:latin typeface="Calibri"/>
                <a:cs typeface="Calibri"/>
              </a:rPr>
              <a:t>de </a:t>
            </a:r>
            <a:r>
              <a:rPr sz="800" dirty="0">
                <a:solidFill>
                  <a:srgbClr val="231F20"/>
                </a:solidFill>
                <a:latin typeface="Calibri"/>
                <a:cs typeface="Calibri"/>
              </a:rPr>
              <a:t>celelalte plaje </a:t>
            </a:r>
            <a:r>
              <a:rPr sz="800" spc="14" dirty="0">
                <a:solidFill>
                  <a:srgbClr val="231F20"/>
                </a:solidFill>
                <a:latin typeface="Calibri"/>
                <a:cs typeface="Calibri"/>
              </a:rPr>
              <a:t>din </a:t>
            </a:r>
            <a:r>
              <a:rPr sz="800" dirty="0">
                <a:solidFill>
                  <a:srgbClr val="231F20"/>
                </a:solidFill>
                <a:latin typeface="Calibri"/>
                <a:cs typeface="Calibri"/>
              </a:rPr>
              <a:t>zonă, </a:t>
            </a:r>
            <a:r>
              <a:rPr sz="800" spc="5" dirty="0">
                <a:solidFill>
                  <a:srgbClr val="231F20"/>
                </a:solidFill>
                <a:latin typeface="Calibri"/>
                <a:cs typeface="Calibri"/>
              </a:rPr>
              <a:t>căci </a:t>
            </a:r>
            <a:r>
              <a:rPr sz="800" spc="-5" dirty="0">
                <a:solidFill>
                  <a:srgbClr val="231F20"/>
                </a:solidFill>
                <a:latin typeface="Calibri"/>
                <a:cs typeface="Calibri"/>
              </a:rPr>
              <a:t>arată </a:t>
            </a:r>
            <a:r>
              <a:rPr sz="800" spc="5" dirty="0">
                <a:solidFill>
                  <a:srgbClr val="231F20"/>
                </a:solidFill>
                <a:latin typeface="Calibri"/>
                <a:cs typeface="Calibri"/>
              </a:rPr>
              <a:t>ca  </a:t>
            </a:r>
            <a:r>
              <a:rPr sz="800" spc="9" dirty="0">
                <a:solidFill>
                  <a:srgbClr val="231F20"/>
                </a:solidFill>
                <a:latin typeface="Calibri"/>
                <a:cs typeface="Calibri"/>
              </a:rPr>
              <a:t>o </a:t>
            </a:r>
            <a:r>
              <a:rPr sz="800" dirty="0">
                <a:solidFill>
                  <a:srgbClr val="231F20"/>
                </a:solidFill>
                <a:latin typeface="Calibri"/>
                <a:cs typeface="Calibri"/>
              </a:rPr>
              <a:t>întindere </a:t>
            </a:r>
            <a:r>
              <a:rPr sz="800" spc="5" dirty="0">
                <a:solidFill>
                  <a:srgbClr val="231F20"/>
                </a:solidFill>
                <a:latin typeface="Calibri"/>
                <a:cs typeface="Calibri"/>
              </a:rPr>
              <a:t>bizară </a:t>
            </a:r>
            <a:r>
              <a:rPr sz="800" spc="9" dirty="0">
                <a:solidFill>
                  <a:srgbClr val="231F20"/>
                </a:solidFill>
                <a:latin typeface="Calibri"/>
                <a:cs typeface="Calibri"/>
              </a:rPr>
              <a:t>de nămol </a:t>
            </a:r>
            <a:r>
              <a:rPr sz="800" dirty="0">
                <a:solidFill>
                  <a:srgbClr val="231F20"/>
                </a:solidFill>
                <a:latin typeface="Calibri"/>
                <a:cs typeface="Calibri"/>
              </a:rPr>
              <a:t>plat – </a:t>
            </a:r>
            <a:r>
              <a:rPr sz="800" spc="5" dirty="0">
                <a:solidFill>
                  <a:srgbClr val="231F20"/>
                </a:solidFill>
                <a:latin typeface="Calibri"/>
                <a:cs typeface="Calibri"/>
              </a:rPr>
              <a:t>mai </a:t>
            </a:r>
            <a:r>
              <a:rPr sz="800" dirty="0">
                <a:solidFill>
                  <a:srgbClr val="231F20"/>
                </a:solidFill>
                <a:latin typeface="Calibri"/>
                <a:cs typeface="Calibri"/>
              </a:rPr>
              <a:t>ales </a:t>
            </a:r>
            <a:r>
              <a:rPr sz="800" spc="9" dirty="0">
                <a:solidFill>
                  <a:srgbClr val="231F20"/>
                </a:solidFill>
                <a:latin typeface="Calibri"/>
                <a:cs typeface="Calibri"/>
              </a:rPr>
              <a:t>în  timpul</a:t>
            </a:r>
            <a:r>
              <a:rPr sz="800" spc="-37" dirty="0">
                <a:solidFill>
                  <a:srgbClr val="231F20"/>
                </a:solidFill>
                <a:latin typeface="Calibri"/>
                <a:cs typeface="Calibri"/>
              </a:rPr>
              <a:t> </a:t>
            </a:r>
            <a:r>
              <a:rPr sz="800" dirty="0">
                <a:solidFill>
                  <a:srgbClr val="231F20"/>
                </a:solidFill>
                <a:latin typeface="Calibri"/>
                <a:cs typeface="Calibri"/>
              </a:rPr>
              <a:t>refluxului,</a:t>
            </a:r>
            <a:r>
              <a:rPr sz="800" spc="-37" dirty="0">
                <a:solidFill>
                  <a:srgbClr val="231F20"/>
                </a:solidFill>
                <a:latin typeface="Calibri"/>
                <a:cs typeface="Calibri"/>
              </a:rPr>
              <a:t> </a:t>
            </a:r>
            <a:r>
              <a:rPr sz="800" spc="14" dirty="0">
                <a:solidFill>
                  <a:srgbClr val="231F20"/>
                </a:solidFill>
                <a:latin typeface="Calibri"/>
                <a:cs typeface="Calibri"/>
              </a:rPr>
              <a:t>cu</a:t>
            </a:r>
            <a:r>
              <a:rPr sz="800" spc="-37" dirty="0">
                <a:solidFill>
                  <a:srgbClr val="231F20"/>
                </a:solidFill>
                <a:latin typeface="Calibri"/>
                <a:cs typeface="Calibri"/>
              </a:rPr>
              <a:t> </a:t>
            </a:r>
            <a:r>
              <a:rPr sz="800" spc="14" dirty="0">
                <a:solidFill>
                  <a:srgbClr val="231F20"/>
                </a:solidFill>
                <a:latin typeface="Calibri"/>
                <a:cs typeface="Calibri"/>
              </a:rPr>
              <a:t>un</a:t>
            </a:r>
            <a:r>
              <a:rPr sz="800" spc="-37" dirty="0">
                <a:solidFill>
                  <a:srgbClr val="231F20"/>
                </a:solidFill>
                <a:latin typeface="Calibri"/>
                <a:cs typeface="Calibri"/>
              </a:rPr>
              <a:t> </a:t>
            </a:r>
            <a:r>
              <a:rPr sz="800" spc="5" dirty="0">
                <a:solidFill>
                  <a:srgbClr val="231F20"/>
                </a:solidFill>
                <a:latin typeface="Calibri"/>
                <a:cs typeface="Calibri"/>
              </a:rPr>
              <a:t>capăt</a:t>
            </a:r>
            <a:r>
              <a:rPr sz="800" spc="-37" dirty="0">
                <a:solidFill>
                  <a:srgbClr val="231F20"/>
                </a:solidFill>
                <a:latin typeface="Calibri"/>
                <a:cs typeface="Calibri"/>
              </a:rPr>
              <a:t> </a:t>
            </a:r>
            <a:r>
              <a:rPr sz="800" dirty="0">
                <a:solidFill>
                  <a:srgbClr val="231F20"/>
                </a:solidFill>
                <a:latin typeface="Calibri"/>
                <a:cs typeface="Calibri"/>
              </a:rPr>
              <a:t>al</a:t>
            </a:r>
            <a:r>
              <a:rPr sz="800" spc="-37" dirty="0">
                <a:solidFill>
                  <a:srgbClr val="231F20"/>
                </a:solidFill>
                <a:latin typeface="Calibri"/>
                <a:cs typeface="Calibri"/>
              </a:rPr>
              <a:t> </a:t>
            </a:r>
            <a:r>
              <a:rPr sz="800" dirty="0">
                <a:solidFill>
                  <a:srgbClr val="231F20"/>
                </a:solidFill>
                <a:latin typeface="Calibri"/>
                <a:cs typeface="Calibri"/>
              </a:rPr>
              <a:t>plajei</a:t>
            </a:r>
            <a:r>
              <a:rPr sz="800" spc="-37" dirty="0">
                <a:solidFill>
                  <a:srgbClr val="231F20"/>
                </a:solidFill>
                <a:latin typeface="Calibri"/>
                <a:cs typeface="Calibri"/>
              </a:rPr>
              <a:t> </a:t>
            </a:r>
            <a:r>
              <a:rPr sz="800" dirty="0">
                <a:solidFill>
                  <a:srgbClr val="231F20"/>
                </a:solidFill>
                <a:latin typeface="Calibri"/>
                <a:cs typeface="Calibri"/>
              </a:rPr>
              <a:t>acoperit  </a:t>
            </a:r>
            <a:r>
              <a:rPr sz="800" spc="9" dirty="0">
                <a:solidFill>
                  <a:srgbClr val="231F20"/>
                </a:solidFill>
                <a:latin typeface="Calibri"/>
                <a:cs typeface="Calibri"/>
              </a:rPr>
              <a:t>de </a:t>
            </a:r>
            <a:r>
              <a:rPr sz="800" spc="14" dirty="0">
                <a:solidFill>
                  <a:srgbClr val="231F20"/>
                </a:solidFill>
                <a:latin typeface="Calibri"/>
                <a:cs typeface="Calibri"/>
              </a:rPr>
              <a:t>mangrove </a:t>
            </a:r>
            <a:r>
              <a:rPr sz="800" dirty="0">
                <a:solidFill>
                  <a:srgbClr val="231F20"/>
                </a:solidFill>
                <a:latin typeface="Calibri"/>
                <a:cs typeface="Calibri"/>
              </a:rPr>
              <a:t>– </a:t>
            </a:r>
            <a:r>
              <a:rPr sz="800" spc="9" dirty="0">
                <a:solidFill>
                  <a:srgbClr val="231F20"/>
                </a:solidFill>
                <a:latin typeface="Calibri"/>
                <a:cs typeface="Calibri"/>
              </a:rPr>
              <a:t>o </a:t>
            </a:r>
            <a:r>
              <a:rPr sz="800" dirty="0">
                <a:solidFill>
                  <a:srgbClr val="231F20"/>
                </a:solidFill>
                <a:latin typeface="Calibri"/>
                <a:cs typeface="Calibri"/>
              </a:rPr>
              <a:t>privelişte </a:t>
            </a:r>
            <a:r>
              <a:rPr sz="800" spc="14" dirty="0">
                <a:solidFill>
                  <a:srgbClr val="231F20"/>
                </a:solidFill>
                <a:latin typeface="Calibri"/>
                <a:cs typeface="Calibri"/>
              </a:rPr>
              <a:t>cu </a:t>
            </a:r>
            <a:r>
              <a:rPr sz="800" dirty="0">
                <a:solidFill>
                  <a:srgbClr val="231F20"/>
                </a:solidFill>
                <a:latin typeface="Calibri"/>
                <a:cs typeface="Calibri"/>
              </a:rPr>
              <a:t>totul remarca-  bilă. </a:t>
            </a:r>
            <a:r>
              <a:rPr sz="800" spc="9" dirty="0">
                <a:solidFill>
                  <a:srgbClr val="231F20"/>
                </a:solidFill>
                <a:latin typeface="Calibri"/>
                <a:cs typeface="Calibri"/>
              </a:rPr>
              <a:t>Se </a:t>
            </a:r>
            <a:r>
              <a:rPr sz="800" spc="5" dirty="0">
                <a:solidFill>
                  <a:srgbClr val="231F20"/>
                </a:solidFill>
                <a:latin typeface="Calibri"/>
                <a:cs typeface="Calibri"/>
              </a:rPr>
              <a:t>poate </a:t>
            </a:r>
            <a:r>
              <a:rPr sz="800" spc="14" dirty="0">
                <a:solidFill>
                  <a:srgbClr val="231F20"/>
                </a:solidFill>
                <a:latin typeface="Calibri"/>
                <a:cs typeface="Calibri"/>
              </a:rPr>
              <a:t>ajunge </a:t>
            </a:r>
            <a:r>
              <a:rPr sz="800" dirty="0">
                <a:solidFill>
                  <a:srgbClr val="231F20"/>
                </a:solidFill>
                <a:latin typeface="Calibri"/>
                <a:cs typeface="Calibri"/>
              </a:rPr>
              <a:t>la Hat Rai </a:t>
            </a:r>
            <a:r>
              <a:rPr sz="800" spc="14" dirty="0">
                <a:solidFill>
                  <a:srgbClr val="231F20"/>
                </a:solidFill>
                <a:latin typeface="Calibri"/>
                <a:cs typeface="Calibri"/>
              </a:rPr>
              <a:t>Le </a:t>
            </a:r>
            <a:r>
              <a:rPr sz="800" spc="5" dirty="0">
                <a:solidFill>
                  <a:srgbClr val="231F20"/>
                </a:solidFill>
                <a:latin typeface="Calibri"/>
                <a:cs typeface="Calibri"/>
              </a:rPr>
              <a:t>făcând </a:t>
            </a:r>
            <a:r>
              <a:rPr sz="800" spc="14" dirty="0">
                <a:solidFill>
                  <a:srgbClr val="231F20"/>
                </a:solidFill>
                <a:latin typeface="Calibri"/>
                <a:cs typeface="Calibri"/>
              </a:rPr>
              <a:t>un  </a:t>
            </a:r>
            <a:r>
              <a:rPr sz="800" spc="9" dirty="0">
                <a:solidFill>
                  <a:srgbClr val="231F20"/>
                </a:solidFill>
                <a:latin typeface="Calibri"/>
                <a:cs typeface="Calibri"/>
              </a:rPr>
              <a:t>drum de </a:t>
            </a:r>
            <a:r>
              <a:rPr sz="800" dirty="0">
                <a:solidFill>
                  <a:srgbClr val="231F20"/>
                </a:solidFill>
                <a:latin typeface="Calibri"/>
                <a:cs typeface="Calibri"/>
              </a:rPr>
              <a:t>vreo </a:t>
            </a:r>
            <a:r>
              <a:rPr sz="800" spc="-23" dirty="0">
                <a:solidFill>
                  <a:srgbClr val="231F20"/>
                </a:solidFill>
                <a:latin typeface="Calibri"/>
                <a:cs typeface="Calibri"/>
              </a:rPr>
              <a:t>15 </a:t>
            </a:r>
            <a:r>
              <a:rPr sz="800" spc="5" dirty="0">
                <a:solidFill>
                  <a:srgbClr val="231F20"/>
                </a:solidFill>
                <a:latin typeface="Calibri"/>
                <a:cs typeface="Calibri"/>
              </a:rPr>
              <a:t>minute </a:t>
            </a:r>
            <a:r>
              <a:rPr sz="800" spc="14" dirty="0">
                <a:solidFill>
                  <a:srgbClr val="231F20"/>
                </a:solidFill>
                <a:latin typeface="Calibri"/>
                <a:cs typeface="Calibri"/>
              </a:rPr>
              <a:t>din Ao </a:t>
            </a:r>
            <a:r>
              <a:rPr sz="800" spc="9" dirty="0">
                <a:solidFill>
                  <a:srgbClr val="231F20"/>
                </a:solidFill>
                <a:latin typeface="Calibri"/>
                <a:cs typeface="Calibri"/>
              </a:rPr>
              <a:t>Nang, în</a:t>
            </a:r>
            <a:r>
              <a:rPr sz="800" spc="-88" dirty="0">
                <a:solidFill>
                  <a:srgbClr val="231F20"/>
                </a:solidFill>
                <a:latin typeface="Calibri"/>
                <a:cs typeface="Calibri"/>
              </a:rPr>
              <a:t> </a:t>
            </a:r>
            <a:r>
              <a:rPr sz="800" dirty="0">
                <a:solidFill>
                  <a:srgbClr val="231F20"/>
                </a:solidFill>
                <a:latin typeface="Calibri"/>
                <a:cs typeface="Calibri"/>
              </a:rPr>
              <a:t>bărci  </a:t>
            </a:r>
            <a:r>
              <a:rPr sz="800" spc="14" dirty="0">
                <a:solidFill>
                  <a:srgbClr val="231F20"/>
                </a:solidFill>
                <a:latin typeface="Calibri"/>
                <a:cs typeface="Calibri"/>
              </a:rPr>
              <a:t>cu </a:t>
            </a:r>
            <a:r>
              <a:rPr sz="800" spc="5" dirty="0">
                <a:solidFill>
                  <a:srgbClr val="231F20"/>
                </a:solidFill>
                <a:latin typeface="Calibri"/>
                <a:cs typeface="Calibri"/>
              </a:rPr>
              <a:t>coadă</a:t>
            </a:r>
            <a:r>
              <a:rPr sz="800" spc="-51" dirty="0">
                <a:solidFill>
                  <a:srgbClr val="231F20"/>
                </a:solidFill>
                <a:latin typeface="Calibri"/>
                <a:cs typeface="Calibri"/>
              </a:rPr>
              <a:t> </a:t>
            </a:r>
            <a:r>
              <a:rPr sz="800" spc="9" dirty="0">
                <a:solidFill>
                  <a:srgbClr val="231F20"/>
                </a:solidFill>
                <a:latin typeface="Calibri"/>
                <a:cs typeface="Calibri"/>
              </a:rPr>
              <a:t>lungă.</a:t>
            </a:r>
            <a:endParaRPr sz="800" dirty="0">
              <a:latin typeface="Calibri"/>
              <a:cs typeface="Calibri"/>
            </a:endParaRPr>
          </a:p>
        </p:txBody>
      </p:sp>
      <p:sp>
        <p:nvSpPr>
          <p:cNvPr id="17" name="object 17"/>
          <p:cNvSpPr txBox="1"/>
          <p:nvPr/>
        </p:nvSpPr>
        <p:spPr>
          <a:xfrm>
            <a:off x="5282175" y="4778170"/>
            <a:ext cx="2091468" cy="1624341"/>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Hat</a:t>
            </a:r>
            <a:r>
              <a:rPr sz="900" b="1" i="1" spc="-42" dirty="0">
                <a:solidFill>
                  <a:srgbClr val="007DC5"/>
                </a:solidFill>
                <a:latin typeface="Calibri"/>
                <a:cs typeface="Calibri"/>
              </a:rPr>
              <a:t> </a:t>
            </a:r>
            <a:r>
              <a:rPr sz="900" b="1" i="1" spc="33" dirty="0">
                <a:solidFill>
                  <a:srgbClr val="007DC5"/>
                </a:solidFill>
                <a:latin typeface="Calibri"/>
                <a:cs typeface="Calibri"/>
              </a:rPr>
              <a:t>Tham</a:t>
            </a:r>
            <a:r>
              <a:rPr sz="900" b="1" i="1" spc="-42" dirty="0">
                <a:solidFill>
                  <a:srgbClr val="007DC5"/>
                </a:solidFill>
                <a:latin typeface="Calibri"/>
                <a:cs typeface="Calibri"/>
              </a:rPr>
              <a:t> </a:t>
            </a:r>
            <a:r>
              <a:rPr sz="900" b="1" i="1" spc="23" dirty="0">
                <a:solidFill>
                  <a:srgbClr val="007DC5"/>
                </a:solidFill>
                <a:latin typeface="Calibri"/>
                <a:cs typeface="Calibri"/>
              </a:rPr>
              <a:t>Phra</a:t>
            </a:r>
            <a:r>
              <a:rPr sz="900" b="1" i="1" spc="-42" dirty="0">
                <a:solidFill>
                  <a:srgbClr val="007DC5"/>
                </a:solidFill>
                <a:latin typeface="Calibri"/>
                <a:cs typeface="Calibri"/>
              </a:rPr>
              <a:t> </a:t>
            </a:r>
            <a:r>
              <a:rPr sz="900" b="1" i="1" spc="28" dirty="0">
                <a:solidFill>
                  <a:srgbClr val="007DC5"/>
                </a:solidFill>
                <a:latin typeface="Calibri"/>
                <a:cs typeface="Calibri"/>
              </a:rPr>
              <a:t>Nang</a:t>
            </a:r>
            <a:endParaRPr sz="900" dirty="0">
              <a:latin typeface="Calibri"/>
              <a:cs typeface="Calibri"/>
            </a:endParaRPr>
          </a:p>
          <a:p>
            <a:pPr marL="11826">
              <a:spcBef>
                <a:spcPts val="140"/>
              </a:spcBef>
            </a:pPr>
            <a:r>
              <a:rPr sz="800" spc="-135" dirty="0">
                <a:solidFill>
                  <a:srgbClr val="231F20"/>
                </a:solidFill>
                <a:latin typeface="Calibri"/>
                <a:cs typeface="Calibri"/>
              </a:rPr>
              <a:t>Dsteşai </a:t>
            </a:r>
            <a:r>
              <a:rPr sz="800" spc="-33" dirty="0">
                <a:solidFill>
                  <a:srgbClr val="231F20"/>
                </a:solidFill>
                <a:latin typeface="Calibri"/>
                <a:cs typeface="Calibri"/>
              </a:rPr>
              <a:t>cecesibilă </a:t>
            </a:r>
            <a:r>
              <a:rPr sz="800" spc="9" dirty="0">
                <a:solidFill>
                  <a:srgbClr val="231F20"/>
                </a:solidFill>
                <a:latin typeface="Calibri"/>
                <a:cs typeface="Calibri"/>
              </a:rPr>
              <a:t>numai </a:t>
            </a:r>
            <a:r>
              <a:rPr sz="800" spc="14" dirty="0">
                <a:solidFill>
                  <a:srgbClr val="231F20"/>
                </a:solidFill>
                <a:latin typeface="Calibri"/>
                <a:cs typeface="Calibri"/>
              </a:rPr>
              <a:t>cu </a:t>
            </a:r>
            <a:r>
              <a:rPr sz="800" dirty="0">
                <a:solidFill>
                  <a:srgbClr val="231F20"/>
                </a:solidFill>
                <a:latin typeface="Calibri"/>
                <a:cs typeface="Calibri"/>
              </a:rPr>
              <a:t>barca,</a:t>
            </a:r>
            <a:r>
              <a:rPr sz="800" spc="93" dirty="0">
                <a:solidFill>
                  <a:srgbClr val="231F20"/>
                </a:solidFill>
                <a:latin typeface="Calibri"/>
                <a:cs typeface="Calibri"/>
              </a:rPr>
              <a:t> </a:t>
            </a:r>
            <a:r>
              <a:rPr sz="800" dirty="0">
                <a:solidFill>
                  <a:srgbClr val="231F20"/>
                </a:solidFill>
                <a:latin typeface="Calibri"/>
                <a:cs typeface="Calibri"/>
              </a:rPr>
              <a:t>această</a:t>
            </a:r>
            <a:endParaRPr sz="800" dirty="0">
              <a:latin typeface="Calibri"/>
              <a:cs typeface="Calibri"/>
            </a:endParaRPr>
          </a:p>
          <a:p>
            <a:pPr marL="11826" marR="4730">
              <a:lnSpc>
                <a:spcPct val="115700"/>
              </a:lnSpc>
            </a:pPr>
            <a:r>
              <a:rPr sz="800" spc="5" dirty="0">
                <a:solidFill>
                  <a:srgbClr val="231F20"/>
                </a:solidFill>
                <a:latin typeface="Calibri"/>
                <a:cs typeface="Calibri"/>
              </a:rPr>
              <a:t>plajă </a:t>
            </a:r>
            <a:r>
              <a:rPr sz="800" spc="14" dirty="0">
                <a:solidFill>
                  <a:srgbClr val="231F20"/>
                </a:solidFill>
                <a:latin typeface="Calibri"/>
                <a:cs typeface="Calibri"/>
              </a:rPr>
              <a:t>cu </a:t>
            </a:r>
            <a:r>
              <a:rPr sz="800" spc="9" dirty="0">
                <a:solidFill>
                  <a:srgbClr val="231F20"/>
                </a:solidFill>
                <a:latin typeface="Calibri"/>
                <a:cs typeface="Calibri"/>
              </a:rPr>
              <a:t>nisip </a:t>
            </a:r>
            <a:r>
              <a:rPr sz="800" dirty="0">
                <a:solidFill>
                  <a:srgbClr val="231F20"/>
                </a:solidFill>
                <a:latin typeface="Calibri"/>
                <a:cs typeface="Calibri"/>
              </a:rPr>
              <a:t>alb, </a:t>
            </a:r>
            <a:r>
              <a:rPr sz="800" spc="-5" dirty="0">
                <a:solidFill>
                  <a:srgbClr val="231F20"/>
                </a:solidFill>
                <a:latin typeface="Calibri"/>
                <a:cs typeface="Calibri"/>
              </a:rPr>
              <a:t>fin, </a:t>
            </a:r>
            <a:r>
              <a:rPr sz="800" spc="9" dirty="0">
                <a:solidFill>
                  <a:srgbClr val="231F20"/>
                </a:solidFill>
                <a:latin typeface="Calibri"/>
                <a:cs typeface="Calibri"/>
              </a:rPr>
              <a:t>ape </a:t>
            </a:r>
            <a:r>
              <a:rPr sz="800" dirty="0">
                <a:solidFill>
                  <a:srgbClr val="231F20"/>
                </a:solidFill>
                <a:latin typeface="Calibri"/>
                <a:cs typeface="Calibri"/>
              </a:rPr>
              <a:t>cristaline, </a:t>
            </a:r>
            <a:r>
              <a:rPr sz="800" spc="5" dirty="0">
                <a:solidFill>
                  <a:srgbClr val="231F20"/>
                </a:solidFill>
                <a:latin typeface="Calibri"/>
                <a:cs typeface="Calibri"/>
              </a:rPr>
              <a:t>stânci </a:t>
            </a:r>
            <a:r>
              <a:rPr sz="800" dirty="0">
                <a:solidFill>
                  <a:srgbClr val="231F20"/>
                </a:solidFill>
                <a:latin typeface="Calibri"/>
                <a:cs typeface="Calibri"/>
              </a:rPr>
              <a:t>şi  </a:t>
            </a:r>
            <a:r>
              <a:rPr sz="800" spc="-196" dirty="0">
                <a:solidFill>
                  <a:srgbClr val="231F20"/>
                </a:solidFill>
                <a:latin typeface="Calibri"/>
                <a:cs typeface="Calibri"/>
              </a:rPr>
              <a:t>pereişmt</a:t>
            </a:r>
            <a:r>
              <a:rPr sz="800" spc="70" dirty="0">
                <a:solidFill>
                  <a:srgbClr val="231F20"/>
                </a:solidFill>
                <a:latin typeface="Calibri"/>
                <a:cs typeface="Calibri"/>
              </a:rPr>
              <a:t> </a:t>
            </a:r>
            <a:r>
              <a:rPr sz="800" spc="5" dirty="0">
                <a:solidFill>
                  <a:srgbClr val="231F20"/>
                </a:solidFill>
                <a:latin typeface="Calibri"/>
                <a:cs typeface="Calibri"/>
              </a:rPr>
              <a:t>agnifice </a:t>
            </a:r>
            <a:r>
              <a:rPr sz="800" dirty="0">
                <a:solidFill>
                  <a:srgbClr val="231F20"/>
                </a:solidFill>
                <a:latin typeface="Calibri"/>
                <a:cs typeface="Calibri"/>
              </a:rPr>
              <a:t>este căutată </a:t>
            </a:r>
            <a:r>
              <a:rPr sz="800" spc="9" dirty="0">
                <a:solidFill>
                  <a:srgbClr val="231F20"/>
                </a:solidFill>
                <a:latin typeface="Calibri"/>
                <a:cs typeface="Calibri"/>
              </a:rPr>
              <a:t>de </a:t>
            </a:r>
            <a:r>
              <a:rPr sz="800" dirty="0">
                <a:solidFill>
                  <a:srgbClr val="231F20"/>
                </a:solidFill>
                <a:latin typeface="Calibri"/>
                <a:cs typeface="Calibri"/>
              </a:rPr>
              <a:t>vizitatori</a:t>
            </a:r>
            <a:r>
              <a:rPr sz="800" spc="-56" dirty="0">
                <a:solidFill>
                  <a:srgbClr val="231F20"/>
                </a:solidFill>
                <a:latin typeface="Calibri"/>
                <a:cs typeface="Calibri"/>
              </a:rPr>
              <a:t> </a:t>
            </a:r>
            <a:r>
              <a:rPr sz="800" spc="14" dirty="0">
                <a:solidFill>
                  <a:srgbClr val="231F20"/>
                </a:solidFill>
                <a:latin typeface="Calibri"/>
                <a:cs typeface="Calibri"/>
              </a:rPr>
              <a:t>pe</a:t>
            </a:r>
            <a:endParaRPr sz="800" dirty="0">
              <a:latin typeface="Calibri"/>
              <a:cs typeface="Calibri"/>
            </a:endParaRPr>
          </a:p>
          <a:p>
            <a:pPr marL="11826" marR="4730" algn="just">
              <a:lnSpc>
                <a:spcPct val="115700"/>
              </a:lnSpc>
            </a:pPr>
            <a:r>
              <a:rPr sz="800" dirty="0">
                <a:solidFill>
                  <a:srgbClr val="231F20"/>
                </a:solidFill>
                <a:latin typeface="Calibri"/>
                <a:cs typeface="Calibri"/>
              </a:rPr>
              <a:t>tot parcursul </a:t>
            </a:r>
            <a:r>
              <a:rPr sz="800" spc="5" dirty="0">
                <a:solidFill>
                  <a:srgbClr val="231F20"/>
                </a:solidFill>
                <a:latin typeface="Calibri"/>
                <a:cs typeface="Calibri"/>
              </a:rPr>
              <a:t>anului pentru multiple </a:t>
            </a:r>
            <a:r>
              <a:rPr sz="800" dirty="0">
                <a:solidFill>
                  <a:srgbClr val="231F20"/>
                </a:solidFill>
                <a:latin typeface="Calibri"/>
                <a:cs typeface="Calibri"/>
              </a:rPr>
              <a:t>activități  </a:t>
            </a:r>
            <a:r>
              <a:rPr sz="800" spc="-5" dirty="0">
                <a:solidFill>
                  <a:srgbClr val="231F20"/>
                </a:solidFill>
                <a:latin typeface="Calibri"/>
                <a:cs typeface="Calibri"/>
              </a:rPr>
              <a:t>recreative, </a:t>
            </a:r>
            <a:r>
              <a:rPr sz="800" dirty="0">
                <a:solidFill>
                  <a:srgbClr val="231F20"/>
                </a:solidFill>
                <a:latin typeface="Calibri"/>
                <a:cs typeface="Calibri"/>
              </a:rPr>
              <a:t>dar frumusețea ei este </a:t>
            </a:r>
            <a:r>
              <a:rPr sz="800" spc="5" dirty="0">
                <a:solidFill>
                  <a:srgbClr val="231F20"/>
                </a:solidFill>
                <a:latin typeface="Calibri"/>
                <a:cs typeface="Calibri"/>
              </a:rPr>
              <a:t>încă </a:t>
            </a:r>
            <a:r>
              <a:rPr sz="800" dirty="0">
                <a:solidFill>
                  <a:srgbClr val="231F20"/>
                </a:solidFill>
                <a:latin typeface="Calibri"/>
                <a:cs typeface="Calibri"/>
              </a:rPr>
              <a:t>nealte-  </a:t>
            </a:r>
            <a:r>
              <a:rPr sz="800" spc="-19" dirty="0">
                <a:solidFill>
                  <a:srgbClr val="231F20"/>
                </a:solidFill>
                <a:latin typeface="Calibri"/>
                <a:cs typeface="Calibri"/>
              </a:rPr>
              <a:t>rată; </a:t>
            </a:r>
            <a:r>
              <a:rPr sz="800" dirty="0">
                <a:solidFill>
                  <a:srgbClr val="231F20"/>
                </a:solidFill>
                <a:latin typeface="Calibri"/>
                <a:cs typeface="Calibri"/>
              </a:rPr>
              <a:t>e considerată cea </a:t>
            </a:r>
            <a:r>
              <a:rPr sz="800" spc="5" dirty="0">
                <a:solidFill>
                  <a:srgbClr val="231F20"/>
                </a:solidFill>
                <a:latin typeface="Calibri"/>
                <a:cs typeface="Calibri"/>
              </a:rPr>
              <a:t>mai </a:t>
            </a:r>
            <a:r>
              <a:rPr sz="800" dirty="0">
                <a:solidFill>
                  <a:srgbClr val="231F20"/>
                </a:solidFill>
                <a:latin typeface="Calibri"/>
                <a:cs typeface="Calibri"/>
              </a:rPr>
              <a:t>atractivă </a:t>
            </a:r>
            <a:r>
              <a:rPr sz="800" spc="14" dirty="0">
                <a:solidFill>
                  <a:srgbClr val="231F20"/>
                </a:solidFill>
                <a:latin typeface="Calibri"/>
                <a:cs typeface="Calibri"/>
              </a:rPr>
              <a:t>din </a:t>
            </a:r>
            <a:r>
              <a:rPr sz="800" dirty="0">
                <a:solidFill>
                  <a:srgbClr val="231F20"/>
                </a:solidFill>
                <a:latin typeface="Calibri"/>
                <a:cs typeface="Calibri"/>
              </a:rPr>
              <a:t>zonă.  </a:t>
            </a:r>
            <a:r>
              <a:rPr sz="800" spc="5" dirty="0">
                <a:solidFill>
                  <a:srgbClr val="231F20"/>
                </a:solidFill>
                <a:latin typeface="Calibri"/>
                <a:cs typeface="Calibri"/>
              </a:rPr>
              <a:t>În </a:t>
            </a:r>
            <a:r>
              <a:rPr sz="800" dirty="0">
                <a:solidFill>
                  <a:srgbClr val="231F20"/>
                </a:solidFill>
                <a:latin typeface="Calibri"/>
                <a:cs typeface="Calibri"/>
              </a:rPr>
              <a:t>apropiere, peşterile </a:t>
            </a:r>
            <a:r>
              <a:rPr sz="800" spc="5" dirty="0">
                <a:solidFill>
                  <a:srgbClr val="231F20"/>
                </a:solidFill>
                <a:latin typeface="Calibri"/>
                <a:cs typeface="Calibri"/>
              </a:rPr>
              <a:t>celebre </a:t>
            </a:r>
            <a:r>
              <a:rPr sz="800" dirty="0">
                <a:solidFill>
                  <a:srgbClr val="231F20"/>
                </a:solidFill>
                <a:latin typeface="Calibri"/>
                <a:cs typeface="Calibri"/>
              </a:rPr>
              <a:t>şi misterioase  Phra</a:t>
            </a:r>
            <a:r>
              <a:rPr sz="800" spc="-37" dirty="0">
                <a:solidFill>
                  <a:srgbClr val="231F20"/>
                </a:solidFill>
                <a:latin typeface="Calibri"/>
                <a:cs typeface="Calibri"/>
              </a:rPr>
              <a:t> </a:t>
            </a:r>
            <a:r>
              <a:rPr sz="800" spc="23" dirty="0">
                <a:solidFill>
                  <a:srgbClr val="231F20"/>
                </a:solidFill>
                <a:latin typeface="Calibri"/>
                <a:cs typeface="Calibri"/>
              </a:rPr>
              <a:t>Nang</a:t>
            </a:r>
            <a:r>
              <a:rPr sz="800" spc="-37" dirty="0">
                <a:solidFill>
                  <a:srgbClr val="231F20"/>
                </a:solidFill>
                <a:latin typeface="Calibri"/>
                <a:cs typeface="Calibri"/>
              </a:rPr>
              <a:t> </a:t>
            </a:r>
            <a:r>
              <a:rPr sz="800" dirty="0">
                <a:solidFill>
                  <a:srgbClr val="231F20"/>
                </a:solidFill>
                <a:latin typeface="Calibri"/>
                <a:cs typeface="Calibri"/>
              </a:rPr>
              <a:t>şi</a:t>
            </a:r>
            <a:r>
              <a:rPr sz="800" spc="-37" dirty="0">
                <a:solidFill>
                  <a:srgbClr val="231F20"/>
                </a:solidFill>
                <a:latin typeface="Calibri"/>
                <a:cs typeface="Calibri"/>
              </a:rPr>
              <a:t> </a:t>
            </a:r>
            <a:r>
              <a:rPr sz="800" spc="14" dirty="0">
                <a:solidFill>
                  <a:srgbClr val="231F20"/>
                </a:solidFill>
                <a:latin typeface="Calibri"/>
                <a:cs typeface="Calibri"/>
              </a:rPr>
              <a:t>laguna</a:t>
            </a:r>
            <a:r>
              <a:rPr sz="800" spc="-37" dirty="0">
                <a:solidFill>
                  <a:srgbClr val="231F20"/>
                </a:solidFill>
                <a:latin typeface="Calibri"/>
                <a:cs typeface="Calibri"/>
              </a:rPr>
              <a:t> </a:t>
            </a:r>
            <a:r>
              <a:rPr sz="800" dirty="0">
                <a:solidFill>
                  <a:srgbClr val="231F20"/>
                </a:solidFill>
                <a:latin typeface="Calibri"/>
                <a:cs typeface="Calibri"/>
              </a:rPr>
              <a:t>Phra</a:t>
            </a:r>
            <a:r>
              <a:rPr sz="800" spc="-37" dirty="0">
                <a:solidFill>
                  <a:srgbClr val="231F20"/>
                </a:solidFill>
                <a:latin typeface="Calibri"/>
                <a:cs typeface="Calibri"/>
              </a:rPr>
              <a:t> </a:t>
            </a:r>
            <a:r>
              <a:rPr sz="800" spc="23" dirty="0">
                <a:solidFill>
                  <a:srgbClr val="231F20"/>
                </a:solidFill>
                <a:latin typeface="Calibri"/>
                <a:cs typeface="Calibri"/>
              </a:rPr>
              <a:t>Nang</a:t>
            </a:r>
            <a:r>
              <a:rPr sz="800" spc="-37" dirty="0">
                <a:solidFill>
                  <a:srgbClr val="231F20"/>
                </a:solidFill>
                <a:latin typeface="Calibri"/>
                <a:cs typeface="Calibri"/>
              </a:rPr>
              <a:t> </a:t>
            </a:r>
            <a:r>
              <a:rPr sz="800" spc="-5" dirty="0">
                <a:solidFill>
                  <a:srgbClr val="231F20"/>
                </a:solidFill>
                <a:latin typeface="Calibri"/>
                <a:cs typeface="Calibri"/>
              </a:rPr>
              <a:t>oferă</a:t>
            </a:r>
            <a:r>
              <a:rPr sz="800" spc="-37" dirty="0">
                <a:solidFill>
                  <a:srgbClr val="231F20"/>
                </a:solidFill>
                <a:latin typeface="Calibri"/>
                <a:cs typeface="Calibri"/>
              </a:rPr>
              <a:t> </a:t>
            </a:r>
            <a:r>
              <a:rPr sz="800" dirty="0">
                <a:solidFill>
                  <a:srgbClr val="231F20"/>
                </a:solidFill>
                <a:latin typeface="Calibri"/>
                <a:cs typeface="Calibri"/>
              </a:rPr>
              <a:t>vederi</a:t>
            </a:r>
            <a:r>
              <a:rPr sz="800" spc="-37" dirty="0">
                <a:solidFill>
                  <a:srgbClr val="231F20"/>
                </a:solidFill>
                <a:latin typeface="Calibri"/>
                <a:cs typeface="Calibri"/>
              </a:rPr>
              <a:t> </a:t>
            </a:r>
            <a:r>
              <a:rPr sz="800" spc="14" dirty="0">
                <a:solidFill>
                  <a:srgbClr val="231F20"/>
                </a:solidFill>
                <a:latin typeface="Calibri"/>
                <a:cs typeface="Calibri"/>
              </a:rPr>
              <a:t>cu  </a:t>
            </a:r>
            <a:r>
              <a:rPr sz="800" dirty="0">
                <a:solidFill>
                  <a:srgbClr val="231F20"/>
                </a:solidFill>
                <a:latin typeface="Calibri"/>
                <a:cs typeface="Calibri"/>
              </a:rPr>
              <a:t>adevărat spectaculoase. </a:t>
            </a:r>
            <a:r>
              <a:rPr sz="800" spc="5" dirty="0">
                <a:solidFill>
                  <a:srgbClr val="231F20"/>
                </a:solidFill>
                <a:latin typeface="Calibri"/>
                <a:cs typeface="Calibri"/>
              </a:rPr>
              <a:t>Cazarea </a:t>
            </a:r>
            <a:r>
              <a:rPr sz="800" dirty="0">
                <a:solidFill>
                  <a:srgbClr val="231F20"/>
                </a:solidFill>
                <a:latin typeface="Calibri"/>
                <a:cs typeface="Calibri"/>
              </a:rPr>
              <a:t>este</a:t>
            </a:r>
            <a:r>
              <a:rPr sz="800" spc="-112" dirty="0">
                <a:solidFill>
                  <a:srgbClr val="231F20"/>
                </a:solidFill>
                <a:latin typeface="Calibri"/>
                <a:cs typeface="Calibri"/>
              </a:rPr>
              <a:t> </a:t>
            </a:r>
            <a:r>
              <a:rPr sz="800" spc="9" dirty="0">
                <a:solidFill>
                  <a:srgbClr val="231F20"/>
                </a:solidFill>
                <a:latin typeface="Calibri"/>
                <a:cs typeface="Calibri"/>
              </a:rPr>
              <a:t>disponi-  </a:t>
            </a:r>
            <a:r>
              <a:rPr sz="800" spc="5" dirty="0">
                <a:solidFill>
                  <a:srgbClr val="231F20"/>
                </a:solidFill>
                <a:latin typeface="Calibri"/>
                <a:cs typeface="Calibri"/>
              </a:rPr>
              <a:t>bilă </a:t>
            </a:r>
            <a:r>
              <a:rPr sz="800" dirty="0">
                <a:solidFill>
                  <a:srgbClr val="231F20"/>
                </a:solidFill>
                <a:latin typeface="Calibri"/>
                <a:cs typeface="Calibri"/>
              </a:rPr>
              <a:t>într-o </a:t>
            </a:r>
            <a:r>
              <a:rPr sz="800" spc="23" dirty="0">
                <a:solidFill>
                  <a:srgbClr val="231F20"/>
                </a:solidFill>
                <a:latin typeface="Calibri"/>
                <a:cs typeface="Calibri"/>
              </a:rPr>
              <a:t>gamă </a:t>
            </a:r>
            <a:r>
              <a:rPr sz="800" spc="5" dirty="0">
                <a:solidFill>
                  <a:srgbClr val="231F20"/>
                </a:solidFill>
                <a:latin typeface="Calibri"/>
                <a:cs typeface="Calibri"/>
              </a:rPr>
              <a:t>largă </a:t>
            </a:r>
            <a:r>
              <a:rPr sz="800" spc="9" dirty="0">
                <a:solidFill>
                  <a:srgbClr val="231F20"/>
                </a:solidFill>
                <a:latin typeface="Calibri"/>
                <a:cs typeface="Calibri"/>
              </a:rPr>
              <a:t>de</a:t>
            </a:r>
            <a:r>
              <a:rPr sz="800" spc="-106" dirty="0">
                <a:solidFill>
                  <a:srgbClr val="231F20"/>
                </a:solidFill>
                <a:latin typeface="Calibri"/>
                <a:cs typeface="Calibri"/>
              </a:rPr>
              <a:t> </a:t>
            </a:r>
            <a:r>
              <a:rPr sz="800" spc="-5" dirty="0">
                <a:solidFill>
                  <a:srgbClr val="231F20"/>
                </a:solidFill>
                <a:latin typeface="Calibri"/>
                <a:cs typeface="Calibri"/>
              </a:rPr>
              <a:t>prețuri.</a:t>
            </a:r>
            <a:endParaRPr sz="800" dirty="0">
              <a:latin typeface="Calibri"/>
              <a:cs typeface="Calibri"/>
            </a:endParaRPr>
          </a:p>
        </p:txBody>
      </p:sp>
      <p:sp>
        <p:nvSpPr>
          <p:cNvPr id="18" name="object 18"/>
          <p:cNvSpPr txBox="1"/>
          <p:nvPr/>
        </p:nvSpPr>
        <p:spPr>
          <a:xfrm>
            <a:off x="7486200" y="5353988"/>
            <a:ext cx="2091468" cy="1095863"/>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Hat Noppharat</a:t>
            </a:r>
            <a:r>
              <a:rPr sz="900" b="1" i="1" spc="-102" dirty="0">
                <a:solidFill>
                  <a:srgbClr val="007DC5"/>
                </a:solidFill>
                <a:latin typeface="Calibri"/>
                <a:cs typeface="Calibri"/>
              </a:rPr>
              <a:t> </a:t>
            </a:r>
            <a:r>
              <a:rPr sz="900" b="1" i="1" spc="28" dirty="0">
                <a:solidFill>
                  <a:srgbClr val="007DC5"/>
                </a:solidFill>
                <a:latin typeface="Calibri"/>
                <a:cs typeface="Calibri"/>
              </a:rPr>
              <a:t>Thara</a:t>
            </a:r>
            <a:endParaRPr sz="900" dirty="0">
              <a:latin typeface="Calibri"/>
              <a:cs typeface="Calibri"/>
            </a:endParaRPr>
          </a:p>
          <a:p>
            <a:pPr marL="11826" marR="4730" algn="just">
              <a:lnSpc>
                <a:spcPts val="1164"/>
              </a:lnSpc>
              <a:spcBef>
                <a:spcPts val="47"/>
              </a:spcBef>
            </a:pPr>
            <a:r>
              <a:rPr sz="800" spc="14" dirty="0">
                <a:solidFill>
                  <a:srgbClr val="231F20"/>
                </a:solidFill>
                <a:latin typeface="Calibri"/>
                <a:cs typeface="Calibri"/>
              </a:rPr>
              <a:t>O </a:t>
            </a:r>
            <a:r>
              <a:rPr sz="800" spc="5" dirty="0">
                <a:solidFill>
                  <a:srgbClr val="231F20"/>
                </a:solidFill>
                <a:latin typeface="Calibri"/>
                <a:cs typeface="Calibri"/>
              </a:rPr>
              <a:t>plajă </a:t>
            </a:r>
            <a:r>
              <a:rPr sz="800" spc="23" dirty="0">
                <a:solidFill>
                  <a:srgbClr val="231F20"/>
                </a:solidFill>
                <a:latin typeface="Calibri"/>
                <a:cs typeface="Calibri"/>
              </a:rPr>
              <a:t>lungă </a:t>
            </a:r>
            <a:r>
              <a:rPr sz="800" spc="9" dirty="0">
                <a:solidFill>
                  <a:srgbClr val="231F20"/>
                </a:solidFill>
                <a:latin typeface="Calibri"/>
                <a:cs typeface="Calibri"/>
              </a:rPr>
              <a:t>de </a:t>
            </a:r>
            <a:r>
              <a:rPr sz="800" dirty="0">
                <a:solidFill>
                  <a:srgbClr val="231F20"/>
                </a:solidFill>
                <a:latin typeface="Calibri"/>
                <a:cs typeface="Calibri"/>
              </a:rPr>
              <a:t>3 km, situată la 6 </a:t>
            </a:r>
            <a:r>
              <a:rPr sz="800" spc="23" dirty="0">
                <a:solidFill>
                  <a:srgbClr val="231F20"/>
                </a:solidFill>
                <a:latin typeface="Calibri"/>
                <a:cs typeface="Calibri"/>
              </a:rPr>
              <a:t>km </a:t>
            </a:r>
            <a:r>
              <a:rPr sz="800" spc="9" dirty="0">
                <a:solidFill>
                  <a:srgbClr val="231F20"/>
                </a:solidFill>
                <a:latin typeface="Calibri"/>
                <a:cs typeface="Calibri"/>
              </a:rPr>
              <a:t>de </a:t>
            </a:r>
            <a:r>
              <a:rPr sz="800" spc="14" dirty="0">
                <a:solidFill>
                  <a:srgbClr val="231F20"/>
                </a:solidFill>
                <a:latin typeface="Calibri"/>
                <a:cs typeface="Calibri"/>
              </a:rPr>
              <a:t>Ao  </a:t>
            </a:r>
            <a:r>
              <a:rPr sz="800" dirty="0">
                <a:solidFill>
                  <a:srgbClr val="231F20"/>
                </a:solidFill>
                <a:latin typeface="Calibri"/>
                <a:cs typeface="Calibri"/>
              </a:rPr>
              <a:t>Nang;</a:t>
            </a:r>
            <a:r>
              <a:rPr sz="800" spc="-61" dirty="0">
                <a:solidFill>
                  <a:srgbClr val="231F20"/>
                </a:solidFill>
                <a:latin typeface="Calibri"/>
                <a:cs typeface="Calibri"/>
              </a:rPr>
              <a:t> </a:t>
            </a:r>
            <a:r>
              <a:rPr sz="800" dirty="0">
                <a:solidFill>
                  <a:srgbClr val="231F20"/>
                </a:solidFill>
                <a:latin typeface="Calibri"/>
                <a:cs typeface="Calibri"/>
              </a:rPr>
              <a:t>practic</a:t>
            </a:r>
            <a:r>
              <a:rPr sz="800" spc="-61" dirty="0">
                <a:solidFill>
                  <a:srgbClr val="231F20"/>
                </a:solidFill>
                <a:latin typeface="Calibri"/>
                <a:cs typeface="Calibri"/>
              </a:rPr>
              <a:t> </a:t>
            </a:r>
            <a:r>
              <a:rPr sz="800" dirty="0">
                <a:solidFill>
                  <a:srgbClr val="231F20"/>
                </a:solidFill>
                <a:latin typeface="Calibri"/>
                <a:cs typeface="Calibri"/>
              </a:rPr>
              <a:t>pavată</a:t>
            </a:r>
            <a:r>
              <a:rPr sz="800" spc="-61" dirty="0">
                <a:solidFill>
                  <a:srgbClr val="231F20"/>
                </a:solidFill>
                <a:latin typeface="Calibri"/>
                <a:cs typeface="Calibri"/>
              </a:rPr>
              <a:t> </a:t>
            </a:r>
            <a:r>
              <a:rPr sz="800" spc="14" dirty="0">
                <a:solidFill>
                  <a:srgbClr val="231F20"/>
                </a:solidFill>
                <a:latin typeface="Calibri"/>
                <a:cs typeface="Calibri"/>
              </a:rPr>
              <a:t>cu</a:t>
            </a:r>
            <a:r>
              <a:rPr sz="800" spc="-61" dirty="0">
                <a:solidFill>
                  <a:srgbClr val="231F20"/>
                </a:solidFill>
                <a:latin typeface="Calibri"/>
                <a:cs typeface="Calibri"/>
              </a:rPr>
              <a:t> </a:t>
            </a:r>
            <a:r>
              <a:rPr sz="800" dirty="0">
                <a:solidFill>
                  <a:srgbClr val="231F20"/>
                </a:solidFill>
                <a:latin typeface="Calibri"/>
                <a:cs typeface="Calibri"/>
              </a:rPr>
              <a:t>scoici</a:t>
            </a:r>
            <a:r>
              <a:rPr sz="800" spc="-61" dirty="0">
                <a:solidFill>
                  <a:srgbClr val="231F20"/>
                </a:solidFill>
                <a:latin typeface="Calibri"/>
                <a:cs typeface="Calibri"/>
              </a:rPr>
              <a:t> </a:t>
            </a:r>
            <a:r>
              <a:rPr sz="800" dirty="0">
                <a:solidFill>
                  <a:srgbClr val="231F20"/>
                </a:solidFill>
                <a:latin typeface="Calibri"/>
                <a:cs typeface="Calibri"/>
              </a:rPr>
              <a:t>minuscule,</a:t>
            </a:r>
            <a:r>
              <a:rPr sz="800" spc="-61" dirty="0">
                <a:solidFill>
                  <a:srgbClr val="231F20"/>
                </a:solidFill>
                <a:latin typeface="Calibri"/>
                <a:cs typeface="Calibri"/>
              </a:rPr>
              <a:t> </a:t>
            </a:r>
            <a:r>
              <a:rPr sz="800" dirty="0">
                <a:solidFill>
                  <a:srgbClr val="231F20"/>
                </a:solidFill>
                <a:latin typeface="Calibri"/>
                <a:cs typeface="Calibri"/>
              </a:rPr>
              <a:t>a</a:t>
            </a:r>
            <a:r>
              <a:rPr sz="800" spc="-61" dirty="0">
                <a:solidFill>
                  <a:srgbClr val="231F20"/>
                </a:solidFill>
                <a:latin typeface="Calibri"/>
                <a:cs typeface="Calibri"/>
              </a:rPr>
              <a:t> </a:t>
            </a:r>
            <a:r>
              <a:rPr sz="800" dirty="0">
                <a:solidFill>
                  <a:srgbClr val="231F20"/>
                </a:solidFill>
                <a:latin typeface="Calibri"/>
                <a:cs typeface="Calibri"/>
              </a:rPr>
              <a:t>fost  </a:t>
            </a:r>
            <a:r>
              <a:rPr sz="800" spc="5" dirty="0">
                <a:solidFill>
                  <a:srgbClr val="231F20"/>
                </a:solidFill>
                <a:latin typeface="Calibri"/>
                <a:cs typeface="Calibri"/>
              </a:rPr>
              <a:t>numită </a:t>
            </a:r>
            <a:r>
              <a:rPr sz="800" dirty="0">
                <a:solidFill>
                  <a:srgbClr val="231F20"/>
                </a:solidFill>
                <a:latin typeface="Calibri"/>
                <a:cs typeface="Calibri"/>
              </a:rPr>
              <a:t>anterior </a:t>
            </a:r>
            <a:r>
              <a:rPr sz="800" spc="9" dirty="0">
                <a:solidFill>
                  <a:srgbClr val="231F20"/>
                </a:solidFill>
                <a:latin typeface="Calibri"/>
                <a:cs typeface="Calibri"/>
              </a:rPr>
              <a:t>de </a:t>
            </a:r>
            <a:r>
              <a:rPr sz="800" dirty="0">
                <a:solidFill>
                  <a:srgbClr val="231F20"/>
                </a:solidFill>
                <a:latin typeface="Calibri"/>
                <a:cs typeface="Calibri"/>
              </a:rPr>
              <a:t>către </a:t>
            </a:r>
            <a:r>
              <a:rPr sz="800" spc="5" dirty="0">
                <a:solidFill>
                  <a:srgbClr val="231F20"/>
                </a:solidFill>
                <a:latin typeface="Calibri"/>
                <a:cs typeface="Calibri"/>
              </a:rPr>
              <a:t>localnici </a:t>
            </a:r>
            <a:r>
              <a:rPr sz="800" spc="-9" dirty="0">
                <a:solidFill>
                  <a:srgbClr val="231F20"/>
                </a:solidFill>
                <a:latin typeface="Calibri"/>
                <a:cs typeface="Calibri"/>
              </a:rPr>
              <a:t>„Hat</a:t>
            </a:r>
            <a:r>
              <a:rPr sz="800" spc="-121" dirty="0">
                <a:solidFill>
                  <a:srgbClr val="231F20"/>
                </a:solidFill>
                <a:latin typeface="Calibri"/>
                <a:cs typeface="Calibri"/>
              </a:rPr>
              <a:t> </a:t>
            </a:r>
            <a:r>
              <a:rPr sz="800" spc="23" dirty="0">
                <a:solidFill>
                  <a:srgbClr val="231F20"/>
                </a:solidFill>
                <a:latin typeface="Calibri"/>
                <a:cs typeface="Calibri"/>
              </a:rPr>
              <a:t>Khlong  </a:t>
            </a:r>
            <a:r>
              <a:rPr sz="800" spc="9" dirty="0">
                <a:solidFill>
                  <a:srgbClr val="231F20"/>
                </a:solidFill>
                <a:latin typeface="Calibri"/>
                <a:cs typeface="Calibri"/>
              </a:rPr>
              <a:t>Haeng“, </a:t>
            </a:r>
            <a:r>
              <a:rPr sz="800" spc="23" dirty="0">
                <a:solidFill>
                  <a:srgbClr val="231F20"/>
                </a:solidFill>
                <a:latin typeface="Calibri"/>
                <a:cs typeface="Calibri"/>
              </a:rPr>
              <a:t>adică </a:t>
            </a:r>
            <a:r>
              <a:rPr sz="800" spc="5" dirty="0">
                <a:solidFill>
                  <a:srgbClr val="231F20"/>
                </a:solidFill>
                <a:latin typeface="Calibri"/>
                <a:cs typeface="Calibri"/>
              </a:rPr>
              <a:t>„plajă </a:t>
            </a:r>
            <a:r>
              <a:rPr sz="800" spc="23" dirty="0">
                <a:solidFill>
                  <a:srgbClr val="231F20"/>
                </a:solidFill>
                <a:latin typeface="Calibri"/>
                <a:cs typeface="Calibri"/>
              </a:rPr>
              <a:t>uscată </a:t>
            </a:r>
            <a:r>
              <a:rPr sz="800" dirty="0">
                <a:solidFill>
                  <a:srgbClr val="231F20"/>
                </a:solidFill>
                <a:latin typeface="Calibri"/>
                <a:cs typeface="Calibri"/>
              </a:rPr>
              <a:t>a </a:t>
            </a:r>
            <a:r>
              <a:rPr sz="800" spc="14" dirty="0">
                <a:solidFill>
                  <a:srgbClr val="231F20"/>
                </a:solidFill>
                <a:latin typeface="Calibri"/>
                <a:cs typeface="Calibri"/>
              </a:rPr>
              <a:t>canalului“ </a:t>
            </a:r>
            <a:r>
              <a:rPr sz="800" dirty="0">
                <a:solidFill>
                  <a:srgbClr val="231F20"/>
                </a:solidFill>
                <a:latin typeface="Calibri"/>
                <a:cs typeface="Calibri"/>
              </a:rPr>
              <a:t>–  deoarece </a:t>
            </a:r>
            <a:r>
              <a:rPr sz="800" spc="5" dirty="0">
                <a:solidFill>
                  <a:srgbClr val="231F20"/>
                </a:solidFill>
                <a:latin typeface="Calibri"/>
                <a:cs typeface="Calibri"/>
              </a:rPr>
              <a:t>canalul respectiv </a:t>
            </a:r>
            <a:r>
              <a:rPr sz="800" dirty="0">
                <a:solidFill>
                  <a:srgbClr val="231F20"/>
                </a:solidFill>
                <a:latin typeface="Calibri"/>
                <a:cs typeface="Calibri"/>
              </a:rPr>
              <a:t>se </a:t>
            </a:r>
            <a:r>
              <a:rPr sz="800" spc="5" dirty="0">
                <a:solidFill>
                  <a:srgbClr val="231F20"/>
                </a:solidFill>
                <a:latin typeface="Calibri"/>
                <a:cs typeface="Calibri"/>
              </a:rPr>
              <a:t>usucă </a:t>
            </a:r>
            <a:r>
              <a:rPr sz="800" spc="9" dirty="0">
                <a:solidFill>
                  <a:srgbClr val="231F20"/>
                </a:solidFill>
                <a:latin typeface="Calibri"/>
                <a:cs typeface="Calibri"/>
              </a:rPr>
              <a:t>în timpul  </a:t>
            </a:r>
            <a:r>
              <a:rPr sz="800" dirty="0">
                <a:solidFill>
                  <a:srgbClr val="231F20"/>
                </a:solidFill>
                <a:latin typeface="Calibri"/>
                <a:cs typeface="Calibri"/>
              </a:rPr>
              <a:t>refluxului.</a:t>
            </a:r>
            <a:r>
              <a:rPr sz="800" spc="-61" dirty="0">
                <a:solidFill>
                  <a:srgbClr val="231F20"/>
                </a:solidFill>
                <a:latin typeface="Calibri"/>
                <a:cs typeface="Calibri"/>
              </a:rPr>
              <a:t> </a:t>
            </a:r>
            <a:r>
              <a:rPr sz="800" spc="5" dirty="0">
                <a:solidFill>
                  <a:srgbClr val="231F20"/>
                </a:solidFill>
                <a:latin typeface="Calibri"/>
                <a:cs typeface="Calibri"/>
              </a:rPr>
              <a:t>Aici</a:t>
            </a:r>
            <a:r>
              <a:rPr sz="800" spc="-61" dirty="0">
                <a:solidFill>
                  <a:srgbClr val="231F20"/>
                </a:solidFill>
                <a:latin typeface="Calibri"/>
                <a:cs typeface="Calibri"/>
              </a:rPr>
              <a:t> </a:t>
            </a:r>
            <a:r>
              <a:rPr sz="800" dirty="0">
                <a:solidFill>
                  <a:srgbClr val="231F20"/>
                </a:solidFill>
                <a:latin typeface="Calibri"/>
                <a:cs typeface="Calibri"/>
              </a:rPr>
              <a:t>se</a:t>
            </a:r>
            <a:r>
              <a:rPr sz="800" spc="-61" dirty="0">
                <a:solidFill>
                  <a:srgbClr val="231F20"/>
                </a:solidFill>
                <a:latin typeface="Calibri"/>
                <a:cs typeface="Calibri"/>
              </a:rPr>
              <a:t> </a:t>
            </a:r>
            <a:r>
              <a:rPr sz="800" spc="-9" dirty="0">
                <a:solidFill>
                  <a:srgbClr val="231F20"/>
                </a:solidFill>
                <a:latin typeface="Calibri"/>
                <a:cs typeface="Calibri"/>
              </a:rPr>
              <a:t>află</a:t>
            </a:r>
            <a:r>
              <a:rPr sz="800" spc="-61" dirty="0">
                <a:solidFill>
                  <a:srgbClr val="231F20"/>
                </a:solidFill>
                <a:latin typeface="Calibri"/>
                <a:cs typeface="Calibri"/>
              </a:rPr>
              <a:t> </a:t>
            </a:r>
            <a:r>
              <a:rPr sz="800" spc="-5" dirty="0">
                <a:solidFill>
                  <a:srgbClr val="231F20"/>
                </a:solidFill>
                <a:latin typeface="Calibri"/>
                <a:cs typeface="Calibri"/>
              </a:rPr>
              <a:t>şi</a:t>
            </a:r>
            <a:r>
              <a:rPr sz="800" spc="-61" dirty="0">
                <a:solidFill>
                  <a:srgbClr val="231F20"/>
                </a:solidFill>
                <a:latin typeface="Calibri"/>
                <a:cs typeface="Calibri"/>
              </a:rPr>
              <a:t> </a:t>
            </a:r>
            <a:r>
              <a:rPr sz="800" dirty="0">
                <a:solidFill>
                  <a:srgbClr val="231F20"/>
                </a:solidFill>
                <a:latin typeface="Calibri"/>
                <a:cs typeface="Calibri"/>
              </a:rPr>
              <a:t>sediul</a:t>
            </a:r>
            <a:r>
              <a:rPr sz="800" spc="-61" dirty="0">
                <a:solidFill>
                  <a:srgbClr val="231F20"/>
                </a:solidFill>
                <a:latin typeface="Calibri"/>
                <a:cs typeface="Calibri"/>
              </a:rPr>
              <a:t> </a:t>
            </a:r>
            <a:r>
              <a:rPr sz="800" dirty="0">
                <a:solidFill>
                  <a:srgbClr val="231F20"/>
                </a:solidFill>
                <a:latin typeface="Calibri"/>
                <a:cs typeface="Calibri"/>
              </a:rPr>
              <a:t>Parcului</a:t>
            </a:r>
            <a:r>
              <a:rPr sz="800" spc="-61" dirty="0">
                <a:solidFill>
                  <a:srgbClr val="231F20"/>
                </a:solidFill>
                <a:latin typeface="Calibri"/>
                <a:cs typeface="Calibri"/>
              </a:rPr>
              <a:t> </a:t>
            </a:r>
            <a:r>
              <a:rPr sz="800" dirty="0">
                <a:solidFill>
                  <a:srgbClr val="231F20"/>
                </a:solidFill>
                <a:latin typeface="Calibri"/>
                <a:cs typeface="Calibri"/>
              </a:rPr>
              <a:t>Național</a:t>
            </a:r>
            <a:endParaRPr sz="800" dirty="0">
              <a:latin typeface="Calibri"/>
              <a:cs typeface="Calibri"/>
            </a:endParaRPr>
          </a:p>
        </p:txBody>
      </p:sp>
      <p:sp>
        <p:nvSpPr>
          <p:cNvPr id="19" name="object 19"/>
          <p:cNvSpPr txBox="1"/>
          <p:nvPr/>
        </p:nvSpPr>
        <p:spPr>
          <a:xfrm>
            <a:off x="5282838" y="2943020"/>
            <a:ext cx="388648"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Hat Rai</a:t>
            </a:r>
            <a:r>
              <a:rPr sz="700" i="1" spc="-102" dirty="0">
                <a:solidFill>
                  <a:srgbClr val="231F20"/>
                </a:solidFill>
                <a:latin typeface="Calibri"/>
                <a:cs typeface="Calibri"/>
              </a:rPr>
              <a:t> </a:t>
            </a:r>
            <a:r>
              <a:rPr sz="700" i="1" spc="-5" dirty="0">
                <a:solidFill>
                  <a:srgbClr val="231F20"/>
                </a:solidFill>
                <a:latin typeface="Calibri"/>
                <a:cs typeface="Calibri"/>
              </a:rPr>
              <a:t>Le</a:t>
            </a:r>
            <a:endParaRPr sz="700" dirty="0">
              <a:latin typeface="Calibri"/>
              <a:cs typeface="Calibri"/>
            </a:endParaRPr>
          </a:p>
        </p:txBody>
      </p:sp>
      <p:sp>
        <p:nvSpPr>
          <p:cNvPr id="20" name="object 20"/>
          <p:cNvSpPr txBox="1"/>
          <p:nvPr/>
        </p:nvSpPr>
        <p:spPr>
          <a:xfrm>
            <a:off x="7486200" y="4958363"/>
            <a:ext cx="794167"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Hat </a:t>
            </a:r>
            <a:r>
              <a:rPr sz="700" i="1" dirty="0">
                <a:solidFill>
                  <a:srgbClr val="231F20"/>
                </a:solidFill>
                <a:latin typeface="Calibri"/>
                <a:cs typeface="Calibri"/>
              </a:rPr>
              <a:t>Tham </a:t>
            </a:r>
            <a:r>
              <a:rPr sz="700" i="1" spc="-5" dirty="0">
                <a:solidFill>
                  <a:srgbClr val="231F20"/>
                </a:solidFill>
                <a:latin typeface="Calibri"/>
                <a:cs typeface="Calibri"/>
              </a:rPr>
              <a:t>Phra</a:t>
            </a:r>
            <a:r>
              <a:rPr sz="700" i="1" spc="-116" dirty="0">
                <a:solidFill>
                  <a:srgbClr val="231F20"/>
                </a:solidFill>
                <a:latin typeface="Calibri"/>
                <a:cs typeface="Calibri"/>
              </a:rPr>
              <a:t> </a:t>
            </a:r>
            <a:r>
              <a:rPr sz="700" i="1" dirty="0">
                <a:solidFill>
                  <a:srgbClr val="231F20"/>
                </a:solidFill>
                <a:latin typeface="Calibri"/>
                <a:cs typeface="Calibri"/>
              </a:rPr>
              <a:t>Nang</a:t>
            </a:r>
            <a:endParaRPr sz="700" dirty="0">
              <a:latin typeface="Calibri"/>
              <a:cs typeface="Calibri"/>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12</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61374" y="6586642"/>
            <a:ext cx="429019" cy="139694"/>
          </a:xfrm>
          <a:prstGeom prst="rect">
            <a:avLst/>
          </a:prstGeom>
        </p:spPr>
        <p:txBody>
          <a:bodyPr vert="horz" wrap="square" lIns="0" tIns="1183" rIns="0" bIns="0" rtlCol="0">
            <a:spAutoFit/>
          </a:bodyPr>
          <a:lstStyle/>
          <a:p>
            <a:pPr>
              <a:spcBef>
                <a:spcPts val="9"/>
              </a:spcBef>
            </a:pPr>
            <a:r>
              <a:rPr sz="700" i="1" spc="-5" dirty="0">
                <a:solidFill>
                  <a:srgbClr val="939598"/>
                </a:solidFill>
                <a:latin typeface="Calibri"/>
                <a:cs typeface="Calibri"/>
              </a:rPr>
              <a:t>Krabi</a:t>
            </a:r>
            <a:r>
              <a:rPr sz="700" i="1" dirty="0">
                <a:solidFill>
                  <a:srgbClr val="939598"/>
                </a:solidFill>
                <a:latin typeface="Calibri"/>
                <a:cs typeface="Calibri"/>
              </a:rPr>
              <a:t> </a:t>
            </a:r>
            <a:r>
              <a:rPr sz="1300" i="1" spc="-20" baseline="3086" dirty="0">
                <a:solidFill>
                  <a:srgbClr val="231F20"/>
                </a:solidFill>
                <a:latin typeface="Calibri"/>
                <a:cs typeface="Calibri"/>
              </a:rPr>
              <a:t>13</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1601" y="671185"/>
            <a:ext cx="4270076" cy="267152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3783784"/>
            <a:ext cx="2090865" cy="297532"/>
          </a:xfrm>
          <a:prstGeom prst="rect">
            <a:avLst/>
          </a:prstGeom>
        </p:spPr>
        <p:txBody>
          <a:bodyPr vert="horz" wrap="square" lIns="0" tIns="11826" rIns="0" bIns="0" rtlCol="0">
            <a:spAutoFit/>
          </a:bodyPr>
          <a:lstStyle/>
          <a:p>
            <a:pPr marL="11826" marR="4730">
              <a:lnSpc>
                <a:spcPct val="115700"/>
              </a:lnSpc>
              <a:spcBef>
                <a:spcPts val="93"/>
              </a:spcBef>
            </a:pPr>
            <a:r>
              <a:rPr sz="800" dirty="0">
                <a:solidFill>
                  <a:srgbClr val="231F20"/>
                </a:solidFill>
                <a:latin typeface="Calibri"/>
                <a:cs typeface="Calibri"/>
              </a:rPr>
              <a:t>Hat </a:t>
            </a:r>
            <a:r>
              <a:rPr sz="800" spc="5" dirty="0">
                <a:solidFill>
                  <a:srgbClr val="231F20"/>
                </a:solidFill>
                <a:latin typeface="Calibri"/>
                <a:cs typeface="Calibri"/>
              </a:rPr>
              <a:t>Noppharat </a:t>
            </a:r>
            <a:r>
              <a:rPr sz="800" dirty="0">
                <a:solidFill>
                  <a:srgbClr val="231F20"/>
                </a:solidFill>
                <a:latin typeface="Calibri"/>
                <a:cs typeface="Calibri"/>
              </a:rPr>
              <a:t>Thara-Muko </a:t>
            </a:r>
            <a:r>
              <a:rPr sz="800" spc="5" dirty="0">
                <a:solidFill>
                  <a:srgbClr val="231F20"/>
                </a:solidFill>
                <a:latin typeface="Calibri"/>
                <a:cs typeface="Calibri"/>
              </a:rPr>
              <a:t>Phi </a:t>
            </a:r>
            <a:r>
              <a:rPr sz="800" spc="-5" dirty="0">
                <a:solidFill>
                  <a:srgbClr val="231F20"/>
                </a:solidFill>
                <a:latin typeface="Calibri"/>
                <a:cs typeface="Calibri"/>
              </a:rPr>
              <a:t>Phi, </a:t>
            </a:r>
            <a:r>
              <a:rPr sz="800" spc="9" dirty="0">
                <a:solidFill>
                  <a:srgbClr val="231F20"/>
                </a:solidFill>
                <a:latin typeface="Calibri"/>
                <a:cs typeface="Calibri"/>
              </a:rPr>
              <a:t>zonă pro-  </a:t>
            </a:r>
            <a:r>
              <a:rPr sz="800" spc="-5" dirty="0">
                <a:solidFill>
                  <a:srgbClr val="231F20"/>
                </a:solidFill>
                <a:latin typeface="Calibri"/>
                <a:cs typeface="Calibri"/>
              </a:rPr>
              <a:t>tejată </a:t>
            </a:r>
            <a:r>
              <a:rPr sz="800" spc="5" dirty="0">
                <a:solidFill>
                  <a:srgbClr val="231F20"/>
                </a:solidFill>
                <a:latin typeface="Calibri"/>
                <a:cs typeface="Calibri"/>
              </a:rPr>
              <a:t>extinsă </a:t>
            </a:r>
            <a:r>
              <a:rPr sz="800" spc="-5" dirty="0">
                <a:solidFill>
                  <a:srgbClr val="231F20"/>
                </a:solidFill>
                <a:latin typeface="Calibri"/>
                <a:cs typeface="Calibri"/>
              </a:rPr>
              <a:t>atât </a:t>
            </a:r>
            <a:r>
              <a:rPr sz="800" spc="14" dirty="0">
                <a:solidFill>
                  <a:srgbClr val="231F20"/>
                </a:solidFill>
                <a:latin typeface="Calibri"/>
                <a:cs typeface="Calibri"/>
              </a:rPr>
              <a:t>pe </a:t>
            </a:r>
            <a:r>
              <a:rPr sz="800" dirty="0">
                <a:solidFill>
                  <a:srgbClr val="231F20"/>
                </a:solidFill>
                <a:latin typeface="Calibri"/>
                <a:cs typeface="Calibri"/>
              </a:rPr>
              <a:t>uscat, cât şi </a:t>
            </a:r>
            <a:r>
              <a:rPr sz="800" spc="14" dirty="0">
                <a:solidFill>
                  <a:srgbClr val="231F20"/>
                </a:solidFill>
                <a:latin typeface="Calibri"/>
                <a:cs typeface="Calibri"/>
              </a:rPr>
              <a:t>pe</a:t>
            </a:r>
            <a:r>
              <a:rPr sz="800" spc="-112" dirty="0">
                <a:solidFill>
                  <a:srgbClr val="231F20"/>
                </a:solidFill>
                <a:latin typeface="Calibri"/>
                <a:cs typeface="Calibri"/>
              </a:rPr>
              <a:t> </a:t>
            </a:r>
            <a:r>
              <a:rPr sz="800" spc="-9" dirty="0">
                <a:solidFill>
                  <a:srgbClr val="231F20"/>
                </a:solidFill>
                <a:latin typeface="Calibri"/>
                <a:cs typeface="Calibri"/>
              </a:rPr>
              <a:t>mare.</a:t>
            </a:r>
            <a:endParaRPr sz="800" dirty="0">
              <a:latin typeface="Calibri"/>
              <a:cs typeface="Calibri"/>
            </a:endParaRPr>
          </a:p>
        </p:txBody>
      </p:sp>
      <p:sp>
        <p:nvSpPr>
          <p:cNvPr id="8" name="object 8"/>
          <p:cNvSpPr txBox="1"/>
          <p:nvPr/>
        </p:nvSpPr>
        <p:spPr>
          <a:xfrm>
            <a:off x="329555" y="4202351"/>
            <a:ext cx="2091468" cy="1403640"/>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Muko Phi</a:t>
            </a:r>
            <a:r>
              <a:rPr sz="900" b="1" i="1" spc="-102" dirty="0">
                <a:solidFill>
                  <a:srgbClr val="007DC5"/>
                </a:solidFill>
                <a:latin typeface="Calibri"/>
                <a:cs typeface="Calibri"/>
              </a:rPr>
              <a:t> </a:t>
            </a:r>
            <a:r>
              <a:rPr sz="900" b="1" i="1" spc="23" dirty="0">
                <a:solidFill>
                  <a:srgbClr val="007DC5"/>
                </a:solidFill>
                <a:latin typeface="Calibri"/>
                <a:cs typeface="Calibri"/>
              </a:rPr>
              <a:t>Phi</a:t>
            </a:r>
            <a:endParaRPr sz="900" dirty="0">
              <a:latin typeface="Calibri"/>
              <a:cs typeface="Calibri"/>
            </a:endParaRPr>
          </a:p>
          <a:p>
            <a:pPr marL="11826" marR="4730" algn="just">
              <a:lnSpc>
                <a:spcPts val="1164"/>
              </a:lnSpc>
              <a:spcBef>
                <a:spcPts val="47"/>
              </a:spcBef>
            </a:pPr>
            <a:r>
              <a:rPr sz="800" spc="5" dirty="0">
                <a:solidFill>
                  <a:srgbClr val="231F20"/>
                </a:solidFill>
                <a:latin typeface="Calibri"/>
                <a:cs typeface="Calibri"/>
              </a:rPr>
              <a:t>Un </a:t>
            </a:r>
            <a:r>
              <a:rPr sz="800" spc="9" dirty="0">
                <a:solidFill>
                  <a:srgbClr val="231F20"/>
                </a:solidFill>
                <a:latin typeface="Calibri"/>
                <a:cs typeface="Calibri"/>
              </a:rPr>
              <a:t>Eden </a:t>
            </a:r>
            <a:r>
              <a:rPr sz="800" dirty="0">
                <a:solidFill>
                  <a:srgbClr val="231F20"/>
                </a:solidFill>
                <a:latin typeface="Calibri"/>
                <a:cs typeface="Calibri"/>
              </a:rPr>
              <a:t>tropial </a:t>
            </a:r>
            <a:r>
              <a:rPr sz="800" spc="14" dirty="0">
                <a:solidFill>
                  <a:srgbClr val="231F20"/>
                </a:solidFill>
                <a:latin typeface="Calibri"/>
                <a:cs typeface="Calibri"/>
              </a:rPr>
              <a:t>dus </a:t>
            </a:r>
            <a:r>
              <a:rPr sz="800" dirty="0">
                <a:solidFill>
                  <a:srgbClr val="231F20"/>
                </a:solidFill>
                <a:latin typeface="Calibri"/>
                <a:cs typeface="Calibri"/>
              </a:rPr>
              <a:t>la </a:t>
            </a:r>
            <a:r>
              <a:rPr sz="800" spc="-5" dirty="0">
                <a:solidFill>
                  <a:srgbClr val="231F20"/>
                </a:solidFill>
                <a:latin typeface="Calibri"/>
                <a:cs typeface="Calibri"/>
              </a:rPr>
              <a:t>esență, </a:t>
            </a:r>
            <a:r>
              <a:rPr sz="800" spc="5" dirty="0">
                <a:solidFill>
                  <a:srgbClr val="231F20"/>
                </a:solidFill>
                <a:latin typeface="Calibri"/>
                <a:cs typeface="Calibri"/>
              </a:rPr>
              <a:t>catalogat prin-  </a:t>
            </a:r>
            <a:r>
              <a:rPr sz="800" spc="-9" dirty="0">
                <a:solidFill>
                  <a:srgbClr val="231F20"/>
                </a:solidFill>
                <a:latin typeface="Calibri"/>
                <a:cs typeface="Calibri"/>
              </a:rPr>
              <a:t>tre </a:t>
            </a:r>
            <a:r>
              <a:rPr sz="800" dirty="0">
                <a:solidFill>
                  <a:srgbClr val="231F20"/>
                </a:solidFill>
                <a:latin typeface="Calibri"/>
                <a:cs typeface="Calibri"/>
              </a:rPr>
              <a:t>cele </a:t>
            </a:r>
            <a:r>
              <a:rPr sz="800" spc="5" dirty="0">
                <a:solidFill>
                  <a:srgbClr val="231F20"/>
                </a:solidFill>
                <a:latin typeface="Calibri"/>
                <a:cs typeface="Calibri"/>
              </a:rPr>
              <a:t>mai </a:t>
            </a:r>
            <a:r>
              <a:rPr sz="800" dirty="0">
                <a:solidFill>
                  <a:srgbClr val="231F20"/>
                </a:solidFill>
                <a:latin typeface="Calibri"/>
                <a:cs typeface="Calibri"/>
              </a:rPr>
              <a:t>frumoase </a:t>
            </a:r>
            <a:r>
              <a:rPr sz="800" spc="9" dirty="0">
                <a:solidFill>
                  <a:srgbClr val="231F20"/>
                </a:solidFill>
                <a:latin typeface="Calibri"/>
                <a:cs typeface="Calibri"/>
              </a:rPr>
              <a:t>zone </a:t>
            </a:r>
            <a:r>
              <a:rPr sz="800" dirty="0">
                <a:solidFill>
                  <a:srgbClr val="231F20"/>
                </a:solidFill>
                <a:latin typeface="Calibri"/>
                <a:cs typeface="Calibri"/>
              </a:rPr>
              <a:t>insulare </a:t>
            </a:r>
            <a:r>
              <a:rPr sz="800" spc="14" dirty="0">
                <a:solidFill>
                  <a:srgbClr val="231F20"/>
                </a:solidFill>
                <a:latin typeface="Calibri"/>
                <a:cs typeface="Calibri"/>
              </a:rPr>
              <a:t>din </a:t>
            </a:r>
            <a:r>
              <a:rPr sz="800" dirty="0">
                <a:solidFill>
                  <a:srgbClr val="231F20"/>
                </a:solidFill>
                <a:latin typeface="Calibri"/>
                <a:cs typeface="Calibri"/>
              </a:rPr>
              <a:t>lume.  </a:t>
            </a:r>
            <a:r>
              <a:rPr sz="800" spc="9" dirty="0">
                <a:solidFill>
                  <a:srgbClr val="231F20"/>
                </a:solidFill>
                <a:latin typeface="Calibri"/>
                <a:cs typeface="Calibri"/>
              </a:rPr>
              <a:t>Situat </a:t>
            </a:r>
            <a:r>
              <a:rPr sz="800" dirty="0">
                <a:solidFill>
                  <a:srgbClr val="231F20"/>
                </a:solidFill>
                <a:latin typeface="Calibri"/>
                <a:cs typeface="Calibri"/>
              </a:rPr>
              <a:t>la </a:t>
            </a:r>
            <a:r>
              <a:rPr sz="800" spc="14" dirty="0">
                <a:solidFill>
                  <a:srgbClr val="231F20"/>
                </a:solidFill>
                <a:latin typeface="Calibri"/>
                <a:cs typeface="Calibri"/>
              </a:rPr>
              <a:t>aproximativ </a:t>
            </a:r>
            <a:r>
              <a:rPr sz="800" spc="9" dirty="0">
                <a:solidFill>
                  <a:srgbClr val="231F20"/>
                </a:solidFill>
                <a:latin typeface="Calibri"/>
                <a:cs typeface="Calibri"/>
              </a:rPr>
              <a:t>40 </a:t>
            </a:r>
            <a:r>
              <a:rPr sz="800" spc="23" dirty="0">
                <a:solidFill>
                  <a:srgbClr val="231F20"/>
                </a:solidFill>
                <a:latin typeface="Calibri"/>
                <a:cs typeface="Calibri"/>
              </a:rPr>
              <a:t>km de </a:t>
            </a:r>
            <a:r>
              <a:rPr sz="800" spc="14" dirty="0">
                <a:solidFill>
                  <a:srgbClr val="231F20"/>
                </a:solidFill>
                <a:latin typeface="Calibri"/>
                <a:cs typeface="Calibri"/>
              </a:rPr>
              <a:t>Krabi </a:t>
            </a:r>
            <a:r>
              <a:rPr sz="800" dirty="0">
                <a:solidFill>
                  <a:srgbClr val="231F20"/>
                </a:solidFill>
                <a:latin typeface="Calibri"/>
                <a:cs typeface="Calibri"/>
              </a:rPr>
              <a:t>şi </a:t>
            </a:r>
            <a:r>
              <a:rPr sz="800" spc="23" dirty="0">
                <a:solidFill>
                  <a:srgbClr val="231F20"/>
                </a:solidFill>
                <a:latin typeface="Calibri"/>
                <a:cs typeface="Calibri"/>
              </a:rPr>
              <a:t>de  </a:t>
            </a:r>
            <a:r>
              <a:rPr sz="800" dirty="0">
                <a:solidFill>
                  <a:srgbClr val="231F20"/>
                </a:solidFill>
                <a:latin typeface="Calibri"/>
                <a:cs typeface="Calibri"/>
              </a:rPr>
              <a:t>Phuket, </a:t>
            </a:r>
            <a:r>
              <a:rPr sz="800" spc="14" dirty="0">
                <a:solidFill>
                  <a:srgbClr val="231F20"/>
                </a:solidFill>
                <a:latin typeface="Calibri"/>
                <a:cs typeface="Calibri"/>
              </a:rPr>
              <a:t>include </a:t>
            </a:r>
            <a:r>
              <a:rPr sz="800" spc="5" dirty="0">
                <a:solidFill>
                  <a:srgbClr val="231F20"/>
                </a:solidFill>
                <a:latin typeface="Calibri"/>
                <a:cs typeface="Calibri"/>
              </a:rPr>
              <a:t>şase insule </a:t>
            </a:r>
            <a:r>
              <a:rPr sz="800" spc="14" dirty="0">
                <a:solidFill>
                  <a:srgbClr val="231F20"/>
                </a:solidFill>
                <a:latin typeface="Calibri"/>
                <a:cs typeface="Calibri"/>
              </a:rPr>
              <a:t>mici </a:t>
            </a:r>
            <a:r>
              <a:rPr sz="800" dirty="0">
                <a:solidFill>
                  <a:srgbClr val="231F20"/>
                </a:solidFill>
                <a:latin typeface="Calibri"/>
                <a:cs typeface="Calibri"/>
              </a:rPr>
              <a:t>şi mari şi e  </a:t>
            </a:r>
            <a:r>
              <a:rPr sz="800" spc="-5" dirty="0">
                <a:solidFill>
                  <a:srgbClr val="231F20"/>
                </a:solidFill>
                <a:latin typeface="Calibri"/>
                <a:cs typeface="Calibri"/>
              </a:rPr>
              <a:t>caracterizat</a:t>
            </a:r>
            <a:r>
              <a:rPr sz="800" spc="-65" dirty="0">
                <a:solidFill>
                  <a:srgbClr val="231F20"/>
                </a:solidFill>
                <a:latin typeface="Calibri"/>
                <a:cs typeface="Calibri"/>
              </a:rPr>
              <a:t> </a:t>
            </a:r>
            <a:r>
              <a:rPr sz="800" spc="9" dirty="0">
                <a:solidFill>
                  <a:srgbClr val="231F20"/>
                </a:solidFill>
                <a:latin typeface="Calibri"/>
                <a:cs typeface="Calibri"/>
              </a:rPr>
              <a:t>de</a:t>
            </a:r>
            <a:r>
              <a:rPr sz="800" spc="-65" dirty="0">
                <a:solidFill>
                  <a:srgbClr val="231F20"/>
                </a:solidFill>
                <a:latin typeface="Calibri"/>
                <a:cs typeface="Calibri"/>
              </a:rPr>
              <a:t> </a:t>
            </a:r>
            <a:r>
              <a:rPr sz="800" spc="9" dirty="0">
                <a:solidFill>
                  <a:srgbClr val="231F20"/>
                </a:solidFill>
                <a:latin typeface="Calibri"/>
                <a:cs typeface="Calibri"/>
              </a:rPr>
              <a:t>o</a:t>
            </a:r>
            <a:r>
              <a:rPr sz="800" spc="-65" dirty="0">
                <a:solidFill>
                  <a:srgbClr val="231F20"/>
                </a:solidFill>
                <a:latin typeface="Calibri"/>
                <a:cs typeface="Calibri"/>
              </a:rPr>
              <a:t> </a:t>
            </a:r>
            <a:r>
              <a:rPr sz="800" spc="-5" dirty="0">
                <a:solidFill>
                  <a:srgbClr val="231F20"/>
                </a:solidFill>
                <a:latin typeface="Calibri"/>
                <a:cs typeface="Calibri"/>
              </a:rPr>
              <a:t>zestre</a:t>
            </a:r>
            <a:r>
              <a:rPr sz="800" spc="-65" dirty="0">
                <a:solidFill>
                  <a:srgbClr val="231F20"/>
                </a:solidFill>
                <a:latin typeface="Calibri"/>
                <a:cs typeface="Calibri"/>
              </a:rPr>
              <a:t> </a:t>
            </a:r>
            <a:r>
              <a:rPr sz="800" spc="-5" dirty="0">
                <a:solidFill>
                  <a:srgbClr val="231F20"/>
                </a:solidFill>
                <a:latin typeface="Calibri"/>
                <a:cs typeface="Calibri"/>
              </a:rPr>
              <a:t>naturală</a:t>
            </a:r>
            <a:r>
              <a:rPr sz="800" spc="-65" dirty="0">
                <a:solidFill>
                  <a:srgbClr val="231F20"/>
                </a:solidFill>
                <a:latin typeface="Calibri"/>
                <a:cs typeface="Calibri"/>
              </a:rPr>
              <a:t> </a:t>
            </a:r>
            <a:r>
              <a:rPr sz="800" dirty="0">
                <a:solidFill>
                  <a:srgbClr val="231F20"/>
                </a:solidFill>
                <a:latin typeface="Calibri"/>
                <a:cs typeface="Calibri"/>
              </a:rPr>
              <a:t>spectaculoasă:  stânci, formațiuni calcaroase, </a:t>
            </a:r>
            <a:r>
              <a:rPr sz="800" spc="14" dirty="0">
                <a:solidFill>
                  <a:srgbClr val="231F20"/>
                </a:solidFill>
                <a:latin typeface="Calibri"/>
                <a:cs typeface="Calibri"/>
              </a:rPr>
              <a:t>pe </a:t>
            </a:r>
            <a:r>
              <a:rPr sz="800" dirty="0">
                <a:solidFill>
                  <a:srgbClr val="231F20"/>
                </a:solidFill>
                <a:latin typeface="Calibri"/>
                <a:cs typeface="Calibri"/>
              </a:rPr>
              <a:t>alocuri plaje  idilice, recife </a:t>
            </a:r>
            <a:r>
              <a:rPr sz="800" spc="9" dirty="0">
                <a:solidFill>
                  <a:srgbClr val="231F20"/>
                </a:solidFill>
                <a:latin typeface="Calibri"/>
                <a:cs typeface="Calibri"/>
              </a:rPr>
              <a:t>de </a:t>
            </a:r>
            <a:r>
              <a:rPr sz="800" dirty="0">
                <a:solidFill>
                  <a:srgbClr val="231F20"/>
                </a:solidFill>
                <a:latin typeface="Calibri"/>
                <a:cs typeface="Calibri"/>
              </a:rPr>
              <a:t>corali şi </a:t>
            </a:r>
            <a:r>
              <a:rPr sz="800" spc="9" dirty="0">
                <a:solidFill>
                  <a:srgbClr val="231F20"/>
                </a:solidFill>
                <a:latin typeface="Calibri"/>
                <a:cs typeface="Calibri"/>
              </a:rPr>
              <a:t>ape </a:t>
            </a:r>
            <a:r>
              <a:rPr sz="800" dirty="0">
                <a:solidFill>
                  <a:srgbClr val="231F20"/>
                </a:solidFill>
                <a:latin typeface="Calibri"/>
                <a:cs typeface="Calibri"/>
              </a:rPr>
              <a:t>diamantine.</a:t>
            </a:r>
            <a:r>
              <a:rPr sz="800" spc="-70" dirty="0">
                <a:solidFill>
                  <a:srgbClr val="231F20"/>
                </a:solidFill>
                <a:latin typeface="Calibri"/>
                <a:cs typeface="Calibri"/>
              </a:rPr>
              <a:t> </a:t>
            </a:r>
            <a:r>
              <a:rPr sz="800" dirty="0">
                <a:solidFill>
                  <a:srgbClr val="231F20"/>
                </a:solidFill>
                <a:latin typeface="Calibri"/>
                <a:cs typeface="Calibri"/>
              </a:rPr>
              <a:t>Ideal  </a:t>
            </a:r>
            <a:r>
              <a:rPr sz="800" spc="9" dirty="0">
                <a:solidFill>
                  <a:srgbClr val="231F20"/>
                </a:solidFill>
                <a:latin typeface="Calibri"/>
                <a:cs typeface="Calibri"/>
              </a:rPr>
              <a:t>de </a:t>
            </a:r>
            <a:r>
              <a:rPr sz="800" dirty="0">
                <a:solidFill>
                  <a:srgbClr val="231F20"/>
                </a:solidFill>
                <a:latin typeface="Calibri"/>
                <a:cs typeface="Calibri"/>
              </a:rPr>
              <a:t>vizitat între </a:t>
            </a:r>
            <a:r>
              <a:rPr sz="800" spc="5" dirty="0">
                <a:solidFill>
                  <a:srgbClr val="231F20"/>
                </a:solidFill>
                <a:latin typeface="Calibri"/>
                <a:cs typeface="Calibri"/>
              </a:rPr>
              <a:t>noiembrie </a:t>
            </a:r>
            <a:r>
              <a:rPr sz="800" dirty="0">
                <a:solidFill>
                  <a:srgbClr val="231F20"/>
                </a:solidFill>
                <a:latin typeface="Calibri"/>
                <a:cs typeface="Calibri"/>
              </a:rPr>
              <a:t>şi</a:t>
            </a:r>
            <a:r>
              <a:rPr sz="800" spc="-93" dirty="0">
                <a:solidFill>
                  <a:srgbClr val="231F20"/>
                </a:solidFill>
                <a:latin typeface="Calibri"/>
                <a:cs typeface="Calibri"/>
              </a:rPr>
              <a:t> </a:t>
            </a:r>
            <a:r>
              <a:rPr sz="800" spc="-5" dirty="0">
                <a:solidFill>
                  <a:srgbClr val="231F20"/>
                </a:solidFill>
                <a:latin typeface="Calibri"/>
                <a:cs typeface="Calibri"/>
              </a:rPr>
              <a:t>aprilie.</a:t>
            </a:r>
            <a:endParaRPr sz="800" dirty="0">
              <a:latin typeface="Calibri"/>
              <a:cs typeface="Calibri"/>
            </a:endParaRPr>
          </a:p>
        </p:txBody>
      </p:sp>
      <p:sp>
        <p:nvSpPr>
          <p:cNvPr id="9" name="object 9"/>
          <p:cNvSpPr txBox="1"/>
          <p:nvPr/>
        </p:nvSpPr>
        <p:spPr>
          <a:xfrm>
            <a:off x="329555" y="5655193"/>
            <a:ext cx="2090865" cy="743809"/>
          </a:xfrm>
          <a:prstGeom prst="rect">
            <a:avLst/>
          </a:prstGeom>
        </p:spPr>
        <p:txBody>
          <a:bodyPr vert="horz" wrap="square" lIns="0" tIns="11826" rIns="0" bIns="0" rtlCol="0">
            <a:spAutoFit/>
          </a:bodyPr>
          <a:lstStyle/>
          <a:p>
            <a:pPr marL="11826" marR="4730" algn="just">
              <a:lnSpc>
                <a:spcPct val="115700"/>
              </a:lnSpc>
              <a:spcBef>
                <a:spcPts val="93"/>
              </a:spcBef>
              <a:tabLst>
                <a:tab pos="1353513" algn="l"/>
              </a:tabLst>
            </a:pPr>
            <a:r>
              <a:rPr sz="800" i="1" spc="-5" dirty="0">
                <a:solidFill>
                  <a:srgbClr val="007DC5"/>
                </a:solidFill>
                <a:latin typeface="Calibri"/>
                <a:cs typeface="Calibri"/>
              </a:rPr>
              <a:t>Ko Phi Phi </a:t>
            </a:r>
            <a:r>
              <a:rPr sz="800" i="1" spc="9" dirty="0">
                <a:solidFill>
                  <a:srgbClr val="007DC5"/>
                </a:solidFill>
                <a:latin typeface="Calibri"/>
                <a:cs typeface="Calibri"/>
              </a:rPr>
              <a:t>Don </a:t>
            </a:r>
            <a:r>
              <a:rPr sz="800" spc="-5" dirty="0">
                <a:solidFill>
                  <a:srgbClr val="231F20"/>
                </a:solidFill>
                <a:latin typeface="Calibri"/>
                <a:cs typeface="Calibri"/>
              </a:rPr>
              <a:t>are </a:t>
            </a:r>
            <a:r>
              <a:rPr sz="800" dirty="0">
                <a:solidFill>
                  <a:srgbClr val="231F20"/>
                </a:solidFill>
                <a:latin typeface="Calibri"/>
                <a:cs typeface="Calibri"/>
              </a:rPr>
              <a:t>28 </a:t>
            </a:r>
            <a:r>
              <a:rPr sz="800" spc="14" dirty="0">
                <a:solidFill>
                  <a:srgbClr val="231F20"/>
                </a:solidFill>
                <a:latin typeface="Calibri"/>
                <a:cs typeface="Calibri"/>
              </a:rPr>
              <a:t>km</a:t>
            </a:r>
            <a:r>
              <a:rPr sz="700" spc="20" baseline="33333" dirty="0">
                <a:solidFill>
                  <a:srgbClr val="231F20"/>
                </a:solidFill>
                <a:latin typeface="Calibri"/>
                <a:cs typeface="Calibri"/>
              </a:rPr>
              <a:t>2 </a:t>
            </a:r>
            <a:r>
              <a:rPr sz="800" dirty="0">
                <a:solidFill>
                  <a:srgbClr val="231F20"/>
                </a:solidFill>
                <a:latin typeface="Calibri"/>
                <a:cs typeface="Calibri"/>
              </a:rPr>
              <a:t>şi </a:t>
            </a:r>
            <a:r>
              <a:rPr sz="800" spc="9" dirty="0">
                <a:solidFill>
                  <a:srgbClr val="231F20"/>
                </a:solidFill>
                <a:latin typeface="Calibri"/>
                <a:cs typeface="Calibri"/>
              </a:rPr>
              <a:t>găzduieşte </a:t>
            </a:r>
            <a:r>
              <a:rPr sz="800" dirty="0">
                <a:solidFill>
                  <a:srgbClr val="231F20"/>
                </a:solidFill>
                <a:latin typeface="Calibri"/>
                <a:cs typeface="Calibri"/>
              </a:rPr>
              <a:t>toate  hotelurile şi formulele </a:t>
            </a:r>
            <a:r>
              <a:rPr sz="800" spc="9" dirty="0">
                <a:solidFill>
                  <a:srgbClr val="231F20"/>
                </a:solidFill>
                <a:latin typeface="Calibri"/>
                <a:cs typeface="Calibri"/>
              </a:rPr>
              <a:t>de </a:t>
            </a:r>
            <a:r>
              <a:rPr sz="800" dirty="0">
                <a:solidFill>
                  <a:srgbClr val="231F20"/>
                </a:solidFill>
                <a:latin typeface="Calibri"/>
                <a:cs typeface="Calibri"/>
              </a:rPr>
              <a:t>cazare. </a:t>
            </a:r>
            <a:r>
              <a:rPr sz="800" spc="14" dirty="0">
                <a:solidFill>
                  <a:srgbClr val="231F20"/>
                </a:solidFill>
                <a:latin typeface="Calibri"/>
                <a:cs typeface="Calibri"/>
              </a:rPr>
              <a:t>Laem </a:t>
            </a:r>
            <a:r>
              <a:rPr sz="800" dirty="0">
                <a:solidFill>
                  <a:srgbClr val="231F20"/>
                </a:solidFill>
                <a:latin typeface="Calibri"/>
                <a:cs typeface="Calibri"/>
              </a:rPr>
              <a:t>Tong,  </a:t>
            </a:r>
            <a:r>
              <a:rPr sz="800" spc="9" dirty="0">
                <a:solidFill>
                  <a:srgbClr val="231F20"/>
                </a:solidFill>
                <a:latin typeface="Calibri"/>
                <a:cs typeface="Calibri"/>
              </a:rPr>
              <a:t>în</a:t>
            </a:r>
            <a:r>
              <a:rPr sz="800" spc="-47" dirty="0">
                <a:solidFill>
                  <a:srgbClr val="231F20"/>
                </a:solidFill>
                <a:latin typeface="Calibri"/>
                <a:cs typeface="Calibri"/>
              </a:rPr>
              <a:t> </a:t>
            </a:r>
            <a:r>
              <a:rPr sz="800" dirty="0">
                <a:solidFill>
                  <a:srgbClr val="231F20"/>
                </a:solidFill>
                <a:latin typeface="Calibri"/>
                <a:cs typeface="Calibri"/>
              </a:rPr>
              <a:t>nord,</a:t>
            </a:r>
            <a:r>
              <a:rPr sz="800" spc="-47" dirty="0">
                <a:solidFill>
                  <a:srgbClr val="231F20"/>
                </a:solidFill>
                <a:latin typeface="Calibri"/>
                <a:cs typeface="Calibri"/>
              </a:rPr>
              <a:t> </a:t>
            </a:r>
            <a:r>
              <a:rPr sz="800" dirty="0">
                <a:solidFill>
                  <a:srgbClr val="231F20"/>
                </a:solidFill>
                <a:latin typeface="Calibri"/>
                <a:cs typeface="Calibri"/>
              </a:rPr>
              <a:t>se</a:t>
            </a:r>
            <a:r>
              <a:rPr sz="800" spc="-47" dirty="0">
                <a:solidFill>
                  <a:srgbClr val="231F20"/>
                </a:solidFill>
                <a:latin typeface="Calibri"/>
                <a:cs typeface="Calibri"/>
              </a:rPr>
              <a:t> </a:t>
            </a:r>
            <a:r>
              <a:rPr sz="800" dirty="0">
                <a:solidFill>
                  <a:srgbClr val="231F20"/>
                </a:solidFill>
                <a:latin typeface="Calibri"/>
                <a:cs typeface="Calibri"/>
              </a:rPr>
              <a:t>mândreşte</a:t>
            </a:r>
            <a:r>
              <a:rPr sz="800" spc="-47" dirty="0">
                <a:solidFill>
                  <a:srgbClr val="231F20"/>
                </a:solidFill>
                <a:latin typeface="Calibri"/>
                <a:cs typeface="Calibri"/>
              </a:rPr>
              <a:t> </a:t>
            </a:r>
            <a:r>
              <a:rPr sz="800" spc="14" dirty="0">
                <a:solidFill>
                  <a:srgbClr val="231F20"/>
                </a:solidFill>
                <a:latin typeface="Calibri"/>
                <a:cs typeface="Calibri"/>
              </a:rPr>
              <a:t>cu</a:t>
            </a:r>
            <a:r>
              <a:rPr sz="800" spc="-47" dirty="0">
                <a:solidFill>
                  <a:srgbClr val="231F20"/>
                </a:solidFill>
                <a:latin typeface="Calibri"/>
                <a:cs typeface="Calibri"/>
              </a:rPr>
              <a:t> </a:t>
            </a:r>
            <a:r>
              <a:rPr sz="800" spc="9" dirty="0">
                <a:solidFill>
                  <a:srgbClr val="231F20"/>
                </a:solidFill>
                <a:latin typeface="Calibri"/>
                <a:cs typeface="Calibri"/>
              </a:rPr>
              <a:t>o</a:t>
            </a:r>
            <a:r>
              <a:rPr sz="800" spc="-47" dirty="0">
                <a:solidFill>
                  <a:srgbClr val="231F20"/>
                </a:solidFill>
                <a:latin typeface="Calibri"/>
                <a:cs typeface="Calibri"/>
              </a:rPr>
              <a:t> </a:t>
            </a:r>
            <a:r>
              <a:rPr sz="800" dirty="0">
                <a:solidFill>
                  <a:srgbClr val="231F20"/>
                </a:solidFill>
                <a:latin typeface="Calibri"/>
                <a:cs typeface="Calibri"/>
              </a:rPr>
              <a:t>diversitate</a:t>
            </a:r>
            <a:r>
              <a:rPr sz="800" spc="-47" dirty="0">
                <a:solidFill>
                  <a:srgbClr val="231F20"/>
                </a:solidFill>
                <a:latin typeface="Calibri"/>
                <a:cs typeface="Calibri"/>
              </a:rPr>
              <a:t> </a:t>
            </a:r>
            <a:r>
              <a:rPr sz="800" spc="5" dirty="0">
                <a:solidFill>
                  <a:srgbClr val="231F20"/>
                </a:solidFill>
                <a:latin typeface="Calibri"/>
                <a:cs typeface="Calibri"/>
              </a:rPr>
              <a:t>extremă  </a:t>
            </a:r>
            <a:r>
              <a:rPr sz="800" dirty="0">
                <a:solidFill>
                  <a:srgbClr val="231F20"/>
                </a:solidFill>
                <a:latin typeface="Calibri"/>
                <a:cs typeface="Calibri"/>
              </a:rPr>
              <a:t>a</a:t>
            </a:r>
            <a:r>
              <a:rPr sz="800" spc="-65" dirty="0">
                <a:solidFill>
                  <a:srgbClr val="231F20"/>
                </a:solidFill>
                <a:latin typeface="Calibri"/>
                <a:cs typeface="Calibri"/>
              </a:rPr>
              <a:t> </a:t>
            </a:r>
            <a:r>
              <a:rPr sz="800" dirty="0">
                <a:solidFill>
                  <a:srgbClr val="231F20"/>
                </a:solidFill>
                <a:latin typeface="Calibri"/>
                <a:cs typeface="Calibri"/>
              </a:rPr>
              <a:t>naturii</a:t>
            </a:r>
            <a:r>
              <a:rPr sz="800" spc="-65" dirty="0">
                <a:solidFill>
                  <a:srgbClr val="231F20"/>
                </a:solidFill>
                <a:latin typeface="Calibri"/>
                <a:cs typeface="Calibri"/>
              </a:rPr>
              <a:t> </a:t>
            </a:r>
            <a:r>
              <a:rPr sz="800" spc="-5" dirty="0">
                <a:solidFill>
                  <a:srgbClr val="231F20"/>
                </a:solidFill>
                <a:latin typeface="Calibri"/>
                <a:cs typeface="Calibri"/>
              </a:rPr>
              <a:t>marine,</a:t>
            </a:r>
            <a:r>
              <a:rPr sz="800" spc="-65" dirty="0">
                <a:solidFill>
                  <a:srgbClr val="231F20"/>
                </a:solidFill>
                <a:latin typeface="Calibri"/>
                <a:cs typeface="Calibri"/>
              </a:rPr>
              <a:t> </a:t>
            </a:r>
            <a:r>
              <a:rPr sz="800" spc="9" dirty="0">
                <a:solidFill>
                  <a:srgbClr val="231F20"/>
                </a:solidFill>
                <a:latin typeface="Calibri"/>
                <a:cs typeface="Calibri"/>
              </a:rPr>
              <a:t>loc</a:t>
            </a:r>
            <a:r>
              <a:rPr sz="800" spc="-65" dirty="0">
                <a:solidFill>
                  <a:srgbClr val="231F20"/>
                </a:solidFill>
                <a:latin typeface="Calibri"/>
                <a:cs typeface="Calibri"/>
              </a:rPr>
              <a:t> </a:t>
            </a:r>
            <a:r>
              <a:rPr sz="800" spc="5" dirty="0">
                <a:solidFill>
                  <a:srgbClr val="231F20"/>
                </a:solidFill>
                <a:latin typeface="Calibri"/>
                <a:cs typeface="Calibri"/>
              </a:rPr>
              <a:t>propice</a:t>
            </a:r>
            <a:r>
              <a:rPr sz="800" spc="-65" dirty="0">
                <a:solidFill>
                  <a:srgbClr val="231F20"/>
                </a:solidFill>
                <a:latin typeface="Calibri"/>
                <a:cs typeface="Calibri"/>
              </a:rPr>
              <a:t> </a:t>
            </a:r>
            <a:r>
              <a:rPr sz="800" dirty="0">
                <a:solidFill>
                  <a:srgbClr val="231F20"/>
                </a:solidFill>
                <a:latin typeface="Calibri"/>
                <a:cs typeface="Calibri"/>
              </a:rPr>
              <a:t>pentru</a:t>
            </a:r>
            <a:r>
              <a:rPr sz="800" spc="-65" dirty="0">
                <a:solidFill>
                  <a:srgbClr val="231F20"/>
                </a:solidFill>
                <a:latin typeface="Calibri"/>
                <a:cs typeface="Calibri"/>
              </a:rPr>
              <a:t> </a:t>
            </a:r>
            <a:r>
              <a:rPr sz="800" dirty="0">
                <a:solidFill>
                  <a:srgbClr val="231F20"/>
                </a:solidFill>
                <a:latin typeface="Calibri"/>
                <a:cs typeface="Calibri"/>
              </a:rPr>
              <a:t>scufundări,  </a:t>
            </a:r>
            <a:r>
              <a:rPr sz="800" spc="-186" dirty="0">
                <a:solidFill>
                  <a:srgbClr val="231F20"/>
                </a:solidFill>
                <a:latin typeface="Calibri"/>
                <a:cs typeface="Calibri"/>
              </a:rPr>
              <a:t>caaemşi                                                           </a:t>
            </a:r>
            <a:r>
              <a:rPr sz="800" spc="-70" dirty="0">
                <a:solidFill>
                  <a:srgbClr val="231F20"/>
                </a:solidFill>
                <a:latin typeface="Calibri"/>
                <a:cs typeface="Calibri"/>
              </a:rPr>
              <a:t>LHua  </a:t>
            </a:r>
            <a:r>
              <a:rPr sz="800" spc="-9" dirty="0">
                <a:solidFill>
                  <a:srgbClr val="231F20"/>
                </a:solidFill>
                <a:latin typeface="Calibri"/>
                <a:cs typeface="Calibri"/>
              </a:rPr>
              <a:t>Raket,</a:t>
            </a:r>
            <a:r>
              <a:rPr sz="800" spc="-56" dirty="0">
                <a:solidFill>
                  <a:srgbClr val="231F20"/>
                </a:solidFill>
                <a:latin typeface="Calibri"/>
                <a:cs typeface="Calibri"/>
              </a:rPr>
              <a:t> </a:t>
            </a:r>
            <a:r>
              <a:rPr sz="800" dirty="0">
                <a:solidFill>
                  <a:srgbClr val="231F20"/>
                </a:solidFill>
                <a:latin typeface="Calibri"/>
                <a:cs typeface="Calibri"/>
              </a:rPr>
              <a:t>Hat</a:t>
            </a:r>
            <a:r>
              <a:rPr sz="800" spc="-5" dirty="0">
                <a:solidFill>
                  <a:srgbClr val="231F20"/>
                </a:solidFill>
                <a:latin typeface="Calibri"/>
                <a:cs typeface="Calibri"/>
              </a:rPr>
              <a:t> </a:t>
            </a:r>
            <a:r>
              <a:rPr sz="800" dirty="0">
                <a:solidFill>
                  <a:srgbClr val="231F20"/>
                </a:solidFill>
                <a:latin typeface="Calibri"/>
                <a:cs typeface="Calibri"/>
              </a:rPr>
              <a:t>Yao	şi </a:t>
            </a:r>
            <a:r>
              <a:rPr sz="800" spc="9" dirty="0">
                <a:solidFill>
                  <a:srgbClr val="231F20"/>
                </a:solidFill>
                <a:latin typeface="Calibri"/>
                <a:cs typeface="Calibri"/>
              </a:rPr>
              <a:t>Hin</a:t>
            </a:r>
            <a:r>
              <a:rPr sz="800" spc="-42" dirty="0">
                <a:solidFill>
                  <a:srgbClr val="231F20"/>
                </a:solidFill>
                <a:latin typeface="Calibri"/>
                <a:cs typeface="Calibri"/>
              </a:rPr>
              <a:t> </a:t>
            </a:r>
            <a:r>
              <a:rPr sz="800" spc="-5" dirty="0">
                <a:solidFill>
                  <a:srgbClr val="231F20"/>
                </a:solidFill>
                <a:latin typeface="Calibri"/>
                <a:cs typeface="Calibri"/>
              </a:rPr>
              <a:t>Phae.</a:t>
            </a:r>
            <a:endParaRPr sz="800" dirty="0">
              <a:latin typeface="Calibri"/>
              <a:cs typeface="Calibri"/>
            </a:endParaRPr>
          </a:p>
        </p:txBody>
      </p:sp>
      <p:sp>
        <p:nvSpPr>
          <p:cNvPr id="10" name="object 10"/>
          <p:cNvSpPr txBox="1"/>
          <p:nvPr/>
        </p:nvSpPr>
        <p:spPr>
          <a:xfrm>
            <a:off x="2532911" y="3783774"/>
            <a:ext cx="2091468" cy="2618040"/>
          </a:xfrm>
          <a:prstGeom prst="rect">
            <a:avLst/>
          </a:prstGeom>
        </p:spPr>
        <p:txBody>
          <a:bodyPr vert="horz" wrap="square" lIns="0" tIns="11826" rIns="0" bIns="0" rtlCol="0">
            <a:spAutoFit/>
          </a:bodyPr>
          <a:lstStyle/>
          <a:p>
            <a:pPr marL="11826" marR="4730" algn="just">
              <a:lnSpc>
                <a:spcPct val="115700"/>
              </a:lnSpc>
              <a:spcBef>
                <a:spcPts val="93"/>
              </a:spcBef>
            </a:pPr>
            <a:r>
              <a:rPr sz="800" i="1" spc="-9" dirty="0">
                <a:solidFill>
                  <a:srgbClr val="007DC5"/>
                </a:solidFill>
                <a:latin typeface="Calibri"/>
                <a:cs typeface="Calibri"/>
              </a:rPr>
              <a:t>Ko</a:t>
            </a:r>
            <a:r>
              <a:rPr sz="800" i="1" spc="-70" dirty="0">
                <a:solidFill>
                  <a:srgbClr val="007DC5"/>
                </a:solidFill>
                <a:latin typeface="Calibri"/>
                <a:cs typeface="Calibri"/>
              </a:rPr>
              <a:t> </a:t>
            </a:r>
            <a:r>
              <a:rPr sz="800" i="1" spc="-5" dirty="0">
                <a:solidFill>
                  <a:srgbClr val="007DC5"/>
                </a:solidFill>
                <a:latin typeface="Calibri"/>
                <a:cs typeface="Calibri"/>
              </a:rPr>
              <a:t>Phi</a:t>
            </a:r>
            <a:r>
              <a:rPr sz="800" i="1" spc="-70" dirty="0">
                <a:solidFill>
                  <a:srgbClr val="007DC5"/>
                </a:solidFill>
                <a:latin typeface="Calibri"/>
                <a:cs typeface="Calibri"/>
              </a:rPr>
              <a:t> </a:t>
            </a:r>
            <a:r>
              <a:rPr sz="800" i="1" spc="-5" dirty="0">
                <a:solidFill>
                  <a:srgbClr val="007DC5"/>
                </a:solidFill>
                <a:latin typeface="Calibri"/>
                <a:cs typeface="Calibri"/>
              </a:rPr>
              <a:t>Phi</a:t>
            </a:r>
            <a:r>
              <a:rPr sz="800" i="1" spc="-70" dirty="0">
                <a:solidFill>
                  <a:srgbClr val="007DC5"/>
                </a:solidFill>
                <a:latin typeface="Calibri"/>
                <a:cs typeface="Calibri"/>
              </a:rPr>
              <a:t> </a:t>
            </a:r>
            <a:r>
              <a:rPr sz="800" i="1" spc="-5" dirty="0">
                <a:solidFill>
                  <a:srgbClr val="007DC5"/>
                </a:solidFill>
                <a:latin typeface="Calibri"/>
                <a:cs typeface="Calibri"/>
              </a:rPr>
              <a:t>Le</a:t>
            </a:r>
            <a:r>
              <a:rPr sz="800" i="1" spc="-70" dirty="0">
                <a:solidFill>
                  <a:srgbClr val="007DC5"/>
                </a:solidFill>
                <a:latin typeface="Calibri"/>
                <a:cs typeface="Calibri"/>
              </a:rPr>
              <a:t> </a:t>
            </a:r>
            <a:r>
              <a:rPr sz="800" dirty="0">
                <a:solidFill>
                  <a:srgbClr val="231F20"/>
                </a:solidFill>
                <a:latin typeface="Calibri"/>
                <a:cs typeface="Calibri"/>
              </a:rPr>
              <a:t>este</a:t>
            </a:r>
            <a:r>
              <a:rPr sz="800" spc="-51" dirty="0">
                <a:solidFill>
                  <a:srgbClr val="231F20"/>
                </a:solidFill>
                <a:latin typeface="Calibri"/>
                <a:cs typeface="Calibri"/>
              </a:rPr>
              <a:t> </a:t>
            </a:r>
            <a:r>
              <a:rPr sz="800" spc="9" dirty="0">
                <a:solidFill>
                  <a:srgbClr val="231F20"/>
                </a:solidFill>
                <a:latin typeface="Calibri"/>
                <a:cs typeface="Calibri"/>
              </a:rPr>
              <a:t>o</a:t>
            </a:r>
            <a:r>
              <a:rPr sz="800" spc="-51" dirty="0">
                <a:solidFill>
                  <a:srgbClr val="231F20"/>
                </a:solidFill>
                <a:latin typeface="Calibri"/>
                <a:cs typeface="Calibri"/>
              </a:rPr>
              <a:t> </a:t>
            </a:r>
            <a:r>
              <a:rPr sz="800" dirty="0">
                <a:solidFill>
                  <a:srgbClr val="231F20"/>
                </a:solidFill>
                <a:latin typeface="Calibri"/>
                <a:cs typeface="Calibri"/>
              </a:rPr>
              <a:t>insulă</a:t>
            </a:r>
            <a:r>
              <a:rPr sz="800" spc="-51" dirty="0">
                <a:solidFill>
                  <a:srgbClr val="231F20"/>
                </a:solidFill>
                <a:latin typeface="Calibri"/>
                <a:cs typeface="Calibri"/>
              </a:rPr>
              <a:t> </a:t>
            </a:r>
            <a:r>
              <a:rPr sz="800" dirty="0">
                <a:solidFill>
                  <a:srgbClr val="231F20"/>
                </a:solidFill>
                <a:latin typeface="Calibri"/>
                <a:cs typeface="Calibri"/>
              </a:rPr>
              <a:t>paradisiacă</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spc="9" dirty="0">
                <a:solidFill>
                  <a:srgbClr val="231F20"/>
                </a:solidFill>
                <a:latin typeface="Calibri"/>
                <a:cs typeface="Calibri"/>
              </a:rPr>
              <a:t>numai  </a:t>
            </a:r>
            <a:r>
              <a:rPr sz="800" spc="-5" dirty="0">
                <a:solidFill>
                  <a:srgbClr val="231F20"/>
                </a:solidFill>
                <a:latin typeface="Calibri"/>
                <a:cs typeface="Calibri"/>
              </a:rPr>
              <a:t>6,6 </a:t>
            </a:r>
            <a:r>
              <a:rPr sz="800" spc="5" dirty="0">
                <a:solidFill>
                  <a:srgbClr val="231F20"/>
                </a:solidFill>
                <a:latin typeface="Calibri"/>
                <a:cs typeface="Calibri"/>
              </a:rPr>
              <a:t>km</a:t>
            </a:r>
            <a:r>
              <a:rPr sz="700" spc="7" baseline="33333" dirty="0">
                <a:solidFill>
                  <a:srgbClr val="231F20"/>
                </a:solidFill>
                <a:latin typeface="Calibri"/>
                <a:cs typeface="Calibri"/>
              </a:rPr>
              <a:t>2</a:t>
            </a:r>
            <a:r>
              <a:rPr sz="800" spc="5" dirty="0">
                <a:solidFill>
                  <a:srgbClr val="231F20"/>
                </a:solidFill>
                <a:latin typeface="Calibri"/>
                <a:cs typeface="Calibri"/>
              </a:rPr>
              <a:t>, </a:t>
            </a:r>
            <a:r>
              <a:rPr sz="800" spc="9" dirty="0">
                <a:solidFill>
                  <a:srgbClr val="231F20"/>
                </a:solidFill>
                <a:latin typeface="Calibri"/>
                <a:cs typeface="Calibri"/>
              </a:rPr>
              <a:t>dăruită </a:t>
            </a:r>
            <a:r>
              <a:rPr sz="800" spc="23" dirty="0">
                <a:solidFill>
                  <a:srgbClr val="231F20"/>
                </a:solidFill>
                <a:latin typeface="Calibri"/>
                <a:cs typeface="Calibri"/>
              </a:rPr>
              <a:t>cu </a:t>
            </a:r>
            <a:r>
              <a:rPr sz="800" spc="14" dirty="0">
                <a:solidFill>
                  <a:srgbClr val="231F20"/>
                </a:solidFill>
                <a:latin typeface="Calibri"/>
                <a:cs typeface="Calibri"/>
              </a:rPr>
              <a:t>munți </a:t>
            </a:r>
            <a:r>
              <a:rPr sz="800" spc="5" dirty="0">
                <a:solidFill>
                  <a:srgbClr val="231F20"/>
                </a:solidFill>
                <a:latin typeface="Calibri"/>
                <a:cs typeface="Calibri"/>
              </a:rPr>
              <a:t>calcaroşi, </a:t>
            </a:r>
            <a:r>
              <a:rPr sz="800" spc="9" dirty="0">
                <a:solidFill>
                  <a:srgbClr val="231F20"/>
                </a:solidFill>
                <a:latin typeface="Calibri"/>
                <a:cs typeface="Calibri"/>
              </a:rPr>
              <a:t>dealuri  </a:t>
            </a:r>
            <a:r>
              <a:rPr sz="800" spc="-5" dirty="0">
                <a:solidFill>
                  <a:srgbClr val="231F20"/>
                </a:solidFill>
                <a:latin typeface="Calibri"/>
                <a:cs typeface="Calibri"/>
              </a:rPr>
              <a:t>înalte, </a:t>
            </a:r>
            <a:r>
              <a:rPr sz="800" dirty="0">
                <a:solidFill>
                  <a:srgbClr val="231F20"/>
                </a:solidFill>
                <a:latin typeface="Calibri"/>
                <a:cs typeface="Calibri"/>
              </a:rPr>
              <a:t>formațiuni stâncoase excentrice. </a:t>
            </a:r>
            <a:r>
              <a:rPr sz="800" spc="14" dirty="0">
                <a:solidFill>
                  <a:srgbClr val="231F20"/>
                </a:solidFill>
                <a:latin typeface="Calibri"/>
                <a:cs typeface="Calibri"/>
              </a:rPr>
              <a:t>Adân-  </a:t>
            </a:r>
            <a:r>
              <a:rPr sz="800" spc="5" dirty="0">
                <a:solidFill>
                  <a:srgbClr val="231F20"/>
                </a:solidFill>
                <a:latin typeface="Calibri"/>
                <a:cs typeface="Calibri"/>
              </a:rPr>
              <a:t>cimea</a:t>
            </a:r>
            <a:r>
              <a:rPr sz="800" spc="-19" dirty="0">
                <a:solidFill>
                  <a:srgbClr val="231F20"/>
                </a:solidFill>
                <a:latin typeface="Calibri"/>
                <a:cs typeface="Calibri"/>
              </a:rPr>
              <a:t> </a:t>
            </a:r>
            <a:r>
              <a:rPr sz="800" spc="5" dirty="0">
                <a:solidFill>
                  <a:srgbClr val="231F20"/>
                </a:solidFill>
                <a:latin typeface="Calibri"/>
                <a:cs typeface="Calibri"/>
              </a:rPr>
              <a:t>apei</a:t>
            </a:r>
            <a:r>
              <a:rPr sz="800" spc="-19" dirty="0">
                <a:solidFill>
                  <a:srgbClr val="231F20"/>
                </a:solidFill>
                <a:latin typeface="Calibri"/>
                <a:cs typeface="Calibri"/>
              </a:rPr>
              <a:t> </a:t>
            </a:r>
            <a:r>
              <a:rPr sz="800" spc="14" dirty="0">
                <a:solidFill>
                  <a:srgbClr val="231F20"/>
                </a:solidFill>
                <a:latin typeface="Calibri"/>
                <a:cs typeface="Calibri"/>
              </a:rPr>
              <a:t>din</a:t>
            </a:r>
            <a:r>
              <a:rPr sz="800" spc="-19" dirty="0">
                <a:solidFill>
                  <a:srgbClr val="231F20"/>
                </a:solidFill>
                <a:latin typeface="Calibri"/>
                <a:cs typeface="Calibri"/>
              </a:rPr>
              <a:t> </a:t>
            </a:r>
            <a:r>
              <a:rPr sz="800" dirty="0">
                <a:solidFill>
                  <a:srgbClr val="231F20"/>
                </a:solidFill>
                <a:latin typeface="Calibri"/>
                <a:cs typeface="Calibri"/>
              </a:rPr>
              <a:t>jur</a:t>
            </a:r>
            <a:r>
              <a:rPr sz="800" spc="-19" dirty="0">
                <a:solidFill>
                  <a:srgbClr val="231F20"/>
                </a:solidFill>
                <a:latin typeface="Calibri"/>
                <a:cs typeface="Calibri"/>
              </a:rPr>
              <a:t> </a:t>
            </a:r>
            <a:r>
              <a:rPr sz="800" dirty="0">
                <a:solidFill>
                  <a:srgbClr val="231F20"/>
                </a:solidFill>
                <a:latin typeface="Calibri"/>
                <a:cs typeface="Calibri"/>
              </a:rPr>
              <a:t>este</a:t>
            </a:r>
            <a:r>
              <a:rPr sz="800" spc="-19" dirty="0">
                <a:solidFill>
                  <a:srgbClr val="231F20"/>
                </a:solidFill>
                <a:latin typeface="Calibri"/>
                <a:cs typeface="Calibri"/>
              </a:rPr>
              <a:t> </a:t>
            </a:r>
            <a:r>
              <a:rPr sz="800" dirty="0">
                <a:solidFill>
                  <a:srgbClr val="231F20"/>
                </a:solidFill>
                <a:latin typeface="Calibri"/>
                <a:cs typeface="Calibri"/>
              </a:rPr>
              <a:t>între</a:t>
            </a:r>
            <a:r>
              <a:rPr sz="800" spc="-19" dirty="0">
                <a:solidFill>
                  <a:srgbClr val="231F20"/>
                </a:solidFill>
                <a:latin typeface="Calibri"/>
                <a:cs typeface="Calibri"/>
              </a:rPr>
              <a:t> </a:t>
            </a:r>
            <a:r>
              <a:rPr sz="800" dirty="0">
                <a:solidFill>
                  <a:srgbClr val="231F20"/>
                </a:solidFill>
                <a:latin typeface="Calibri"/>
                <a:cs typeface="Calibri"/>
              </a:rPr>
              <a:t>20</a:t>
            </a:r>
            <a:r>
              <a:rPr sz="800" spc="-19" dirty="0">
                <a:solidFill>
                  <a:srgbClr val="231F20"/>
                </a:solidFill>
                <a:latin typeface="Calibri"/>
                <a:cs typeface="Calibri"/>
              </a:rPr>
              <a:t> </a:t>
            </a:r>
            <a:r>
              <a:rPr sz="800" dirty="0">
                <a:solidFill>
                  <a:srgbClr val="231F20"/>
                </a:solidFill>
                <a:latin typeface="Calibri"/>
                <a:cs typeface="Calibri"/>
              </a:rPr>
              <a:t>şi</a:t>
            </a:r>
            <a:r>
              <a:rPr sz="800" spc="-19" dirty="0">
                <a:solidFill>
                  <a:srgbClr val="231F20"/>
                </a:solidFill>
                <a:latin typeface="Calibri"/>
                <a:cs typeface="Calibri"/>
              </a:rPr>
              <a:t> </a:t>
            </a:r>
            <a:r>
              <a:rPr sz="800" dirty="0">
                <a:solidFill>
                  <a:srgbClr val="231F20"/>
                </a:solidFill>
                <a:latin typeface="Calibri"/>
                <a:cs typeface="Calibri"/>
              </a:rPr>
              <a:t>34</a:t>
            </a:r>
            <a:r>
              <a:rPr sz="800" spc="-19" dirty="0">
                <a:solidFill>
                  <a:srgbClr val="231F20"/>
                </a:solidFill>
                <a:latin typeface="Calibri"/>
                <a:cs typeface="Calibri"/>
              </a:rPr>
              <a:t> </a:t>
            </a:r>
            <a:r>
              <a:rPr sz="800" spc="-5" dirty="0">
                <a:solidFill>
                  <a:srgbClr val="231F20"/>
                </a:solidFill>
                <a:latin typeface="Calibri"/>
                <a:cs typeface="Calibri"/>
              </a:rPr>
              <a:t>m.</a:t>
            </a:r>
            <a:endParaRPr sz="800" dirty="0">
              <a:latin typeface="Calibri"/>
              <a:cs typeface="Calibri"/>
            </a:endParaRPr>
          </a:p>
          <a:p>
            <a:pPr marL="11826" marR="4730" indent="133637">
              <a:lnSpc>
                <a:spcPct val="115700"/>
              </a:lnSpc>
            </a:pPr>
            <a:r>
              <a:rPr sz="800" spc="23" dirty="0">
                <a:solidFill>
                  <a:srgbClr val="231F20"/>
                </a:solidFill>
                <a:latin typeface="Calibri"/>
                <a:cs typeface="Calibri"/>
              </a:rPr>
              <a:t>Din </a:t>
            </a:r>
            <a:r>
              <a:rPr sz="800" spc="14" dirty="0">
                <a:solidFill>
                  <a:srgbClr val="231F20"/>
                </a:solidFill>
                <a:latin typeface="Calibri"/>
                <a:cs typeface="Calibri"/>
              </a:rPr>
              <a:t>peisajul </a:t>
            </a:r>
            <a:r>
              <a:rPr sz="800" spc="9" dirty="0">
                <a:solidFill>
                  <a:srgbClr val="231F20"/>
                </a:solidFill>
                <a:latin typeface="Calibri"/>
                <a:cs typeface="Calibri"/>
              </a:rPr>
              <a:t>Ko Phi Phi </a:t>
            </a:r>
            <a:r>
              <a:rPr sz="800" spc="23" dirty="0">
                <a:solidFill>
                  <a:srgbClr val="231F20"/>
                </a:solidFill>
                <a:latin typeface="Calibri"/>
                <a:cs typeface="Calibri"/>
              </a:rPr>
              <a:t>Le </a:t>
            </a:r>
            <a:r>
              <a:rPr sz="800" spc="5" dirty="0">
                <a:solidFill>
                  <a:srgbClr val="231F20"/>
                </a:solidFill>
                <a:latin typeface="Calibri"/>
                <a:cs typeface="Calibri"/>
              </a:rPr>
              <a:t>fac </a:t>
            </a:r>
            <a:r>
              <a:rPr sz="800" spc="9" dirty="0">
                <a:solidFill>
                  <a:srgbClr val="231F20"/>
                </a:solidFill>
                <a:latin typeface="Calibri"/>
                <a:cs typeface="Calibri"/>
              </a:rPr>
              <a:t>parte </a:t>
            </a:r>
            <a:r>
              <a:rPr sz="800" spc="28" dirty="0">
                <a:solidFill>
                  <a:srgbClr val="231F20"/>
                </a:solidFill>
                <a:latin typeface="Calibri"/>
                <a:cs typeface="Calibri"/>
              </a:rPr>
              <a:t>gol-  </a:t>
            </a:r>
            <a:r>
              <a:rPr sz="800" spc="-5" dirty="0">
                <a:solidFill>
                  <a:srgbClr val="231F20"/>
                </a:solidFill>
                <a:latin typeface="Calibri"/>
                <a:cs typeface="Calibri"/>
              </a:rPr>
              <a:t>furi pitoreşti: </a:t>
            </a:r>
            <a:r>
              <a:rPr sz="800" spc="14" dirty="0">
                <a:solidFill>
                  <a:srgbClr val="231F20"/>
                </a:solidFill>
                <a:latin typeface="Calibri"/>
                <a:cs typeface="Calibri"/>
              </a:rPr>
              <a:t>Ao </a:t>
            </a:r>
            <a:r>
              <a:rPr sz="800" dirty="0">
                <a:solidFill>
                  <a:srgbClr val="231F20"/>
                </a:solidFill>
                <a:latin typeface="Calibri"/>
                <a:cs typeface="Calibri"/>
              </a:rPr>
              <a:t>Pi Le, </a:t>
            </a:r>
            <a:r>
              <a:rPr sz="800" spc="14" dirty="0">
                <a:solidFill>
                  <a:srgbClr val="231F20"/>
                </a:solidFill>
                <a:latin typeface="Calibri"/>
                <a:cs typeface="Calibri"/>
              </a:rPr>
              <a:t>Ao </a:t>
            </a:r>
            <a:r>
              <a:rPr sz="800" spc="-14" dirty="0">
                <a:solidFill>
                  <a:srgbClr val="231F20"/>
                </a:solidFill>
                <a:latin typeface="Calibri"/>
                <a:cs typeface="Calibri"/>
              </a:rPr>
              <a:t>Maya, </a:t>
            </a:r>
            <a:r>
              <a:rPr sz="800" spc="14" dirty="0">
                <a:solidFill>
                  <a:srgbClr val="231F20"/>
                </a:solidFill>
                <a:latin typeface="Calibri"/>
                <a:cs typeface="Calibri"/>
              </a:rPr>
              <a:t>Ao </a:t>
            </a:r>
            <a:r>
              <a:rPr sz="800" spc="23" dirty="0">
                <a:solidFill>
                  <a:srgbClr val="231F20"/>
                </a:solidFill>
                <a:latin typeface="Calibri"/>
                <a:cs typeface="Calibri"/>
              </a:rPr>
              <a:t>Lo </a:t>
            </a:r>
            <a:r>
              <a:rPr sz="800" spc="9" dirty="0">
                <a:solidFill>
                  <a:srgbClr val="231F20"/>
                </a:solidFill>
                <a:latin typeface="Calibri"/>
                <a:cs typeface="Calibri"/>
              </a:rPr>
              <a:t>Sa </a:t>
            </a:r>
            <a:r>
              <a:rPr sz="800" spc="-28" dirty="0">
                <a:solidFill>
                  <a:srgbClr val="231F20"/>
                </a:solidFill>
                <a:latin typeface="Calibri"/>
                <a:cs typeface="Calibri"/>
              </a:rPr>
              <a:t>Ma.  </a:t>
            </a:r>
            <a:r>
              <a:rPr sz="800" spc="-74" dirty="0">
                <a:solidFill>
                  <a:srgbClr val="231F20"/>
                </a:solidFill>
                <a:latin typeface="Calibri"/>
                <a:cs typeface="Calibri"/>
              </a:rPr>
              <a:t>oÎnrdn-estul </a:t>
            </a:r>
            <a:r>
              <a:rPr sz="800" spc="14" dirty="0">
                <a:solidFill>
                  <a:srgbClr val="231F20"/>
                </a:solidFill>
                <a:latin typeface="Calibri"/>
                <a:cs typeface="Calibri"/>
              </a:rPr>
              <a:t>insulei </a:t>
            </a:r>
            <a:r>
              <a:rPr sz="800" spc="9" dirty="0">
                <a:solidFill>
                  <a:srgbClr val="231F20"/>
                </a:solidFill>
                <a:latin typeface="Calibri"/>
                <a:cs typeface="Calibri"/>
              </a:rPr>
              <a:t>se află </a:t>
            </a:r>
            <a:r>
              <a:rPr sz="800" spc="23" dirty="0">
                <a:solidFill>
                  <a:srgbClr val="231F20"/>
                </a:solidFill>
                <a:latin typeface="Calibri"/>
                <a:cs typeface="Calibri"/>
              </a:rPr>
              <a:t>Tham Viking,  </a:t>
            </a:r>
            <a:r>
              <a:rPr sz="800" spc="-177" dirty="0">
                <a:solidFill>
                  <a:srgbClr val="231F20"/>
                </a:solidFill>
                <a:latin typeface="Calibri"/>
                <a:cs typeface="Calibri"/>
              </a:rPr>
              <a:t>oerăpeaşmt </a:t>
            </a:r>
            <a:r>
              <a:rPr sz="800" spc="5" dirty="0">
                <a:solidFill>
                  <a:srgbClr val="231F20"/>
                </a:solidFill>
                <a:latin typeface="Calibri"/>
                <a:cs typeface="Calibri"/>
              </a:rPr>
              <a:t>plă, </a:t>
            </a:r>
            <a:r>
              <a:rPr sz="800" spc="14" dirty="0">
                <a:solidFill>
                  <a:srgbClr val="231F20"/>
                </a:solidFill>
                <a:latin typeface="Calibri"/>
                <a:cs typeface="Calibri"/>
              </a:rPr>
              <a:t>redenumită </a:t>
            </a:r>
            <a:r>
              <a:rPr sz="800" dirty="0">
                <a:solidFill>
                  <a:srgbClr val="231F20"/>
                </a:solidFill>
                <a:latin typeface="Calibri"/>
                <a:cs typeface="Calibri"/>
              </a:rPr>
              <a:t>„Tham</a:t>
            </a:r>
            <a:r>
              <a:rPr sz="800" spc="-37" dirty="0">
                <a:solidFill>
                  <a:srgbClr val="231F20"/>
                </a:solidFill>
                <a:latin typeface="Calibri"/>
                <a:cs typeface="Calibri"/>
              </a:rPr>
              <a:t> </a:t>
            </a:r>
            <a:r>
              <a:rPr sz="800" spc="9" dirty="0">
                <a:solidFill>
                  <a:srgbClr val="231F20"/>
                </a:solidFill>
                <a:latin typeface="Calibri"/>
                <a:cs typeface="Calibri"/>
              </a:rPr>
              <a:t>Phaya</a:t>
            </a:r>
            <a:endParaRPr sz="800" dirty="0">
              <a:latin typeface="Calibri"/>
              <a:cs typeface="Calibri"/>
            </a:endParaRPr>
          </a:p>
          <a:p>
            <a:pPr marL="11826" marR="4730" algn="just">
              <a:lnSpc>
                <a:spcPct val="115700"/>
              </a:lnSpc>
            </a:pPr>
            <a:r>
              <a:rPr sz="800" spc="-5" dirty="0">
                <a:solidFill>
                  <a:srgbClr val="231F20"/>
                </a:solidFill>
                <a:latin typeface="Calibri"/>
                <a:cs typeface="Calibri"/>
              </a:rPr>
              <a:t>Nak“ </a:t>
            </a:r>
            <a:r>
              <a:rPr sz="800" spc="5" dirty="0">
                <a:solidFill>
                  <a:srgbClr val="231F20"/>
                </a:solidFill>
                <a:latin typeface="Calibri"/>
                <a:cs typeface="Calibri"/>
              </a:rPr>
              <a:t>sau </a:t>
            </a:r>
            <a:r>
              <a:rPr sz="800" dirty="0">
                <a:solidFill>
                  <a:srgbClr val="231F20"/>
                </a:solidFill>
                <a:latin typeface="Calibri"/>
                <a:cs typeface="Calibri"/>
              </a:rPr>
              <a:t>„Naga </a:t>
            </a:r>
            <a:r>
              <a:rPr sz="800" spc="5" dirty="0">
                <a:solidFill>
                  <a:srgbClr val="231F20"/>
                </a:solidFill>
                <a:latin typeface="Calibri"/>
                <a:cs typeface="Calibri"/>
              </a:rPr>
              <a:t>Serpent </a:t>
            </a:r>
            <a:r>
              <a:rPr sz="800" spc="-5" dirty="0">
                <a:solidFill>
                  <a:srgbClr val="231F20"/>
                </a:solidFill>
                <a:latin typeface="Calibri"/>
                <a:cs typeface="Calibri"/>
              </a:rPr>
              <a:t>Cave“ </a:t>
            </a:r>
            <a:r>
              <a:rPr sz="800" spc="9" dirty="0">
                <a:solidFill>
                  <a:srgbClr val="231F20"/>
                </a:solidFill>
                <a:latin typeface="Calibri"/>
                <a:cs typeface="Calibri"/>
              </a:rPr>
              <a:t>de </a:t>
            </a:r>
            <a:r>
              <a:rPr sz="800" spc="-5" dirty="0">
                <a:solidFill>
                  <a:srgbClr val="231F20"/>
                </a:solidFill>
                <a:latin typeface="Calibri"/>
                <a:cs typeface="Calibri"/>
              </a:rPr>
              <a:t>Majestatea  </a:t>
            </a:r>
            <a:r>
              <a:rPr sz="800" dirty="0">
                <a:solidFill>
                  <a:srgbClr val="231F20"/>
                </a:solidFill>
                <a:latin typeface="Calibri"/>
                <a:cs typeface="Calibri"/>
              </a:rPr>
              <a:t>sa </a:t>
            </a:r>
            <a:r>
              <a:rPr sz="800" spc="9" dirty="0">
                <a:solidFill>
                  <a:srgbClr val="231F20"/>
                </a:solidFill>
                <a:latin typeface="Calibri"/>
                <a:cs typeface="Calibri"/>
              </a:rPr>
              <a:t>Regele Bhumibol </a:t>
            </a:r>
            <a:r>
              <a:rPr sz="800" spc="5" dirty="0">
                <a:solidFill>
                  <a:srgbClr val="231F20"/>
                </a:solidFill>
                <a:latin typeface="Calibri"/>
                <a:cs typeface="Calibri"/>
              </a:rPr>
              <a:t>Adulyadej, </a:t>
            </a:r>
            <a:r>
              <a:rPr sz="800" dirty="0">
                <a:solidFill>
                  <a:srgbClr val="231F20"/>
                </a:solidFill>
                <a:latin typeface="Calibri"/>
                <a:cs typeface="Calibri"/>
              </a:rPr>
              <a:t>datorită </a:t>
            </a:r>
            <a:r>
              <a:rPr sz="800" spc="5" dirty="0">
                <a:solidFill>
                  <a:srgbClr val="231F20"/>
                </a:solidFill>
                <a:latin typeface="Calibri"/>
                <a:cs typeface="Calibri"/>
              </a:rPr>
              <a:t>unei  </a:t>
            </a:r>
            <a:r>
              <a:rPr sz="800" dirty="0">
                <a:solidFill>
                  <a:srgbClr val="231F20"/>
                </a:solidFill>
                <a:latin typeface="Calibri"/>
                <a:cs typeface="Calibri"/>
              </a:rPr>
              <a:t>pietre</a:t>
            </a:r>
            <a:r>
              <a:rPr sz="800" spc="-65" dirty="0">
                <a:solidFill>
                  <a:srgbClr val="231F20"/>
                </a:solidFill>
                <a:latin typeface="Calibri"/>
                <a:cs typeface="Calibri"/>
              </a:rPr>
              <a:t> </a:t>
            </a:r>
            <a:r>
              <a:rPr sz="800" spc="-5" dirty="0">
                <a:solidFill>
                  <a:srgbClr val="231F20"/>
                </a:solidFill>
                <a:latin typeface="Calibri"/>
                <a:cs typeface="Calibri"/>
              </a:rPr>
              <a:t>care</a:t>
            </a:r>
            <a:r>
              <a:rPr sz="800" spc="-65" dirty="0">
                <a:solidFill>
                  <a:srgbClr val="231F20"/>
                </a:solidFill>
                <a:latin typeface="Calibri"/>
                <a:cs typeface="Calibri"/>
              </a:rPr>
              <a:t> </a:t>
            </a:r>
            <a:r>
              <a:rPr sz="800" dirty="0">
                <a:solidFill>
                  <a:srgbClr val="231F20"/>
                </a:solidFill>
                <a:latin typeface="Calibri"/>
                <a:cs typeface="Calibri"/>
              </a:rPr>
              <a:t>seamănă</a:t>
            </a:r>
            <a:r>
              <a:rPr sz="800" spc="-65" dirty="0">
                <a:solidFill>
                  <a:srgbClr val="231F20"/>
                </a:solidFill>
                <a:latin typeface="Calibri"/>
                <a:cs typeface="Calibri"/>
              </a:rPr>
              <a:t> </a:t>
            </a:r>
            <a:r>
              <a:rPr sz="800" spc="14" dirty="0">
                <a:solidFill>
                  <a:srgbClr val="231F20"/>
                </a:solidFill>
                <a:latin typeface="Calibri"/>
                <a:cs typeface="Calibri"/>
              </a:rPr>
              <a:t>cu</a:t>
            </a:r>
            <a:r>
              <a:rPr sz="800" spc="-65" dirty="0">
                <a:solidFill>
                  <a:srgbClr val="231F20"/>
                </a:solidFill>
                <a:latin typeface="Calibri"/>
                <a:cs typeface="Calibri"/>
              </a:rPr>
              <a:t> </a:t>
            </a:r>
            <a:r>
              <a:rPr sz="800" spc="-5" dirty="0">
                <a:solidFill>
                  <a:srgbClr val="231F20"/>
                </a:solidFill>
                <a:latin typeface="Calibri"/>
                <a:cs typeface="Calibri"/>
              </a:rPr>
              <a:t>creatura</a:t>
            </a:r>
            <a:r>
              <a:rPr sz="800" spc="-65" dirty="0">
                <a:solidFill>
                  <a:srgbClr val="231F20"/>
                </a:solidFill>
                <a:latin typeface="Calibri"/>
                <a:cs typeface="Calibri"/>
              </a:rPr>
              <a:t> </a:t>
            </a:r>
            <a:r>
              <a:rPr sz="800" dirty="0">
                <a:solidFill>
                  <a:srgbClr val="231F20"/>
                </a:solidFill>
                <a:latin typeface="Calibri"/>
                <a:cs typeface="Calibri"/>
              </a:rPr>
              <a:t>mitică,</a:t>
            </a:r>
            <a:r>
              <a:rPr sz="800" spc="-65" dirty="0">
                <a:solidFill>
                  <a:srgbClr val="231F20"/>
                </a:solidFill>
                <a:latin typeface="Calibri"/>
                <a:cs typeface="Calibri"/>
              </a:rPr>
              <a:t> </a:t>
            </a:r>
            <a:r>
              <a:rPr sz="800" spc="14" dirty="0">
                <a:solidFill>
                  <a:srgbClr val="231F20"/>
                </a:solidFill>
                <a:latin typeface="Calibri"/>
                <a:cs typeface="Calibri"/>
              </a:rPr>
              <a:t>pe</a:t>
            </a:r>
            <a:r>
              <a:rPr sz="800" spc="-65" dirty="0">
                <a:solidFill>
                  <a:srgbClr val="231F20"/>
                </a:solidFill>
                <a:latin typeface="Calibri"/>
                <a:cs typeface="Calibri"/>
              </a:rPr>
              <a:t> </a:t>
            </a:r>
            <a:r>
              <a:rPr sz="800" spc="-5" dirty="0">
                <a:solidFill>
                  <a:srgbClr val="231F20"/>
                </a:solidFill>
                <a:latin typeface="Calibri"/>
                <a:cs typeface="Calibri"/>
              </a:rPr>
              <a:t>care  Majestatea </a:t>
            </a:r>
            <a:r>
              <a:rPr sz="800" spc="9" dirty="0">
                <a:solidFill>
                  <a:srgbClr val="231F20"/>
                </a:solidFill>
                <a:latin typeface="Calibri"/>
                <a:cs typeface="Calibri"/>
              </a:rPr>
              <a:t>Sa </a:t>
            </a:r>
            <a:r>
              <a:rPr sz="800" dirty="0">
                <a:solidFill>
                  <a:srgbClr val="231F20"/>
                </a:solidFill>
                <a:latin typeface="Calibri"/>
                <a:cs typeface="Calibri"/>
              </a:rPr>
              <a:t>a </a:t>
            </a:r>
            <a:r>
              <a:rPr sz="800" spc="5" dirty="0">
                <a:solidFill>
                  <a:srgbClr val="231F20"/>
                </a:solidFill>
                <a:latin typeface="Calibri"/>
                <a:cs typeface="Calibri"/>
              </a:rPr>
              <a:t>observat-o </a:t>
            </a:r>
            <a:r>
              <a:rPr sz="800" dirty="0">
                <a:solidFill>
                  <a:srgbClr val="231F20"/>
                </a:solidFill>
                <a:latin typeface="Calibri"/>
                <a:cs typeface="Calibri"/>
              </a:rPr>
              <a:t>la </a:t>
            </a:r>
            <a:r>
              <a:rPr sz="800" spc="9" dirty="0">
                <a:solidFill>
                  <a:srgbClr val="231F20"/>
                </a:solidFill>
                <a:latin typeface="Calibri"/>
                <a:cs typeface="Calibri"/>
              </a:rPr>
              <a:t>o </a:t>
            </a:r>
            <a:r>
              <a:rPr sz="800" spc="5" dirty="0">
                <a:solidFill>
                  <a:srgbClr val="231F20"/>
                </a:solidFill>
                <a:latin typeface="Calibri"/>
                <a:cs typeface="Calibri"/>
              </a:rPr>
              <a:t>vizită </a:t>
            </a:r>
            <a:r>
              <a:rPr sz="800" spc="9" dirty="0">
                <a:solidFill>
                  <a:srgbClr val="231F20"/>
                </a:solidFill>
                <a:latin typeface="Calibri"/>
                <a:cs typeface="Calibri"/>
              </a:rPr>
              <a:t>în </a:t>
            </a:r>
            <a:r>
              <a:rPr sz="800" spc="-19" dirty="0">
                <a:solidFill>
                  <a:srgbClr val="231F20"/>
                </a:solidFill>
                <a:latin typeface="Calibri"/>
                <a:cs typeface="Calibri"/>
              </a:rPr>
              <a:t>1972.  </a:t>
            </a:r>
            <a:r>
              <a:rPr sz="800" spc="-116" dirty="0">
                <a:solidFill>
                  <a:srgbClr val="231F20"/>
                </a:solidFill>
                <a:latin typeface="Calibri"/>
                <a:cs typeface="Calibri"/>
              </a:rPr>
              <a:t>Pereaşteste </a:t>
            </a:r>
            <a:r>
              <a:rPr sz="800" dirty="0">
                <a:solidFill>
                  <a:srgbClr val="231F20"/>
                </a:solidFill>
                <a:latin typeface="Calibri"/>
                <a:cs typeface="Calibri"/>
              </a:rPr>
              <a:t>considerată sacră </a:t>
            </a:r>
            <a:r>
              <a:rPr sz="800" spc="9" dirty="0">
                <a:solidFill>
                  <a:srgbClr val="231F20"/>
                </a:solidFill>
                <a:latin typeface="Calibri"/>
                <a:cs typeface="Calibri"/>
              </a:rPr>
              <a:t>de </a:t>
            </a:r>
            <a:r>
              <a:rPr sz="800" dirty="0">
                <a:solidFill>
                  <a:srgbClr val="231F20"/>
                </a:solidFill>
                <a:latin typeface="Calibri"/>
                <a:cs typeface="Calibri"/>
              </a:rPr>
              <a:t>către </a:t>
            </a:r>
            <a:r>
              <a:rPr sz="800" spc="5" dirty="0">
                <a:solidFill>
                  <a:srgbClr val="231F20"/>
                </a:solidFill>
                <a:latin typeface="Calibri"/>
                <a:cs typeface="Calibri"/>
              </a:rPr>
              <a:t>local </a:t>
            </a:r>
            <a:r>
              <a:rPr sz="800" dirty="0">
                <a:solidFill>
                  <a:srgbClr val="231F20"/>
                </a:solidFill>
                <a:latin typeface="Calibri"/>
                <a:cs typeface="Calibri"/>
              </a:rPr>
              <a:t>-  </a:t>
            </a:r>
            <a:r>
              <a:rPr sz="800" spc="5" dirty="0">
                <a:solidFill>
                  <a:srgbClr val="231F20"/>
                </a:solidFill>
                <a:latin typeface="Calibri"/>
                <a:cs typeface="Calibri"/>
              </a:rPr>
              <a:t>nicii </a:t>
            </a:r>
            <a:r>
              <a:rPr sz="800" dirty="0">
                <a:solidFill>
                  <a:srgbClr val="231F20"/>
                </a:solidFill>
                <a:latin typeface="Calibri"/>
                <a:cs typeface="Calibri"/>
              </a:rPr>
              <a:t>care </a:t>
            </a:r>
            <a:r>
              <a:rPr sz="800" spc="9" dirty="0">
                <a:solidFill>
                  <a:srgbClr val="231F20"/>
                </a:solidFill>
                <a:latin typeface="Calibri"/>
                <a:cs typeface="Calibri"/>
              </a:rPr>
              <a:t>vin </a:t>
            </a:r>
            <a:r>
              <a:rPr sz="800" dirty="0">
                <a:solidFill>
                  <a:srgbClr val="231F20"/>
                </a:solidFill>
                <a:latin typeface="Calibri"/>
                <a:cs typeface="Calibri"/>
              </a:rPr>
              <a:t>aici </a:t>
            </a:r>
            <a:r>
              <a:rPr sz="800" spc="5" dirty="0">
                <a:solidFill>
                  <a:srgbClr val="231F20"/>
                </a:solidFill>
                <a:latin typeface="Calibri"/>
                <a:cs typeface="Calibri"/>
              </a:rPr>
              <a:t>pentru </a:t>
            </a:r>
            <a:r>
              <a:rPr sz="800" dirty="0">
                <a:solidFill>
                  <a:srgbClr val="231F20"/>
                </a:solidFill>
                <a:latin typeface="Calibri"/>
                <a:cs typeface="Calibri"/>
              </a:rPr>
              <a:t>a </a:t>
            </a:r>
            <a:r>
              <a:rPr sz="800" spc="9" dirty="0">
                <a:solidFill>
                  <a:srgbClr val="231F20"/>
                </a:solidFill>
                <a:latin typeface="Calibri"/>
                <a:cs typeface="Calibri"/>
              </a:rPr>
              <a:t>aduna </a:t>
            </a:r>
            <a:r>
              <a:rPr sz="800" spc="5" dirty="0">
                <a:solidFill>
                  <a:srgbClr val="231F20"/>
                </a:solidFill>
                <a:latin typeface="Calibri"/>
                <a:cs typeface="Calibri"/>
              </a:rPr>
              <a:t>cuiburile </a:t>
            </a:r>
            <a:r>
              <a:rPr sz="800" spc="9" dirty="0">
                <a:solidFill>
                  <a:srgbClr val="231F20"/>
                </a:solidFill>
                <a:latin typeface="Calibri"/>
                <a:cs typeface="Calibri"/>
              </a:rPr>
              <a:t>de  </a:t>
            </a:r>
            <a:r>
              <a:rPr sz="800" dirty="0">
                <a:solidFill>
                  <a:srgbClr val="231F20"/>
                </a:solidFill>
                <a:latin typeface="Calibri"/>
                <a:cs typeface="Calibri"/>
              </a:rPr>
              <a:t>rândunici. În partea </a:t>
            </a:r>
            <a:r>
              <a:rPr sz="800" spc="9" dirty="0">
                <a:solidFill>
                  <a:srgbClr val="231F20"/>
                </a:solidFill>
                <a:latin typeface="Calibri"/>
                <a:cs typeface="Calibri"/>
              </a:rPr>
              <a:t>de </a:t>
            </a:r>
            <a:r>
              <a:rPr sz="800" dirty="0">
                <a:solidFill>
                  <a:srgbClr val="231F20"/>
                </a:solidFill>
                <a:latin typeface="Calibri"/>
                <a:cs typeface="Calibri"/>
              </a:rPr>
              <a:t>est şi </a:t>
            </a:r>
            <a:r>
              <a:rPr sz="800" spc="9" dirty="0">
                <a:solidFill>
                  <a:srgbClr val="231F20"/>
                </a:solidFill>
                <a:latin typeface="Calibri"/>
                <a:cs typeface="Calibri"/>
              </a:rPr>
              <a:t>de sud </a:t>
            </a:r>
            <a:r>
              <a:rPr sz="800" dirty="0">
                <a:solidFill>
                  <a:srgbClr val="231F20"/>
                </a:solidFill>
                <a:latin typeface="Calibri"/>
                <a:cs typeface="Calibri"/>
              </a:rPr>
              <a:t>a peşterii  </a:t>
            </a:r>
            <a:r>
              <a:rPr sz="800" spc="5" dirty="0">
                <a:solidFill>
                  <a:srgbClr val="231F20"/>
                </a:solidFill>
                <a:latin typeface="Calibri"/>
                <a:cs typeface="Calibri"/>
              </a:rPr>
              <a:t>sunt </a:t>
            </a:r>
            <a:r>
              <a:rPr sz="800" spc="9" dirty="0">
                <a:solidFill>
                  <a:srgbClr val="231F20"/>
                </a:solidFill>
                <a:latin typeface="Calibri"/>
                <a:cs typeface="Calibri"/>
              </a:rPr>
              <a:t>picturi </a:t>
            </a:r>
            <a:r>
              <a:rPr sz="800" spc="5" dirty="0">
                <a:solidFill>
                  <a:srgbClr val="231F20"/>
                </a:solidFill>
                <a:latin typeface="Calibri"/>
                <a:cs typeface="Calibri"/>
              </a:rPr>
              <a:t>antice colorate </a:t>
            </a:r>
            <a:r>
              <a:rPr sz="800" spc="23" dirty="0">
                <a:solidFill>
                  <a:srgbClr val="231F20"/>
                </a:solidFill>
                <a:latin typeface="Calibri"/>
                <a:cs typeface="Calibri"/>
              </a:rPr>
              <a:t>cu </a:t>
            </a:r>
            <a:r>
              <a:rPr sz="800" spc="5" dirty="0">
                <a:solidFill>
                  <a:srgbClr val="231F20"/>
                </a:solidFill>
                <a:latin typeface="Calibri"/>
                <a:cs typeface="Calibri"/>
              </a:rPr>
              <a:t>elefanți </a:t>
            </a:r>
            <a:r>
              <a:rPr sz="800" spc="-9" dirty="0">
                <a:solidFill>
                  <a:srgbClr val="231F20"/>
                </a:solidFill>
                <a:latin typeface="Calibri"/>
                <a:cs typeface="Calibri"/>
              </a:rPr>
              <a:t>şi, </a:t>
            </a:r>
            <a:r>
              <a:rPr sz="800" spc="9" dirty="0">
                <a:solidFill>
                  <a:srgbClr val="231F20"/>
                </a:solidFill>
                <a:latin typeface="Calibri"/>
                <a:cs typeface="Calibri"/>
              </a:rPr>
              <a:t>în  </a:t>
            </a:r>
            <a:r>
              <a:rPr sz="800" spc="23" dirty="0">
                <a:solidFill>
                  <a:srgbClr val="231F20"/>
                </a:solidFill>
                <a:latin typeface="Calibri"/>
                <a:cs typeface="Calibri"/>
              </a:rPr>
              <a:t>mod </a:t>
            </a:r>
            <a:r>
              <a:rPr sz="800" dirty="0">
                <a:solidFill>
                  <a:srgbClr val="231F20"/>
                </a:solidFill>
                <a:latin typeface="Calibri"/>
                <a:cs typeface="Calibri"/>
              </a:rPr>
              <a:t>inedit, </a:t>
            </a:r>
            <a:r>
              <a:rPr sz="800" spc="14" dirty="0">
                <a:solidFill>
                  <a:srgbClr val="231F20"/>
                </a:solidFill>
                <a:latin typeface="Calibri"/>
                <a:cs typeface="Calibri"/>
              </a:rPr>
              <a:t>cu </a:t>
            </a:r>
            <a:r>
              <a:rPr sz="800" dirty="0">
                <a:solidFill>
                  <a:srgbClr val="231F20"/>
                </a:solidFill>
                <a:latin typeface="Calibri"/>
                <a:cs typeface="Calibri"/>
              </a:rPr>
              <a:t>diferite tipuri </a:t>
            </a:r>
            <a:r>
              <a:rPr sz="800" spc="9" dirty="0">
                <a:solidFill>
                  <a:srgbClr val="231F20"/>
                </a:solidFill>
                <a:latin typeface="Calibri"/>
                <a:cs typeface="Calibri"/>
              </a:rPr>
              <a:t>de </a:t>
            </a:r>
            <a:r>
              <a:rPr sz="800" dirty="0">
                <a:solidFill>
                  <a:srgbClr val="231F20"/>
                </a:solidFill>
                <a:latin typeface="Calibri"/>
                <a:cs typeface="Calibri"/>
              </a:rPr>
              <a:t>ambarcațiuni:  </a:t>
            </a:r>
            <a:r>
              <a:rPr sz="800" spc="9" dirty="0">
                <a:solidFill>
                  <a:srgbClr val="231F20"/>
                </a:solidFill>
                <a:latin typeface="Calibri"/>
                <a:cs typeface="Calibri"/>
              </a:rPr>
              <a:t>o </a:t>
            </a:r>
            <a:r>
              <a:rPr sz="800" spc="5" dirty="0">
                <a:solidFill>
                  <a:srgbClr val="231F20"/>
                </a:solidFill>
                <a:latin typeface="Calibri"/>
                <a:cs typeface="Calibri"/>
              </a:rPr>
              <a:t>barcă </a:t>
            </a:r>
            <a:r>
              <a:rPr sz="800" dirty="0">
                <a:solidFill>
                  <a:srgbClr val="231F20"/>
                </a:solidFill>
                <a:latin typeface="Calibri"/>
                <a:cs typeface="Calibri"/>
              </a:rPr>
              <a:t>arăbească, </a:t>
            </a:r>
            <a:r>
              <a:rPr sz="800" spc="9" dirty="0">
                <a:solidFill>
                  <a:srgbClr val="231F20"/>
                </a:solidFill>
                <a:latin typeface="Calibri"/>
                <a:cs typeface="Calibri"/>
              </a:rPr>
              <a:t>una </a:t>
            </a:r>
            <a:r>
              <a:rPr sz="800" spc="5" dirty="0">
                <a:solidFill>
                  <a:srgbClr val="231F20"/>
                </a:solidFill>
                <a:latin typeface="Calibri"/>
                <a:cs typeface="Calibri"/>
              </a:rPr>
              <a:t>europeană </a:t>
            </a:r>
            <a:r>
              <a:rPr sz="800" spc="14" dirty="0">
                <a:solidFill>
                  <a:srgbClr val="231F20"/>
                </a:solidFill>
                <a:latin typeface="Calibri"/>
                <a:cs typeface="Calibri"/>
              </a:rPr>
              <a:t>cu</a:t>
            </a:r>
            <a:r>
              <a:rPr sz="800" spc="154" dirty="0">
                <a:solidFill>
                  <a:srgbClr val="231F20"/>
                </a:solidFill>
                <a:latin typeface="Calibri"/>
                <a:cs typeface="Calibri"/>
              </a:rPr>
              <a:t> </a:t>
            </a:r>
            <a:r>
              <a:rPr sz="800" spc="5" dirty="0">
                <a:solidFill>
                  <a:srgbClr val="231F20"/>
                </a:solidFill>
                <a:latin typeface="Calibri"/>
                <a:cs typeface="Calibri"/>
              </a:rPr>
              <a:t>pânze,</a:t>
            </a:r>
            <a:endParaRPr sz="800" dirty="0">
              <a:latin typeface="Calibri"/>
              <a:cs typeface="Calibri"/>
            </a:endParaRPr>
          </a:p>
        </p:txBody>
      </p:sp>
      <p:sp>
        <p:nvSpPr>
          <p:cNvPr id="11" name="object 11"/>
          <p:cNvSpPr txBox="1"/>
          <p:nvPr/>
        </p:nvSpPr>
        <p:spPr>
          <a:xfrm>
            <a:off x="329555" y="3374884"/>
            <a:ext cx="812244"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Hat </a:t>
            </a:r>
            <a:r>
              <a:rPr sz="700" i="1" dirty="0">
                <a:solidFill>
                  <a:srgbClr val="231F20"/>
                </a:solidFill>
                <a:latin typeface="Calibri"/>
                <a:cs typeface="Calibri"/>
              </a:rPr>
              <a:t>Noppharat</a:t>
            </a:r>
            <a:r>
              <a:rPr sz="700" i="1" spc="-74" dirty="0">
                <a:solidFill>
                  <a:srgbClr val="231F20"/>
                </a:solidFill>
                <a:latin typeface="Calibri"/>
                <a:cs typeface="Calibri"/>
              </a:rPr>
              <a:t> </a:t>
            </a:r>
            <a:r>
              <a:rPr sz="700" i="1" spc="-5" dirty="0">
                <a:solidFill>
                  <a:srgbClr val="231F20"/>
                </a:solidFill>
                <a:latin typeface="Calibri"/>
                <a:cs typeface="Calibri"/>
              </a:rPr>
              <a:t>Thara</a:t>
            </a:r>
            <a:endParaRPr sz="700" dirty="0">
              <a:latin typeface="Calibri"/>
              <a:cs typeface="Calibri"/>
            </a:endParaRPr>
          </a:p>
        </p:txBody>
      </p:sp>
      <p:sp>
        <p:nvSpPr>
          <p:cNvPr id="12" name="object 12"/>
          <p:cNvSpPr/>
          <p:nvPr/>
        </p:nvSpPr>
        <p:spPr>
          <a:xfrm>
            <a:off x="4956013" y="11"/>
            <a:ext cx="4950553" cy="6855408"/>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9230391" y="6365283"/>
            <a:ext cx="347072"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Ao</a:t>
            </a:r>
            <a:r>
              <a:rPr sz="700" i="1" spc="-70" dirty="0">
                <a:solidFill>
                  <a:srgbClr val="231F20"/>
                </a:solidFill>
                <a:latin typeface="Calibri"/>
                <a:cs typeface="Calibri"/>
              </a:rPr>
              <a:t> </a:t>
            </a:r>
            <a:r>
              <a:rPr sz="700" i="1" spc="-14" dirty="0">
                <a:solidFill>
                  <a:srgbClr val="231F20"/>
                </a:solidFill>
                <a:latin typeface="Calibri"/>
                <a:cs typeface="Calibri"/>
              </a:rPr>
              <a:t>Maya</a:t>
            </a:r>
            <a:endParaRPr sz="700" dirty="0">
              <a:latin typeface="Calibri"/>
              <a:cs typeface="Calibri"/>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14</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3" y="6576521"/>
            <a:ext cx="453121"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15</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544962" y="3694222"/>
            <a:ext cx="2066714" cy="267152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616782"/>
            <a:ext cx="2091468" cy="886605"/>
          </a:xfrm>
          <a:prstGeom prst="rect">
            <a:avLst/>
          </a:prstGeom>
        </p:spPr>
        <p:txBody>
          <a:bodyPr vert="horz" wrap="square" lIns="0" tIns="11826" rIns="0" bIns="0" rtlCol="0">
            <a:spAutoFit/>
          </a:bodyPr>
          <a:lstStyle/>
          <a:p>
            <a:pPr marL="11826" marR="4730" algn="just">
              <a:lnSpc>
                <a:spcPct val="115700"/>
              </a:lnSpc>
              <a:spcBef>
                <a:spcPts val="93"/>
              </a:spcBef>
            </a:pPr>
            <a:r>
              <a:rPr sz="800" spc="-126" dirty="0">
                <a:solidFill>
                  <a:srgbClr val="231F20"/>
                </a:solidFill>
                <a:latin typeface="Calibri"/>
                <a:cs typeface="Calibri"/>
              </a:rPr>
              <a:t>omşpaană, </a:t>
            </a:r>
            <a:r>
              <a:rPr sz="800" spc="9" dirty="0">
                <a:solidFill>
                  <a:srgbClr val="231F20"/>
                </a:solidFill>
                <a:latin typeface="Calibri"/>
                <a:cs typeface="Calibri"/>
              </a:rPr>
              <a:t>o </a:t>
            </a:r>
            <a:r>
              <a:rPr sz="800" dirty="0">
                <a:solidFill>
                  <a:srgbClr val="231F20"/>
                </a:solidFill>
                <a:latin typeface="Calibri"/>
                <a:cs typeface="Calibri"/>
              </a:rPr>
              <a:t>corabie </a:t>
            </a:r>
            <a:r>
              <a:rPr sz="800" spc="5" dirty="0">
                <a:solidFill>
                  <a:srgbClr val="231F20"/>
                </a:solidFill>
                <a:latin typeface="Calibri"/>
                <a:cs typeface="Calibri"/>
              </a:rPr>
              <a:t>chinezească </a:t>
            </a:r>
            <a:r>
              <a:rPr sz="800" dirty="0">
                <a:solidFill>
                  <a:srgbClr val="231F20"/>
                </a:solidFill>
                <a:latin typeface="Calibri"/>
                <a:cs typeface="Calibri"/>
              </a:rPr>
              <a:t>şi </a:t>
            </a:r>
            <a:r>
              <a:rPr sz="800" spc="14" dirty="0">
                <a:solidFill>
                  <a:srgbClr val="231F20"/>
                </a:solidFill>
                <a:latin typeface="Calibri"/>
                <a:cs typeface="Calibri"/>
              </a:rPr>
              <a:t>un </a:t>
            </a:r>
            <a:r>
              <a:rPr sz="800" dirty="0">
                <a:solidFill>
                  <a:srgbClr val="231F20"/>
                </a:solidFill>
                <a:latin typeface="Calibri"/>
                <a:cs typeface="Calibri"/>
              </a:rPr>
              <a:t>vas</a:t>
            </a:r>
            <a:r>
              <a:rPr sz="800" spc="-98" dirty="0">
                <a:solidFill>
                  <a:srgbClr val="231F20"/>
                </a:solidFill>
                <a:latin typeface="Calibri"/>
                <a:cs typeface="Calibri"/>
              </a:rPr>
              <a:t> </a:t>
            </a:r>
            <a:r>
              <a:rPr sz="800" spc="14" dirty="0">
                <a:solidFill>
                  <a:srgbClr val="231F20"/>
                </a:solidFill>
                <a:latin typeface="Calibri"/>
                <a:cs typeface="Calibri"/>
              </a:rPr>
              <a:t>cu  </a:t>
            </a:r>
            <a:r>
              <a:rPr sz="800" spc="-5" dirty="0">
                <a:solidFill>
                  <a:srgbClr val="231F20"/>
                </a:solidFill>
                <a:latin typeface="Calibri"/>
                <a:cs typeface="Calibri"/>
              </a:rPr>
              <a:t>aburi.</a:t>
            </a:r>
            <a:r>
              <a:rPr sz="800" spc="-61" dirty="0">
                <a:solidFill>
                  <a:srgbClr val="231F20"/>
                </a:solidFill>
                <a:latin typeface="Calibri"/>
                <a:cs typeface="Calibri"/>
              </a:rPr>
              <a:t> </a:t>
            </a:r>
            <a:r>
              <a:rPr sz="800" dirty="0">
                <a:solidFill>
                  <a:srgbClr val="231F20"/>
                </a:solidFill>
                <a:latin typeface="Calibri"/>
                <a:cs typeface="Calibri"/>
              </a:rPr>
              <a:t>Picturile</a:t>
            </a:r>
            <a:r>
              <a:rPr sz="800" spc="-61" dirty="0">
                <a:solidFill>
                  <a:srgbClr val="231F20"/>
                </a:solidFill>
                <a:latin typeface="Calibri"/>
                <a:cs typeface="Calibri"/>
              </a:rPr>
              <a:t> </a:t>
            </a:r>
            <a:r>
              <a:rPr sz="800" spc="-14" dirty="0">
                <a:solidFill>
                  <a:srgbClr val="231F20"/>
                </a:solidFill>
                <a:latin typeface="Calibri"/>
                <a:cs typeface="Calibri"/>
              </a:rPr>
              <a:t>ar</a:t>
            </a:r>
            <a:r>
              <a:rPr sz="800" spc="-61" dirty="0">
                <a:solidFill>
                  <a:srgbClr val="231F20"/>
                </a:solidFill>
                <a:latin typeface="Calibri"/>
                <a:cs typeface="Calibri"/>
              </a:rPr>
              <a:t> </a:t>
            </a:r>
            <a:r>
              <a:rPr sz="800" spc="-9" dirty="0">
                <a:solidFill>
                  <a:srgbClr val="231F20"/>
                </a:solidFill>
                <a:latin typeface="Calibri"/>
                <a:cs typeface="Calibri"/>
              </a:rPr>
              <a:t>fi</a:t>
            </a:r>
            <a:r>
              <a:rPr sz="800" spc="-61" dirty="0">
                <a:solidFill>
                  <a:srgbClr val="231F20"/>
                </a:solidFill>
                <a:latin typeface="Calibri"/>
                <a:cs typeface="Calibri"/>
              </a:rPr>
              <a:t> </a:t>
            </a:r>
            <a:r>
              <a:rPr sz="800" dirty="0">
                <a:solidFill>
                  <a:srgbClr val="231F20"/>
                </a:solidFill>
                <a:latin typeface="Calibri"/>
                <a:cs typeface="Calibri"/>
              </a:rPr>
              <a:t>opera</a:t>
            </a:r>
            <a:r>
              <a:rPr sz="800" spc="-61" dirty="0">
                <a:solidFill>
                  <a:srgbClr val="231F20"/>
                </a:solidFill>
                <a:latin typeface="Calibri"/>
                <a:cs typeface="Calibri"/>
              </a:rPr>
              <a:t> </a:t>
            </a:r>
            <a:r>
              <a:rPr sz="800" dirty="0">
                <a:solidFill>
                  <a:srgbClr val="231F20"/>
                </a:solidFill>
                <a:latin typeface="Calibri"/>
                <a:cs typeface="Calibri"/>
              </a:rPr>
              <a:t>comercianților</a:t>
            </a:r>
            <a:r>
              <a:rPr sz="800" spc="-61" dirty="0">
                <a:solidFill>
                  <a:srgbClr val="231F20"/>
                </a:solidFill>
                <a:latin typeface="Calibri"/>
                <a:cs typeface="Calibri"/>
              </a:rPr>
              <a:t> </a:t>
            </a:r>
            <a:r>
              <a:rPr sz="800" dirty="0">
                <a:solidFill>
                  <a:srgbClr val="231F20"/>
                </a:solidFill>
                <a:latin typeface="Calibri"/>
                <a:cs typeface="Calibri"/>
              </a:rPr>
              <a:t>marini  </a:t>
            </a:r>
            <a:r>
              <a:rPr sz="800" spc="5" dirty="0">
                <a:solidFill>
                  <a:srgbClr val="231F20"/>
                </a:solidFill>
                <a:latin typeface="Calibri"/>
                <a:cs typeface="Calibri"/>
              </a:rPr>
              <a:t>sau </a:t>
            </a:r>
            <a:r>
              <a:rPr sz="800" dirty="0">
                <a:solidFill>
                  <a:srgbClr val="231F20"/>
                </a:solidFill>
                <a:latin typeface="Calibri"/>
                <a:cs typeface="Calibri"/>
              </a:rPr>
              <a:t>a </a:t>
            </a:r>
            <a:r>
              <a:rPr sz="800" spc="-5" dirty="0">
                <a:solidFill>
                  <a:srgbClr val="231F20"/>
                </a:solidFill>
                <a:latin typeface="Calibri"/>
                <a:cs typeface="Calibri"/>
              </a:rPr>
              <a:t>piraților; </a:t>
            </a:r>
            <a:r>
              <a:rPr sz="800" spc="5" dirty="0">
                <a:solidFill>
                  <a:srgbClr val="231F20"/>
                </a:solidFill>
                <a:latin typeface="Calibri"/>
                <a:cs typeface="Calibri"/>
              </a:rPr>
              <a:t>studiul </a:t>
            </a:r>
            <a:r>
              <a:rPr sz="800" dirty="0">
                <a:solidFill>
                  <a:srgbClr val="231F20"/>
                </a:solidFill>
                <a:latin typeface="Calibri"/>
                <a:cs typeface="Calibri"/>
              </a:rPr>
              <a:t>rutelor navale </a:t>
            </a:r>
            <a:r>
              <a:rPr sz="800" spc="9" dirty="0">
                <a:solidFill>
                  <a:srgbClr val="231F20"/>
                </a:solidFill>
                <a:latin typeface="Calibri"/>
                <a:cs typeface="Calibri"/>
              </a:rPr>
              <a:t>de</a:t>
            </a:r>
            <a:r>
              <a:rPr sz="800" spc="-135" dirty="0">
                <a:solidFill>
                  <a:srgbClr val="231F20"/>
                </a:solidFill>
                <a:latin typeface="Calibri"/>
                <a:cs typeface="Calibri"/>
              </a:rPr>
              <a:t> </a:t>
            </a:r>
            <a:r>
              <a:rPr sz="800" dirty="0">
                <a:solidFill>
                  <a:srgbClr val="231F20"/>
                </a:solidFill>
                <a:latin typeface="Calibri"/>
                <a:cs typeface="Calibri"/>
              </a:rPr>
              <a:t>la vest  la</a:t>
            </a:r>
            <a:r>
              <a:rPr sz="800" spc="-19" dirty="0">
                <a:solidFill>
                  <a:srgbClr val="231F20"/>
                </a:solidFill>
                <a:latin typeface="Calibri"/>
                <a:cs typeface="Calibri"/>
              </a:rPr>
              <a:t> </a:t>
            </a:r>
            <a:r>
              <a:rPr sz="800" dirty="0">
                <a:solidFill>
                  <a:srgbClr val="231F20"/>
                </a:solidFill>
                <a:latin typeface="Calibri"/>
                <a:cs typeface="Calibri"/>
              </a:rPr>
              <a:t>est</a:t>
            </a:r>
            <a:r>
              <a:rPr sz="800" spc="-19" dirty="0">
                <a:solidFill>
                  <a:srgbClr val="231F20"/>
                </a:solidFill>
                <a:latin typeface="Calibri"/>
                <a:cs typeface="Calibri"/>
              </a:rPr>
              <a:t> </a:t>
            </a:r>
            <a:r>
              <a:rPr sz="800" spc="9" dirty="0">
                <a:solidFill>
                  <a:srgbClr val="231F20"/>
                </a:solidFill>
                <a:latin typeface="Calibri"/>
                <a:cs typeface="Calibri"/>
              </a:rPr>
              <a:t>indică</a:t>
            </a:r>
            <a:r>
              <a:rPr sz="800" spc="-19" dirty="0">
                <a:solidFill>
                  <a:srgbClr val="231F20"/>
                </a:solidFill>
                <a:latin typeface="Calibri"/>
                <a:cs typeface="Calibri"/>
              </a:rPr>
              <a:t> </a:t>
            </a:r>
            <a:r>
              <a:rPr sz="800" dirty="0">
                <a:solidFill>
                  <a:srgbClr val="231F20"/>
                </a:solidFill>
                <a:latin typeface="Calibri"/>
                <a:cs typeface="Calibri"/>
              </a:rPr>
              <a:t>faptul</a:t>
            </a:r>
            <a:r>
              <a:rPr sz="800" spc="-19" dirty="0">
                <a:solidFill>
                  <a:srgbClr val="231F20"/>
                </a:solidFill>
                <a:latin typeface="Calibri"/>
                <a:cs typeface="Calibri"/>
              </a:rPr>
              <a:t> </a:t>
            </a:r>
            <a:r>
              <a:rPr sz="800" spc="5" dirty="0">
                <a:solidFill>
                  <a:srgbClr val="231F20"/>
                </a:solidFill>
                <a:latin typeface="Calibri"/>
                <a:cs typeface="Calibri"/>
              </a:rPr>
              <a:t>că</a:t>
            </a:r>
            <a:r>
              <a:rPr sz="800" spc="-19" dirty="0">
                <a:solidFill>
                  <a:srgbClr val="231F20"/>
                </a:solidFill>
                <a:latin typeface="Calibri"/>
                <a:cs typeface="Calibri"/>
              </a:rPr>
              <a:t> </a:t>
            </a:r>
            <a:r>
              <a:rPr sz="800" spc="9" dirty="0">
                <a:solidFill>
                  <a:srgbClr val="231F20"/>
                </a:solidFill>
                <a:latin typeface="Calibri"/>
                <a:cs typeface="Calibri"/>
              </a:rPr>
              <a:t>zona</a:t>
            </a:r>
            <a:r>
              <a:rPr sz="800" spc="-19" dirty="0">
                <a:solidFill>
                  <a:srgbClr val="231F20"/>
                </a:solidFill>
                <a:latin typeface="Calibri"/>
                <a:cs typeface="Calibri"/>
              </a:rPr>
              <a:t> </a:t>
            </a:r>
            <a:r>
              <a:rPr sz="800" spc="5" dirty="0">
                <a:solidFill>
                  <a:srgbClr val="231F20"/>
                </a:solidFill>
                <a:latin typeface="Calibri"/>
                <a:cs typeface="Calibri"/>
              </a:rPr>
              <a:t>putea</a:t>
            </a:r>
            <a:r>
              <a:rPr sz="800" spc="-19" dirty="0">
                <a:solidFill>
                  <a:srgbClr val="231F20"/>
                </a:solidFill>
                <a:latin typeface="Calibri"/>
                <a:cs typeface="Calibri"/>
              </a:rPr>
              <a:t> </a:t>
            </a:r>
            <a:r>
              <a:rPr sz="800" dirty="0">
                <a:solidFill>
                  <a:srgbClr val="231F20"/>
                </a:solidFill>
                <a:latin typeface="Calibri"/>
                <a:cs typeface="Calibri"/>
              </a:rPr>
              <a:t>să</a:t>
            </a:r>
            <a:r>
              <a:rPr sz="800" spc="-19" dirty="0">
                <a:solidFill>
                  <a:srgbClr val="231F20"/>
                </a:solidFill>
                <a:latin typeface="Calibri"/>
                <a:cs typeface="Calibri"/>
              </a:rPr>
              <a:t> </a:t>
            </a:r>
            <a:r>
              <a:rPr sz="800" spc="-9" dirty="0">
                <a:solidFill>
                  <a:srgbClr val="231F20"/>
                </a:solidFill>
                <a:latin typeface="Calibri"/>
                <a:cs typeface="Calibri"/>
              </a:rPr>
              <a:t>fi</a:t>
            </a:r>
            <a:r>
              <a:rPr sz="800" spc="-19" dirty="0">
                <a:solidFill>
                  <a:srgbClr val="231F20"/>
                </a:solidFill>
                <a:latin typeface="Calibri"/>
                <a:cs typeface="Calibri"/>
              </a:rPr>
              <a:t> </a:t>
            </a:r>
            <a:r>
              <a:rPr sz="800" dirty="0">
                <a:solidFill>
                  <a:srgbClr val="231F20"/>
                </a:solidFill>
                <a:latin typeface="Calibri"/>
                <a:cs typeface="Calibri"/>
              </a:rPr>
              <a:t>fost</a:t>
            </a:r>
            <a:r>
              <a:rPr sz="800" spc="-19" dirty="0">
                <a:solidFill>
                  <a:srgbClr val="231F20"/>
                </a:solidFill>
                <a:latin typeface="Calibri"/>
                <a:cs typeface="Calibri"/>
              </a:rPr>
              <a:t> </a:t>
            </a:r>
            <a:r>
              <a:rPr sz="800" spc="-5" dirty="0">
                <a:solidFill>
                  <a:srgbClr val="231F20"/>
                </a:solidFill>
                <a:latin typeface="Calibri"/>
                <a:cs typeface="Calibri"/>
              </a:rPr>
              <a:t>atât  </a:t>
            </a:r>
            <a:r>
              <a:rPr sz="800" spc="14" dirty="0">
                <a:solidFill>
                  <a:srgbClr val="231F20"/>
                </a:solidFill>
                <a:latin typeface="Calibri"/>
                <a:cs typeface="Calibri"/>
              </a:rPr>
              <a:t>un </a:t>
            </a:r>
            <a:r>
              <a:rPr sz="800" spc="9" dirty="0">
                <a:solidFill>
                  <a:srgbClr val="231F20"/>
                </a:solidFill>
                <a:latin typeface="Calibri"/>
                <a:cs typeface="Calibri"/>
              </a:rPr>
              <a:t>adăpost în </a:t>
            </a:r>
            <a:r>
              <a:rPr sz="800" dirty="0">
                <a:solidFill>
                  <a:srgbClr val="231F20"/>
                </a:solidFill>
                <a:latin typeface="Calibri"/>
                <a:cs typeface="Calibri"/>
              </a:rPr>
              <a:t>calea </a:t>
            </a:r>
            <a:r>
              <a:rPr sz="800" spc="-5" dirty="0">
                <a:solidFill>
                  <a:srgbClr val="231F20"/>
                </a:solidFill>
                <a:latin typeface="Calibri"/>
                <a:cs typeface="Calibri"/>
              </a:rPr>
              <a:t>furtunilor, </a:t>
            </a:r>
            <a:r>
              <a:rPr sz="800" dirty="0">
                <a:solidFill>
                  <a:srgbClr val="231F20"/>
                </a:solidFill>
                <a:latin typeface="Calibri"/>
                <a:cs typeface="Calibri"/>
              </a:rPr>
              <a:t>cât şi </a:t>
            </a:r>
            <a:r>
              <a:rPr sz="800" spc="14" dirty="0">
                <a:solidFill>
                  <a:srgbClr val="231F20"/>
                </a:solidFill>
                <a:latin typeface="Calibri"/>
                <a:cs typeface="Calibri"/>
              </a:rPr>
              <a:t>un </a:t>
            </a:r>
            <a:r>
              <a:rPr sz="800" spc="9" dirty="0">
                <a:solidFill>
                  <a:srgbClr val="231F20"/>
                </a:solidFill>
                <a:latin typeface="Calibri"/>
                <a:cs typeface="Calibri"/>
              </a:rPr>
              <a:t>loc de  </a:t>
            </a:r>
            <a:r>
              <a:rPr sz="800" spc="-149" dirty="0">
                <a:solidFill>
                  <a:srgbClr val="231F20"/>
                </a:solidFill>
                <a:latin typeface="Calibri"/>
                <a:cs typeface="Calibri"/>
              </a:rPr>
              <a:t>rdeepatrranțisi </a:t>
            </a:r>
            <a:r>
              <a:rPr sz="800" spc="-112" dirty="0">
                <a:solidFill>
                  <a:srgbClr val="231F20"/>
                </a:solidFill>
                <a:latin typeface="Calibri"/>
                <a:cs typeface="Calibri"/>
              </a:rPr>
              <a:t>fşeir </a:t>
            </a:r>
            <a:r>
              <a:rPr sz="800" dirty="0">
                <a:solidFill>
                  <a:srgbClr val="231F20"/>
                </a:solidFill>
                <a:latin typeface="Calibri"/>
                <a:cs typeface="Calibri"/>
              </a:rPr>
              <a:t>al </a:t>
            </a:r>
            <a:r>
              <a:rPr sz="800" spc="-5" dirty="0">
                <a:solidFill>
                  <a:srgbClr val="231F20"/>
                </a:solidFill>
                <a:latin typeface="Calibri"/>
                <a:cs typeface="Calibri"/>
              </a:rPr>
              <a:t>încărcăturilor.</a:t>
            </a:r>
            <a:endParaRPr sz="800" dirty="0">
              <a:latin typeface="Calibri"/>
              <a:cs typeface="Calibri"/>
            </a:endParaRPr>
          </a:p>
        </p:txBody>
      </p:sp>
      <p:sp>
        <p:nvSpPr>
          <p:cNvPr id="8" name="object 8"/>
          <p:cNvSpPr txBox="1"/>
          <p:nvPr/>
        </p:nvSpPr>
        <p:spPr>
          <a:xfrm>
            <a:off x="329555" y="1624454"/>
            <a:ext cx="2091468" cy="743809"/>
          </a:xfrm>
          <a:prstGeom prst="rect">
            <a:avLst/>
          </a:prstGeom>
        </p:spPr>
        <p:txBody>
          <a:bodyPr vert="horz" wrap="square" lIns="0" tIns="11826" rIns="0" bIns="0" rtlCol="0">
            <a:spAutoFit/>
          </a:bodyPr>
          <a:lstStyle/>
          <a:p>
            <a:pPr marL="11826" marR="4730" algn="just">
              <a:lnSpc>
                <a:spcPct val="115700"/>
              </a:lnSpc>
              <a:spcBef>
                <a:spcPts val="93"/>
              </a:spcBef>
            </a:pPr>
            <a:r>
              <a:rPr sz="800" i="1" spc="-5" dirty="0">
                <a:solidFill>
                  <a:srgbClr val="007DC5"/>
                </a:solidFill>
                <a:latin typeface="Calibri"/>
                <a:cs typeface="Calibri"/>
              </a:rPr>
              <a:t>Ko </a:t>
            </a:r>
            <a:r>
              <a:rPr sz="800" i="1" dirty="0">
                <a:solidFill>
                  <a:srgbClr val="007DC5"/>
                </a:solidFill>
                <a:latin typeface="Calibri"/>
                <a:cs typeface="Calibri"/>
              </a:rPr>
              <a:t>Yung </a:t>
            </a:r>
            <a:r>
              <a:rPr sz="800" dirty="0">
                <a:solidFill>
                  <a:srgbClr val="231F20"/>
                </a:solidFill>
                <a:latin typeface="Calibri"/>
                <a:cs typeface="Calibri"/>
              </a:rPr>
              <a:t>este </a:t>
            </a:r>
            <a:r>
              <a:rPr sz="800" spc="5" dirty="0">
                <a:solidFill>
                  <a:srgbClr val="231F20"/>
                </a:solidFill>
                <a:latin typeface="Calibri"/>
                <a:cs typeface="Calibri"/>
              </a:rPr>
              <a:t>localizată </a:t>
            </a:r>
            <a:r>
              <a:rPr sz="800" dirty="0">
                <a:solidFill>
                  <a:srgbClr val="231F20"/>
                </a:solidFill>
                <a:latin typeface="Calibri"/>
                <a:cs typeface="Calibri"/>
              </a:rPr>
              <a:t>la </a:t>
            </a:r>
            <a:r>
              <a:rPr sz="800" spc="9" dirty="0">
                <a:solidFill>
                  <a:srgbClr val="231F20"/>
                </a:solidFill>
                <a:latin typeface="Calibri"/>
                <a:cs typeface="Calibri"/>
              </a:rPr>
              <a:t>nord </a:t>
            </a:r>
            <a:r>
              <a:rPr sz="800" spc="14" dirty="0">
                <a:solidFill>
                  <a:srgbClr val="231F20"/>
                </a:solidFill>
                <a:latin typeface="Calibri"/>
                <a:cs typeface="Calibri"/>
              </a:rPr>
              <a:t>de </a:t>
            </a:r>
            <a:r>
              <a:rPr sz="800" spc="9" dirty="0">
                <a:solidFill>
                  <a:srgbClr val="231F20"/>
                </a:solidFill>
                <a:latin typeface="Calibri"/>
                <a:cs typeface="Calibri"/>
              </a:rPr>
              <a:t>Ko </a:t>
            </a:r>
            <a:r>
              <a:rPr sz="800" spc="5" dirty="0">
                <a:solidFill>
                  <a:srgbClr val="231F20"/>
                </a:solidFill>
                <a:latin typeface="Calibri"/>
                <a:cs typeface="Calibri"/>
              </a:rPr>
              <a:t>Phi Phi  </a:t>
            </a:r>
            <a:r>
              <a:rPr sz="800" spc="23" dirty="0">
                <a:solidFill>
                  <a:srgbClr val="231F20"/>
                </a:solidFill>
                <a:latin typeface="Calibri"/>
                <a:cs typeface="Calibri"/>
              </a:rPr>
              <a:t>Don, </a:t>
            </a:r>
            <a:r>
              <a:rPr sz="800" dirty="0">
                <a:solidFill>
                  <a:srgbClr val="231F20"/>
                </a:solidFill>
                <a:latin typeface="Calibri"/>
                <a:cs typeface="Calibri"/>
              </a:rPr>
              <a:t>e </a:t>
            </a:r>
            <a:r>
              <a:rPr sz="800" spc="5" dirty="0">
                <a:solidFill>
                  <a:srgbClr val="231F20"/>
                </a:solidFill>
                <a:latin typeface="Calibri"/>
                <a:cs typeface="Calibri"/>
              </a:rPr>
              <a:t>„ornamentată“ </a:t>
            </a:r>
            <a:r>
              <a:rPr sz="800" spc="23" dirty="0">
                <a:solidFill>
                  <a:srgbClr val="231F20"/>
                </a:solidFill>
                <a:latin typeface="Calibri"/>
                <a:cs typeface="Calibri"/>
              </a:rPr>
              <a:t>cu </a:t>
            </a:r>
            <a:r>
              <a:rPr sz="800" spc="5" dirty="0">
                <a:solidFill>
                  <a:srgbClr val="231F20"/>
                </a:solidFill>
                <a:latin typeface="Calibri"/>
                <a:cs typeface="Calibri"/>
              </a:rPr>
              <a:t>diferite </a:t>
            </a:r>
            <a:r>
              <a:rPr sz="800" spc="9" dirty="0">
                <a:solidFill>
                  <a:srgbClr val="231F20"/>
                </a:solidFill>
                <a:latin typeface="Calibri"/>
                <a:cs typeface="Calibri"/>
              </a:rPr>
              <a:t>tipuri </a:t>
            </a:r>
            <a:r>
              <a:rPr sz="800" spc="23" dirty="0">
                <a:solidFill>
                  <a:srgbClr val="231F20"/>
                </a:solidFill>
                <a:latin typeface="Calibri"/>
                <a:cs typeface="Calibri"/>
              </a:rPr>
              <a:t>de  </a:t>
            </a:r>
            <a:r>
              <a:rPr sz="800" dirty="0">
                <a:solidFill>
                  <a:srgbClr val="231F20"/>
                </a:solidFill>
                <a:latin typeface="Calibri"/>
                <a:cs typeface="Calibri"/>
              </a:rPr>
              <a:t>recife colorate </a:t>
            </a:r>
            <a:r>
              <a:rPr sz="800" spc="9" dirty="0">
                <a:solidFill>
                  <a:srgbClr val="231F20"/>
                </a:solidFill>
                <a:latin typeface="Calibri"/>
                <a:cs typeface="Calibri"/>
              </a:rPr>
              <a:t>de </a:t>
            </a:r>
            <a:r>
              <a:rPr sz="800" spc="-5" dirty="0">
                <a:solidFill>
                  <a:srgbClr val="231F20"/>
                </a:solidFill>
                <a:latin typeface="Calibri"/>
                <a:cs typeface="Calibri"/>
              </a:rPr>
              <a:t>corali, are </a:t>
            </a:r>
            <a:r>
              <a:rPr sz="800" spc="9" dirty="0">
                <a:solidFill>
                  <a:srgbClr val="231F20"/>
                </a:solidFill>
                <a:latin typeface="Calibri"/>
                <a:cs typeface="Calibri"/>
              </a:rPr>
              <a:t>o </a:t>
            </a:r>
            <a:r>
              <a:rPr sz="800" dirty="0">
                <a:solidFill>
                  <a:srgbClr val="231F20"/>
                </a:solidFill>
                <a:latin typeface="Calibri"/>
                <a:cs typeface="Calibri"/>
              </a:rPr>
              <a:t>plajă </a:t>
            </a:r>
            <a:r>
              <a:rPr sz="800" spc="5" dirty="0">
                <a:solidFill>
                  <a:srgbClr val="231F20"/>
                </a:solidFill>
                <a:latin typeface="Calibri"/>
                <a:cs typeface="Calibri"/>
              </a:rPr>
              <a:t>principală  pietroasă </a:t>
            </a:r>
            <a:r>
              <a:rPr sz="800" dirty="0">
                <a:solidFill>
                  <a:srgbClr val="231F20"/>
                </a:solidFill>
                <a:latin typeface="Calibri"/>
                <a:cs typeface="Calibri"/>
              </a:rPr>
              <a:t>la est şi </a:t>
            </a:r>
            <a:r>
              <a:rPr sz="800" spc="9" dirty="0">
                <a:solidFill>
                  <a:srgbClr val="231F20"/>
                </a:solidFill>
                <a:latin typeface="Calibri"/>
                <a:cs typeface="Calibri"/>
              </a:rPr>
              <a:t>mici </a:t>
            </a:r>
            <a:r>
              <a:rPr sz="800" spc="5" dirty="0">
                <a:solidFill>
                  <a:srgbClr val="231F20"/>
                </a:solidFill>
                <a:latin typeface="Calibri"/>
                <a:cs typeface="Calibri"/>
              </a:rPr>
              <a:t>plaje </a:t>
            </a:r>
            <a:r>
              <a:rPr sz="800" spc="14" dirty="0">
                <a:solidFill>
                  <a:srgbClr val="231F20"/>
                </a:solidFill>
                <a:latin typeface="Calibri"/>
                <a:cs typeface="Calibri"/>
              </a:rPr>
              <a:t>de </a:t>
            </a:r>
            <a:r>
              <a:rPr sz="800" spc="9" dirty="0">
                <a:solidFill>
                  <a:srgbClr val="231F20"/>
                </a:solidFill>
                <a:latin typeface="Calibri"/>
                <a:cs typeface="Calibri"/>
              </a:rPr>
              <a:t>nisip </a:t>
            </a:r>
            <a:r>
              <a:rPr sz="800" dirty="0">
                <a:solidFill>
                  <a:srgbClr val="231F20"/>
                </a:solidFill>
                <a:latin typeface="Calibri"/>
                <a:cs typeface="Calibri"/>
              </a:rPr>
              <a:t>printre  volutele capricioase ale țărmului</a:t>
            </a:r>
            <a:r>
              <a:rPr sz="800" spc="-51" dirty="0">
                <a:solidFill>
                  <a:srgbClr val="231F20"/>
                </a:solidFill>
                <a:latin typeface="Calibri"/>
                <a:cs typeface="Calibri"/>
              </a:rPr>
              <a:t> </a:t>
            </a:r>
            <a:r>
              <a:rPr sz="800" spc="-5" dirty="0">
                <a:solidFill>
                  <a:srgbClr val="231F20"/>
                </a:solidFill>
                <a:latin typeface="Calibri"/>
                <a:cs typeface="Calibri"/>
              </a:rPr>
              <a:t>înalt.</a:t>
            </a:r>
            <a:endParaRPr sz="800" dirty="0">
              <a:latin typeface="Calibri"/>
              <a:cs typeface="Calibri"/>
            </a:endParaRPr>
          </a:p>
        </p:txBody>
      </p:sp>
      <p:sp>
        <p:nvSpPr>
          <p:cNvPr id="9" name="object 9"/>
          <p:cNvSpPr txBox="1"/>
          <p:nvPr/>
        </p:nvSpPr>
        <p:spPr>
          <a:xfrm>
            <a:off x="329554" y="2488238"/>
            <a:ext cx="2091468" cy="743809"/>
          </a:xfrm>
          <a:prstGeom prst="rect">
            <a:avLst/>
          </a:prstGeom>
        </p:spPr>
        <p:txBody>
          <a:bodyPr vert="horz" wrap="square" lIns="0" tIns="11826" rIns="0" bIns="0" rtlCol="0">
            <a:spAutoFit/>
          </a:bodyPr>
          <a:lstStyle/>
          <a:p>
            <a:pPr marL="11826" marR="4730" algn="just">
              <a:lnSpc>
                <a:spcPct val="115700"/>
              </a:lnSpc>
              <a:spcBef>
                <a:spcPts val="93"/>
              </a:spcBef>
            </a:pPr>
            <a:r>
              <a:rPr sz="800" i="1" dirty="0">
                <a:solidFill>
                  <a:srgbClr val="007DC5"/>
                </a:solidFill>
                <a:latin typeface="Calibri"/>
                <a:cs typeface="Calibri"/>
              </a:rPr>
              <a:t>Ko </a:t>
            </a:r>
            <a:r>
              <a:rPr sz="800" i="1" spc="-14" dirty="0">
                <a:solidFill>
                  <a:srgbClr val="007DC5"/>
                </a:solidFill>
                <a:latin typeface="Calibri"/>
                <a:cs typeface="Calibri"/>
              </a:rPr>
              <a:t>Mai </a:t>
            </a:r>
            <a:r>
              <a:rPr sz="800" i="1" spc="-5" dirty="0">
                <a:solidFill>
                  <a:srgbClr val="007DC5"/>
                </a:solidFill>
                <a:latin typeface="Calibri"/>
                <a:cs typeface="Calibri"/>
              </a:rPr>
              <a:t>Phai</a:t>
            </a:r>
            <a:r>
              <a:rPr sz="800" spc="-5" dirty="0">
                <a:solidFill>
                  <a:srgbClr val="231F20"/>
                </a:solidFill>
                <a:latin typeface="Calibri"/>
                <a:cs typeface="Calibri"/>
              </a:rPr>
              <a:t>, </a:t>
            </a:r>
            <a:r>
              <a:rPr sz="800" spc="9" dirty="0">
                <a:solidFill>
                  <a:srgbClr val="231F20"/>
                </a:solidFill>
                <a:latin typeface="Calibri"/>
                <a:cs typeface="Calibri"/>
              </a:rPr>
              <a:t>situată </a:t>
            </a:r>
            <a:r>
              <a:rPr sz="800" spc="5" dirty="0">
                <a:solidFill>
                  <a:srgbClr val="231F20"/>
                </a:solidFill>
                <a:latin typeface="Calibri"/>
                <a:cs typeface="Calibri"/>
              </a:rPr>
              <a:t>la </a:t>
            </a:r>
            <a:r>
              <a:rPr sz="800" spc="23" dirty="0">
                <a:solidFill>
                  <a:srgbClr val="231F20"/>
                </a:solidFill>
                <a:latin typeface="Calibri"/>
                <a:cs typeface="Calibri"/>
              </a:rPr>
              <a:t>nord de </a:t>
            </a:r>
            <a:r>
              <a:rPr sz="800" spc="14" dirty="0">
                <a:solidFill>
                  <a:srgbClr val="231F20"/>
                </a:solidFill>
                <a:latin typeface="Calibri"/>
                <a:cs typeface="Calibri"/>
              </a:rPr>
              <a:t>Ko </a:t>
            </a:r>
            <a:r>
              <a:rPr sz="800" spc="9" dirty="0">
                <a:solidFill>
                  <a:srgbClr val="231F20"/>
                </a:solidFill>
                <a:latin typeface="Calibri"/>
                <a:cs typeface="Calibri"/>
              </a:rPr>
              <a:t>Phi Phi  </a:t>
            </a:r>
            <a:r>
              <a:rPr sz="800" spc="5" dirty="0">
                <a:solidFill>
                  <a:srgbClr val="231F20"/>
                </a:solidFill>
                <a:latin typeface="Calibri"/>
                <a:cs typeface="Calibri"/>
              </a:rPr>
              <a:t>Don, aproape </a:t>
            </a:r>
            <a:r>
              <a:rPr sz="800" spc="9" dirty="0">
                <a:solidFill>
                  <a:srgbClr val="231F20"/>
                </a:solidFill>
                <a:latin typeface="Calibri"/>
                <a:cs typeface="Calibri"/>
              </a:rPr>
              <a:t>de </a:t>
            </a:r>
            <a:r>
              <a:rPr sz="800" spc="5" dirty="0">
                <a:solidFill>
                  <a:srgbClr val="231F20"/>
                </a:solidFill>
                <a:latin typeface="Calibri"/>
                <a:cs typeface="Calibri"/>
              </a:rPr>
              <a:t>Ko </a:t>
            </a:r>
            <a:r>
              <a:rPr sz="800" spc="14" dirty="0">
                <a:solidFill>
                  <a:srgbClr val="231F20"/>
                </a:solidFill>
                <a:latin typeface="Calibri"/>
                <a:cs typeface="Calibri"/>
              </a:rPr>
              <a:t>Yung, </a:t>
            </a:r>
            <a:r>
              <a:rPr sz="800" dirty="0">
                <a:solidFill>
                  <a:srgbClr val="231F20"/>
                </a:solidFill>
                <a:latin typeface="Calibri"/>
                <a:cs typeface="Calibri"/>
              </a:rPr>
              <a:t>se făleşte </a:t>
            </a:r>
            <a:r>
              <a:rPr sz="800" spc="14" dirty="0">
                <a:solidFill>
                  <a:srgbClr val="231F20"/>
                </a:solidFill>
                <a:latin typeface="Calibri"/>
                <a:cs typeface="Calibri"/>
              </a:rPr>
              <a:t>cu </a:t>
            </a:r>
            <a:r>
              <a:rPr sz="800" dirty="0">
                <a:solidFill>
                  <a:srgbClr val="231F20"/>
                </a:solidFill>
                <a:latin typeface="Calibri"/>
                <a:cs typeface="Calibri"/>
              </a:rPr>
              <a:t>plaje  </a:t>
            </a:r>
            <a:r>
              <a:rPr sz="800" spc="5" dirty="0">
                <a:solidFill>
                  <a:srgbClr val="231F20"/>
                </a:solidFill>
                <a:latin typeface="Calibri"/>
                <a:cs typeface="Calibri"/>
              </a:rPr>
              <a:t>superbe</a:t>
            </a:r>
            <a:r>
              <a:rPr sz="800" spc="-14" dirty="0">
                <a:solidFill>
                  <a:srgbClr val="231F20"/>
                </a:solidFill>
                <a:latin typeface="Calibri"/>
                <a:cs typeface="Calibri"/>
              </a:rPr>
              <a:t> </a:t>
            </a:r>
            <a:r>
              <a:rPr sz="800" spc="9" dirty="0">
                <a:solidFill>
                  <a:srgbClr val="231F20"/>
                </a:solidFill>
                <a:latin typeface="Calibri"/>
                <a:cs typeface="Calibri"/>
              </a:rPr>
              <a:t>în</a:t>
            </a:r>
            <a:r>
              <a:rPr sz="800" spc="-14" dirty="0">
                <a:solidFill>
                  <a:srgbClr val="231F20"/>
                </a:solidFill>
                <a:latin typeface="Calibri"/>
                <a:cs typeface="Calibri"/>
              </a:rPr>
              <a:t> </a:t>
            </a:r>
            <a:r>
              <a:rPr sz="800" dirty="0">
                <a:solidFill>
                  <a:srgbClr val="231F20"/>
                </a:solidFill>
                <a:latin typeface="Calibri"/>
                <a:cs typeface="Calibri"/>
              </a:rPr>
              <a:t>partea</a:t>
            </a:r>
            <a:r>
              <a:rPr sz="800" spc="-14" dirty="0">
                <a:solidFill>
                  <a:srgbClr val="231F20"/>
                </a:solidFill>
                <a:latin typeface="Calibri"/>
                <a:cs typeface="Calibri"/>
              </a:rPr>
              <a:t> </a:t>
            </a:r>
            <a:r>
              <a:rPr sz="800" spc="9" dirty="0">
                <a:solidFill>
                  <a:srgbClr val="231F20"/>
                </a:solidFill>
                <a:latin typeface="Calibri"/>
                <a:cs typeface="Calibri"/>
              </a:rPr>
              <a:t>de</a:t>
            </a:r>
            <a:r>
              <a:rPr sz="800" spc="-14" dirty="0">
                <a:solidFill>
                  <a:srgbClr val="231F20"/>
                </a:solidFill>
                <a:latin typeface="Calibri"/>
                <a:cs typeface="Calibri"/>
              </a:rPr>
              <a:t> </a:t>
            </a:r>
            <a:r>
              <a:rPr sz="800" spc="9" dirty="0">
                <a:solidFill>
                  <a:srgbClr val="231F20"/>
                </a:solidFill>
                <a:latin typeface="Calibri"/>
                <a:cs typeface="Calibri"/>
              </a:rPr>
              <a:t>nord</a:t>
            </a:r>
            <a:r>
              <a:rPr sz="800" spc="-14" dirty="0">
                <a:solidFill>
                  <a:srgbClr val="231F20"/>
                </a:solidFill>
                <a:latin typeface="Calibri"/>
                <a:cs typeface="Calibri"/>
              </a:rPr>
              <a:t> </a:t>
            </a:r>
            <a:r>
              <a:rPr sz="800" dirty="0">
                <a:solidFill>
                  <a:srgbClr val="231F20"/>
                </a:solidFill>
                <a:latin typeface="Calibri"/>
                <a:cs typeface="Calibri"/>
              </a:rPr>
              <a:t>şi</a:t>
            </a:r>
            <a:r>
              <a:rPr sz="800" spc="-14" dirty="0">
                <a:solidFill>
                  <a:srgbClr val="231F20"/>
                </a:solidFill>
                <a:latin typeface="Calibri"/>
                <a:cs typeface="Calibri"/>
              </a:rPr>
              <a:t> </a:t>
            </a:r>
            <a:r>
              <a:rPr sz="800" spc="9" dirty="0">
                <a:solidFill>
                  <a:srgbClr val="231F20"/>
                </a:solidFill>
                <a:latin typeface="Calibri"/>
                <a:cs typeface="Calibri"/>
              </a:rPr>
              <a:t>de</a:t>
            </a:r>
            <a:r>
              <a:rPr sz="800" spc="-14" dirty="0">
                <a:solidFill>
                  <a:srgbClr val="231F20"/>
                </a:solidFill>
                <a:latin typeface="Calibri"/>
                <a:cs typeface="Calibri"/>
              </a:rPr>
              <a:t> </a:t>
            </a:r>
            <a:r>
              <a:rPr sz="800" spc="-9" dirty="0">
                <a:solidFill>
                  <a:srgbClr val="231F20"/>
                </a:solidFill>
                <a:latin typeface="Calibri"/>
                <a:cs typeface="Calibri"/>
              </a:rPr>
              <a:t>est,</a:t>
            </a:r>
            <a:r>
              <a:rPr sz="800" spc="-14" dirty="0">
                <a:solidFill>
                  <a:srgbClr val="231F20"/>
                </a:solidFill>
                <a:latin typeface="Calibri"/>
                <a:cs typeface="Calibri"/>
              </a:rPr>
              <a:t> </a:t>
            </a:r>
            <a:r>
              <a:rPr sz="800" spc="9" dirty="0">
                <a:solidFill>
                  <a:srgbClr val="231F20"/>
                </a:solidFill>
                <a:latin typeface="Calibri"/>
                <a:cs typeface="Calibri"/>
              </a:rPr>
              <a:t>în</a:t>
            </a:r>
            <a:r>
              <a:rPr sz="800" spc="-14" dirty="0">
                <a:solidFill>
                  <a:srgbClr val="231F20"/>
                </a:solidFill>
                <a:latin typeface="Calibri"/>
                <a:cs typeface="Calibri"/>
              </a:rPr>
              <a:t> </a:t>
            </a:r>
            <a:r>
              <a:rPr sz="800" spc="9" dirty="0">
                <a:solidFill>
                  <a:srgbClr val="231F20"/>
                </a:solidFill>
                <a:latin typeface="Calibri"/>
                <a:cs typeface="Calibri"/>
              </a:rPr>
              <a:t>timp</a:t>
            </a:r>
            <a:r>
              <a:rPr sz="800" spc="-14" dirty="0">
                <a:solidFill>
                  <a:srgbClr val="231F20"/>
                </a:solidFill>
                <a:latin typeface="Calibri"/>
                <a:cs typeface="Calibri"/>
              </a:rPr>
              <a:t> </a:t>
            </a:r>
            <a:r>
              <a:rPr sz="800" dirty="0">
                <a:solidFill>
                  <a:srgbClr val="231F20"/>
                </a:solidFill>
                <a:latin typeface="Calibri"/>
                <a:cs typeface="Calibri"/>
              </a:rPr>
              <a:t>ce  </a:t>
            </a:r>
            <a:r>
              <a:rPr sz="800" spc="5" dirty="0">
                <a:solidFill>
                  <a:srgbClr val="231F20"/>
                </a:solidFill>
                <a:latin typeface="Calibri"/>
                <a:cs typeface="Calibri"/>
              </a:rPr>
              <a:t>extravagantele </a:t>
            </a:r>
            <a:r>
              <a:rPr sz="800" dirty="0">
                <a:solidFill>
                  <a:srgbClr val="231F20"/>
                </a:solidFill>
                <a:latin typeface="Calibri"/>
                <a:cs typeface="Calibri"/>
              </a:rPr>
              <a:t>recife </a:t>
            </a:r>
            <a:r>
              <a:rPr sz="800" spc="9" dirty="0">
                <a:solidFill>
                  <a:srgbClr val="231F20"/>
                </a:solidFill>
                <a:latin typeface="Calibri"/>
                <a:cs typeface="Calibri"/>
              </a:rPr>
              <a:t>de </a:t>
            </a:r>
            <a:r>
              <a:rPr sz="800" dirty="0">
                <a:solidFill>
                  <a:srgbClr val="231F20"/>
                </a:solidFill>
                <a:latin typeface="Calibri"/>
                <a:cs typeface="Calibri"/>
              </a:rPr>
              <a:t>corali </a:t>
            </a:r>
            <a:r>
              <a:rPr sz="800" spc="14" dirty="0">
                <a:solidFill>
                  <a:srgbClr val="231F20"/>
                </a:solidFill>
                <a:latin typeface="Calibri"/>
                <a:cs typeface="Calibri"/>
              </a:rPr>
              <a:t>cu </a:t>
            </a:r>
            <a:r>
              <a:rPr sz="800" dirty="0">
                <a:solidFill>
                  <a:srgbClr val="231F20"/>
                </a:solidFill>
                <a:latin typeface="Calibri"/>
                <a:cs typeface="Calibri"/>
              </a:rPr>
              <a:t>corali tivesc  insula </a:t>
            </a:r>
            <a:r>
              <a:rPr sz="800" spc="9" dirty="0">
                <a:solidFill>
                  <a:srgbClr val="231F20"/>
                </a:solidFill>
                <a:latin typeface="Calibri"/>
                <a:cs typeface="Calibri"/>
              </a:rPr>
              <a:t>de </a:t>
            </a:r>
            <a:r>
              <a:rPr sz="800" dirty="0">
                <a:solidFill>
                  <a:srgbClr val="231F20"/>
                </a:solidFill>
                <a:latin typeface="Calibri"/>
                <a:cs typeface="Calibri"/>
              </a:rPr>
              <a:t>la </a:t>
            </a:r>
            <a:r>
              <a:rPr sz="800" spc="9" dirty="0">
                <a:solidFill>
                  <a:srgbClr val="231F20"/>
                </a:solidFill>
                <a:latin typeface="Calibri"/>
                <a:cs typeface="Calibri"/>
              </a:rPr>
              <a:t>nord </a:t>
            </a:r>
            <a:r>
              <a:rPr sz="800" dirty="0">
                <a:solidFill>
                  <a:srgbClr val="231F20"/>
                </a:solidFill>
                <a:latin typeface="Calibri"/>
                <a:cs typeface="Calibri"/>
              </a:rPr>
              <a:t>la</a:t>
            </a:r>
            <a:r>
              <a:rPr sz="800" spc="-106" dirty="0">
                <a:solidFill>
                  <a:srgbClr val="231F20"/>
                </a:solidFill>
                <a:latin typeface="Calibri"/>
                <a:cs typeface="Calibri"/>
              </a:rPr>
              <a:t> </a:t>
            </a:r>
            <a:r>
              <a:rPr sz="800" dirty="0">
                <a:solidFill>
                  <a:srgbClr val="231F20"/>
                </a:solidFill>
                <a:latin typeface="Calibri"/>
                <a:cs typeface="Calibri"/>
              </a:rPr>
              <a:t>sud.</a:t>
            </a:r>
            <a:endParaRPr sz="800" dirty="0">
              <a:latin typeface="Calibri"/>
              <a:cs typeface="Calibri"/>
            </a:endParaRPr>
          </a:p>
        </p:txBody>
      </p:sp>
      <p:sp>
        <p:nvSpPr>
          <p:cNvPr id="10" name="object 10"/>
          <p:cNvSpPr txBox="1"/>
          <p:nvPr/>
        </p:nvSpPr>
        <p:spPr>
          <a:xfrm>
            <a:off x="329554" y="3351990"/>
            <a:ext cx="2092070" cy="1921952"/>
          </a:xfrm>
          <a:prstGeom prst="rect">
            <a:avLst/>
          </a:prstGeom>
        </p:spPr>
        <p:txBody>
          <a:bodyPr vert="horz" wrap="square" lIns="0" tIns="11826" rIns="0" bIns="0" rtlCol="0">
            <a:spAutoFit/>
          </a:bodyPr>
          <a:lstStyle/>
          <a:p>
            <a:pPr marL="11826" marR="4730" algn="just">
              <a:lnSpc>
                <a:spcPct val="115700"/>
              </a:lnSpc>
              <a:spcBef>
                <a:spcPts val="93"/>
              </a:spcBef>
            </a:pPr>
            <a:r>
              <a:rPr sz="800" spc="5" dirty="0">
                <a:solidFill>
                  <a:srgbClr val="231F20"/>
                </a:solidFill>
                <a:latin typeface="Calibri"/>
                <a:cs typeface="Calibri"/>
              </a:rPr>
              <a:t>Pentru </a:t>
            </a:r>
            <a:r>
              <a:rPr sz="800" i="1" dirty="0">
                <a:solidFill>
                  <a:srgbClr val="007DC5"/>
                </a:solidFill>
                <a:latin typeface="Calibri"/>
                <a:cs typeface="Calibri"/>
              </a:rPr>
              <a:t>Ko Phi </a:t>
            </a:r>
            <a:r>
              <a:rPr sz="800" i="1" spc="-9" dirty="0">
                <a:solidFill>
                  <a:srgbClr val="007DC5"/>
                </a:solidFill>
                <a:latin typeface="Calibri"/>
                <a:cs typeface="Calibri"/>
              </a:rPr>
              <a:t>Phi</a:t>
            </a:r>
            <a:r>
              <a:rPr sz="800" spc="-9" dirty="0">
                <a:solidFill>
                  <a:srgbClr val="231F20"/>
                </a:solidFill>
                <a:latin typeface="Calibri"/>
                <a:cs typeface="Calibri"/>
              </a:rPr>
              <a:t>, </a:t>
            </a:r>
            <a:r>
              <a:rPr sz="800" spc="9" dirty="0">
                <a:solidFill>
                  <a:srgbClr val="231F20"/>
                </a:solidFill>
                <a:latin typeface="Calibri"/>
                <a:cs typeface="Calibri"/>
              </a:rPr>
              <a:t>vizitatorii </a:t>
            </a:r>
            <a:r>
              <a:rPr sz="800" spc="23" dirty="0">
                <a:solidFill>
                  <a:srgbClr val="231F20"/>
                </a:solidFill>
                <a:latin typeface="Calibri"/>
                <a:cs typeface="Calibri"/>
              </a:rPr>
              <a:t>pot </a:t>
            </a:r>
            <a:r>
              <a:rPr sz="800" spc="9" dirty="0">
                <a:solidFill>
                  <a:srgbClr val="231F20"/>
                </a:solidFill>
                <a:latin typeface="Calibri"/>
                <a:cs typeface="Calibri"/>
              </a:rPr>
              <a:t>lua </a:t>
            </a:r>
            <a:r>
              <a:rPr sz="800" spc="14" dirty="0">
                <a:solidFill>
                  <a:srgbClr val="231F20"/>
                </a:solidFill>
                <a:latin typeface="Calibri"/>
                <a:cs typeface="Calibri"/>
              </a:rPr>
              <a:t>feribo-  </a:t>
            </a:r>
            <a:r>
              <a:rPr sz="800" spc="5" dirty="0">
                <a:solidFill>
                  <a:srgbClr val="231F20"/>
                </a:solidFill>
                <a:latin typeface="Calibri"/>
                <a:cs typeface="Calibri"/>
              </a:rPr>
              <a:t>tul </a:t>
            </a:r>
            <a:r>
              <a:rPr sz="800" spc="14" dirty="0">
                <a:solidFill>
                  <a:srgbClr val="231F20"/>
                </a:solidFill>
                <a:latin typeface="Calibri"/>
                <a:cs typeface="Calibri"/>
              </a:rPr>
              <a:t>de </a:t>
            </a:r>
            <a:r>
              <a:rPr sz="800" dirty="0">
                <a:solidFill>
                  <a:srgbClr val="231F20"/>
                </a:solidFill>
                <a:latin typeface="Calibri"/>
                <a:cs typeface="Calibri"/>
              </a:rPr>
              <a:t>la </a:t>
            </a:r>
            <a:r>
              <a:rPr sz="800" spc="23" dirty="0">
                <a:solidFill>
                  <a:srgbClr val="231F20"/>
                </a:solidFill>
                <a:latin typeface="Calibri"/>
                <a:cs typeface="Calibri"/>
              </a:rPr>
              <a:t>pontonul </a:t>
            </a:r>
            <a:r>
              <a:rPr sz="800" spc="14" dirty="0">
                <a:solidFill>
                  <a:srgbClr val="231F20"/>
                </a:solidFill>
                <a:latin typeface="Calibri"/>
                <a:cs typeface="Calibri"/>
              </a:rPr>
              <a:t>Chai </a:t>
            </a:r>
            <a:r>
              <a:rPr sz="800" dirty="0">
                <a:solidFill>
                  <a:srgbClr val="231F20"/>
                </a:solidFill>
                <a:latin typeface="Calibri"/>
                <a:cs typeface="Calibri"/>
              </a:rPr>
              <a:t>Fa </a:t>
            </a:r>
            <a:r>
              <a:rPr sz="800" spc="23" dirty="0">
                <a:solidFill>
                  <a:srgbClr val="231F20"/>
                </a:solidFill>
                <a:latin typeface="Calibri"/>
                <a:cs typeface="Calibri"/>
              </a:rPr>
              <a:t>din </a:t>
            </a:r>
            <a:r>
              <a:rPr sz="800" spc="5" dirty="0">
                <a:solidFill>
                  <a:srgbClr val="231F20"/>
                </a:solidFill>
                <a:latin typeface="Calibri"/>
                <a:cs typeface="Calibri"/>
              </a:rPr>
              <a:t>oraşul Krabi.  </a:t>
            </a:r>
            <a:r>
              <a:rPr sz="800" spc="23" dirty="0">
                <a:solidFill>
                  <a:srgbClr val="231F20"/>
                </a:solidFill>
                <a:latin typeface="Calibri"/>
                <a:cs typeface="Calibri"/>
              </a:rPr>
              <a:t>Informațiile, </a:t>
            </a:r>
            <a:r>
              <a:rPr sz="800" spc="33" dirty="0">
                <a:solidFill>
                  <a:srgbClr val="231F20"/>
                </a:solidFill>
                <a:latin typeface="Calibri"/>
                <a:cs typeface="Calibri"/>
              </a:rPr>
              <a:t>programul </a:t>
            </a:r>
            <a:r>
              <a:rPr sz="800" spc="9" dirty="0">
                <a:solidFill>
                  <a:srgbClr val="231F20"/>
                </a:solidFill>
                <a:latin typeface="Calibri"/>
                <a:cs typeface="Calibri"/>
              </a:rPr>
              <a:t>şi </a:t>
            </a:r>
            <a:r>
              <a:rPr sz="800" spc="23" dirty="0">
                <a:solidFill>
                  <a:srgbClr val="231F20"/>
                </a:solidFill>
                <a:latin typeface="Calibri"/>
                <a:cs typeface="Calibri"/>
              </a:rPr>
              <a:t>biletele </a:t>
            </a:r>
            <a:r>
              <a:rPr sz="800" spc="28" dirty="0">
                <a:solidFill>
                  <a:srgbClr val="231F20"/>
                </a:solidFill>
                <a:latin typeface="Calibri"/>
                <a:cs typeface="Calibri"/>
              </a:rPr>
              <a:t>pot </a:t>
            </a:r>
            <a:r>
              <a:rPr sz="800" spc="14" dirty="0">
                <a:solidFill>
                  <a:srgbClr val="231F20"/>
                </a:solidFill>
                <a:latin typeface="Calibri"/>
                <a:cs typeface="Calibri"/>
              </a:rPr>
              <a:t>fi  </a:t>
            </a:r>
            <a:r>
              <a:rPr sz="800" spc="5" dirty="0">
                <a:solidFill>
                  <a:srgbClr val="231F20"/>
                </a:solidFill>
                <a:latin typeface="Calibri"/>
                <a:cs typeface="Calibri"/>
              </a:rPr>
              <a:t>obținute</a:t>
            </a:r>
            <a:r>
              <a:rPr sz="800" spc="-42"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la</a:t>
            </a:r>
            <a:r>
              <a:rPr sz="800" spc="-37" dirty="0">
                <a:solidFill>
                  <a:srgbClr val="231F20"/>
                </a:solidFill>
                <a:latin typeface="Calibri"/>
                <a:cs typeface="Calibri"/>
              </a:rPr>
              <a:t> </a:t>
            </a:r>
            <a:r>
              <a:rPr sz="800" spc="9" dirty="0">
                <a:solidFill>
                  <a:srgbClr val="231F20"/>
                </a:solidFill>
                <a:latin typeface="Calibri"/>
                <a:cs typeface="Calibri"/>
              </a:rPr>
              <a:t>agenții</a:t>
            </a:r>
            <a:r>
              <a:rPr sz="800" spc="-42"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turism</a:t>
            </a:r>
            <a:r>
              <a:rPr sz="800" spc="-37" dirty="0">
                <a:solidFill>
                  <a:srgbClr val="231F20"/>
                </a:solidFill>
                <a:latin typeface="Calibri"/>
                <a:cs typeface="Calibri"/>
              </a:rPr>
              <a:t> </a:t>
            </a:r>
            <a:r>
              <a:rPr sz="800" spc="14" dirty="0">
                <a:solidFill>
                  <a:srgbClr val="231F20"/>
                </a:solidFill>
                <a:latin typeface="Calibri"/>
                <a:cs typeface="Calibri"/>
              </a:rPr>
              <a:t>din</a:t>
            </a:r>
            <a:r>
              <a:rPr sz="800" spc="-37" dirty="0">
                <a:solidFill>
                  <a:srgbClr val="231F20"/>
                </a:solidFill>
                <a:latin typeface="Calibri"/>
                <a:cs typeface="Calibri"/>
              </a:rPr>
              <a:t> </a:t>
            </a:r>
            <a:r>
              <a:rPr sz="800" dirty="0">
                <a:solidFill>
                  <a:srgbClr val="231F20"/>
                </a:solidFill>
                <a:latin typeface="Calibri"/>
                <a:cs typeface="Calibri"/>
              </a:rPr>
              <a:t>centru</a:t>
            </a:r>
            <a:r>
              <a:rPr sz="800" spc="-37" dirty="0">
                <a:solidFill>
                  <a:srgbClr val="231F20"/>
                </a:solidFill>
                <a:latin typeface="Calibri"/>
                <a:cs typeface="Calibri"/>
              </a:rPr>
              <a:t> </a:t>
            </a:r>
            <a:r>
              <a:rPr sz="800" spc="5" dirty="0">
                <a:solidFill>
                  <a:srgbClr val="231F20"/>
                </a:solidFill>
                <a:latin typeface="Calibri"/>
                <a:cs typeface="Calibri"/>
              </a:rPr>
              <a:t>sau  </a:t>
            </a:r>
            <a:r>
              <a:rPr sz="800" spc="9" dirty="0">
                <a:solidFill>
                  <a:srgbClr val="231F20"/>
                </a:solidFill>
                <a:latin typeface="Calibri"/>
                <a:cs typeface="Calibri"/>
              </a:rPr>
              <a:t>de </a:t>
            </a:r>
            <a:r>
              <a:rPr sz="800" spc="14" dirty="0">
                <a:solidFill>
                  <a:srgbClr val="231F20"/>
                </a:solidFill>
                <a:latin typeface="Calibri"/>
                <a:cs typeface="Calibri"/>
              </a:rPr>
              <a:t>pe </a:t>
            </a:r>
            <a:r>
              <a:rPr sz="800" spc="9" dirty="0">
                <a:solidFill>
                  <a:srgbClr val="231F20"/>
                </a:solidFill>
                <a:latin typeface="Calibri"/>
                <a:cs typeface="Calibri"/>
              </a:rPr>
              <a:t>dig. Sunt disponibile </a:t>
            </a:r>
            <a:r>
              <a:rPr sz="800" dirty="0">
                <a:solidFill>
                  <a:srgbClr val="231F20"/>
                </a:solidFill>
                <a:latin typeface="Calibri"/>
                <a:cs typeface="Calibri"/>
              </a:rPr>
              <a:t>bărci </a:t>
            </a:r>
            <a:r>
              <a:rPr sz="800" spc="5" dirty="0">
                <a:solidFill>
                  <a:srgbClr val="231F20"/>
                </a:solidFill>
                <a:latin typeface="Calibri"/>
                <a:cs typeface="Calibri"/>
              </a:rPr>
              <a:t>obişnuite </a:t>
            </a:r>
            <a:r>
              <a:rPr sz="800" dirty="0">
                <a:solidFill>
                  <a:srgbClr val="231F20"/>
                </a:solidFill>
                <a:latin typeface="Calibri"/>
                <a:cs typeface="Calibri"/>
              </a:rPr>
              <a:t>şi  excursii</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spc="9" dirty="0">
                <a:solidFill>
                  <a:srgbClr val="231F20"/>
                </a:solidFill>
                <a:latin typeface="Calibri"/>
                <a:cs typeface="Calibri"/>
              </a:rPr>
              <a:t>o</a:t>
            </a:r>
            <a:r>
              <a:rPr sz="800" spc="-37" dirty="0">
                <a:solidFill>
                  <a:srgbClr val="231F20"/>
                </a:solidFill>
                <a:latin typeface="Calibri"/>
                <a:cs typeface="Calibri"/>
              </a:rPr>
              <a:t> </a:t>
            </a:r>
            <a:r>
              <a:rPr sz="800" spc="9" dirty="0">
                <a:solidFill>
                  <a:srgbClr val="231F20"/>
                </a:solidFill>
                <a:latin typeface="Calibri"/>
                <a:cs typeface="Calibri"/>
              </a:rPr>
              <a:t>zi</a:t>
            </a:r>
            <a:r>
              <a:rPr sz="800" spc="-37" dirty="0">
                <a:solidFill>
                  <a:srgbClr val="231F20"/>
                </a:solidFill>
                <a:latin typeface="Calibri"/>
                <a:cs typeface="Calibri"/>
              </a:rPr>
              <a:t> </a:t>
            </a:r>
            <a:r>
              <a:rPr sz="800" spc="14" dirty="0">
                <a:solidFill>
                  <a:srgbClr val="231F20"/>
                </a:solidFill>
                <a:latin typeface="Calibri"/>
                <a:cs typeface="Calibri"/>
              </a:rPr>
              <a:t>cu</a:t>
            </a:r>
            <a:r>
              <a:rPr sz="800" spc="-37" dirty="0">
                <a:solidFill>
                  <a:srgbClr val="231F20"/>
                </a:solidFill>
                <a:latin typeface="Calibri"/>
                <a:cs typeface="Calibri"/>
              </a:rPr>
              <a:t> </a:t>
            </a:r>
            <a:r>
              <a:rPr sz="800" spc="5" dirty="0">
                <a:solidFill>
                  <a:srgbClr val="231F20"/>
                </a:solidFill>
                <a:latin typeface="Calibri"/>
                <a:cs typeface="Calibri"/>
              </a:rPr>
              <a:t>ambarcațiuni</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spc="5" dirty="0">
                <a:solidFill>
                  <a:srgbClr val="231F20"/>
                </a:solidFill>
                <a:latin typeface="Calibri"/>
                <a:cs typeface="Calibri"/>
              </a:rPr>
              <a:t>viteză</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la  </a:t>
            </a:r>
            <a:r>
              <a:rPr sz="800" spc="14" dirty="0">
                <a:solidFill>
                  <a:srgbClr val="231F20"/>
                </a:solidFill>
                <a:latin typeface="Calibri"/>
                <a:cs typeface="Calibri"/>
              </a:rPr>
              <a:t>Ao</a:t>
            </a:r>
            <a:r>
              <a:rPr sz="800" spc="-37" dirty="0">
                <a:solidFill>
                  <a:srgbClr val="231F20"/>
                </a:solidFill>
                <a:latin typeface="Calibri"/>
                <a:cs typeface="Calibri"/>
              </a:rPr>
              <a:t> </a:t>
            </a:r>
            <a:r>
              <a:rPr sz="800" spc="23" dirty="0">
                <a:solidFill>
                  <a:srgbClr val="231F20"/>
                </a:solidFill>
                <a:latin typeface="Calibri"/>
                <a:cs typeface="Calibri"/>
              </a:rPr>
              <a:t>Nang</a:t>
            </a:r>
            <a:r>
              <a:rPr sz="800" spc="-37" dirty="0">
                <a:solidFill>
                  <a:srgbClr val="231F20"/>
                </a:solidFill>
                <a:latin typeface="Calibri"/>
                <a:cs typeface="Calibri"/>
              </a:rPr>
              <a:t> </a:t>
            </a:r>
            <a:r>
              <a:rPr sz="800" dirty="0">
                <a:solidFill>
                  <a:srgbClr val="231F20"/>
                </a:solidFill>
                <a:latin typeface="Calibri"/>
                <a:cs typeface="Calibri"/>
              </a:rPr>
              <a:t>la</a:t>
            </a:r>
            <a:r>
              <a:rPr sz="800" spc="-37" dirty="0">
                <a:solidFill>
                  <a:srgbClr val="231F20"/>
                </a:solidFill>
                <a:latin typeface="Calibri"/>
                <a:cs typeface="Calibri"/>
              </a:rPr>
              <a:t> </a:t>
            </a:r>
            <a:r>
              <a:rPr sz="800" spc="5" dirty="0">
                <a:solidFill>
                  <a:srgbClr val="231F20"/>
                </a:solidFill>
                <a:latin typeface="Calibri"/>
                <a:cs typeface="Calibri"/>
              </a:rPr>
              <a:t>Ko</a:t>
            </a:r>
            <a:r>
              <a:rPr sz="800" spc="-37" dirty="0">
                <a:solidFill>
                  <a:srgbClr val="231F20"/>
                </a:solidFill>
                <a:latin typeface="Calibri"/>
                <a:cs typeface="Calibri"/>
              </a:rPr>
              <a:t> </a:t>
            </a:r>
            <a:r>
              <a:rPr sz="800" spc="5" dirty="0">
                <a:solidFill>
                  <a:srgbClr val="231F20"/>
                </a:solidFill>
                <a:latin typeface="Calibri"/>
                <a:cs typeface="Calibri"/>
              </a:rPr>
              <a:t>Phi</a:t>
            </a:r>
            <a:r>
              <a:rPr sz="800" spc="-37" dirty="0">
                <a:solidFill>
                  <a:srgbClr val="231F20"/>
                </a:solidFill>
                <a:latin typeface="Calibri"/>
                <a:cs typeface="Calibri"/>
              </a:rPr>
              <a:t> </a:t>
            </a:r>
            <a:r>
              <a:rPr sz="800" spc="-5" dirty="0">
                <a:solidFill>
                  <a:srgbClr val="231F20"/>
                </a:solidFill>
                <a:latin typeface="Calibri"/>
                <a:cs typeface="Calibri"/>
              </a:rPr>
              <a:t>Phi,</a:t>
            </a:r>
            <a:r>
              <a:rPr sz="800" spc="-37" dirty="0">
                <a:solidFill>
                  <a:srgbClr val="231F20"/>
                </a:solidFill>
                <a:latin typeface="Calibri"/>
                <a:cs typeface="Calibri"/>
              </a:rPr>
              <a:t> </a:t>
            </a:r>
            <a:r>
              <a:rPr sz="800" spc="5" dirty="0">
                <a:solidFill>
                  <a:srgbClr val="231F20"/>
                </a:solidFill>
                <a:latin typeface="Calibri"/>
                <a:cs typeface="Calibri"/>
              </a:rPr>
              <a:t>organizate</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spc="5" dirty="0">
                <a:solidFill>
                  <a:srgbClr val="231F20"/>
                </a:solidFill>
                <a:latin typeface="Calibri"/>
                <a:cs typeface="Calibri"/>
              </a:rPr>
              <a:t>mai</a:t>
            </a:r>
            <a:r>
              <a:rPr sz="800" spc="-37" dirty="0">
                <a:solidFill>
                  <a:srgbClr val="231F20"/>
                </a:solidFill>
                <a:latin typeface="Calibri"/>
                <a:cs typeface="Calibri"/>
              </a:rPr>
              <a:t> </a:t>
            </a:r>
            <a:r>
              <a:rPr sz="800" spc="5" dirty="0">
                <a:solidFill>
                  <a:srgbClr val="231F20"/>
                </a:solidFill>
                <a:latin typeface="Calibri"/>
                <a:cs typeface="Calibri"/>
              </a:rPr>
              <a:t>mulți  </a:t>
            </a:r>
            <a:r>
              <a:rPr sz="800" dirty="0">
                <a:solidFill>
                  <a:srgbClr val="231F20"/>
                </a:solidFill>
                <a:latin typeface="Calibri"/>
                <a:cs typeface="Calibri"/>
              </a:rPr>
              <a:t>operatori</a:t>
            </a:r>
            <a:r>
              <a:rPr sz="800" spc="-51" dirty="0">
                <a:solidFill>
                  <a:srgbClr val="231F20"/>
                </a:solidFill>
                <a:latin typeface="Calibri"/>
                <a:cs typeface="Calibri"/>
              </a:rPr>
              <a:t> </a:t>
            </a:r>
            <a:r>
              <a:rPr sz="800" dirty="0">
                <a:solidFill>
                  <a:srgbClr val="231F20"/>
                </a:solidFill>
                <a:latin typeface="Calibri"/>
                <a:cs typeface="Calibri"/>
              </a:rPr>
              <a:t>turistici</a:t>
            </a:r>
            <a:r>
              <a:rPr sz="800" spc="-51" dirty="0">
                <a:solidFill>
                  <a:srgbClr val="231F20"/>
                </a:solidFill>
                <a:latin typeface="Calibri"/>
                <a:cs typeface="Calibri"/>
              </a:rPr>
              <a:t> </a:t>
            </a:r>
            <a:r>
              <a:rPr sz="800" dirty="0">
                <a:solidFill>
                  <a:srgbClr val="231F20"/>
                </a:solidFill>
                <a:latin typeface="Calibri"/>
                <a:cs typeface="Calibri"/>
              </a:rPr>
              <a:t>locali</a:t>
            </a:r>
            <a:r>
              <a:rPr sz="800" spc="-51" dirty="0">
                <a:solidFill>
                  <a:srgbClr val="231F20"/>
                </a:solidFill>
                <a:latin typeface="Calibri"/>
                <a:cs typeface="Calibri"/>
              </a:rPr>
              <a:t> </a:t>
            </a:r>
            <a:r>
              <a:rPr sz="800" spc="9" dirty="0">
                <a:solidFill>
                  <a:srgbClr val="231F20"/>
                </a:solidFill>
                <a:latin typeface="Calibri"/>
                <a:cs typeface="Calibri"/>
              </a:rPr>
              <a:t>din</a:t>
            </a:r>
            <a:r>
              <a:rPr sz="800" spc="-51" dirty="0">
                <a:solidFill>
                  <a:srgbClr val="231F20"/>
                </a:solidFill>
                <a:latin typeface="Calibri"/>
                <a:cs typeface="Calibri"/>
              </a:rPr>
              <a:t> </a:t>
            </a:r>
            <a:r>
              <a:rPr sz="800" spc="9" dirty="0">
                <a:solidFill>
                  <a:srgbClr val="231F20"/>
                </a:solidFill>
                <a:latin typeface="Calibri"/>
                <a:cs typeface="Calibri"/>
              </a:rPr>
              <a:t>Ao</a:t>
            </a:r>
            <a:r>
              <a:rPr sz="800" spc="-51" dirty="0">
                <a:solidFill>
                  <a:srgbClr val="231F20"/>
                </a:solidFill>
                <a:latin typeface="Calibri"/>
                <a:cs typeface="Calibri"/>
              </a:rPr>
              <a:t> </a:t>
            </a:r>
            <a:r>
              <a:rPr sz="800" spc="5" dirty="0">
                <a:solidFill>
                  <a:srgbClr val="231F20"/>
                </a:solidFill>
                <a:latin typeface="Calibri"/>
                <a:cs typeface="Calibri"/>
              </a:rPr>
              <a:t>Nang.</a:t>
            </a:r>
            <a:r>
              <a:rPr sz="800" spc="-51" dirty="0">
                <a:solidFill>
                  <a:srgbClr val="231F20"/>
                </a:solidFill>
                <a:latin typeface="Calibri"/>
                <a:cs typeface="Calibri"/>
              </a:rPr>
              <a:t> </a:t>
            </a:r>
            <a:r>
              <a:rPr sz="800" spc="23" dirty="0">
                <a:solidFill>
                  <a:srgbClr val="231F20"/>
                </a:solidFill>
                <a:latin typeface="Calibri"/>
                <a:cs typeface="Calibri"/>
              </a:rPr>
              <a:t>La</a:t>
            </a:r>
            <a:r>
              <a:rPr sz="800" spc="-51" dirty="0">
                <a:solidFill>
                  <a:srgbClr val="231F20"/>
                </a:solidFill>
                <a:latin typeface="Calibri"/>
                <a:cs typeface="Calibri"/>
              </a:rPr>
              <a:t> </a:t>
            </a:r>
            <a:r>
              <a:rPr sz="800" spc="-5" dirty="0">
                <a:solidFill>
                  <a:srgbClr val="231F20"/>
                </a:solidFill>
                <a:latin typeface="Calibri"/>
                <a:cs typeface="Calibri"/>
              </a:rPr>
              <a:t>sosirea  </a:t>
            </a:r>
            <a:r>
              <a:rPr sz="800" dirty="0">
                <a:solidFill>
                  <a:srgbClr val="231F20"/>
                </a:solidFill>
                <a:latin typeface="Calibri"/>
                <a:cs typeface="Calibri"/>
              </a:rPr>
              <a:t>la </a:t>
            </a:r>
            <a:r>
              <a:rPr sz="800" spc="5" dirty="0">
                <a:solidFill>
                  <a:srgbClr val="231F20"/>
                </a:solidFill>
                <a:latin typeface="Calibri"/>
                <a:cs typeface="Calibri"/>
              </a:rPr>
              <a:t>Ko Phi Phi Don, vă </a:t>
            </a:r>
            <a:r>
              <a:rPr sz="800" spc="9" dirty="0">
                <a:solidFill>
                  <a:srgbClr val="231F20"/>
                </a:solidFill>
                <a:latin typeface="Calibri"/>
                <a:cs typeface="Calibri"/>
              </a:rPr>
              <a:t>recomandăm </a:t>
            </a:r>
            <a:r>
              <a:rPr sz="800" spc="14" dirty="0">
                <a:solidFill>
                  <a:srgbClr val="231F20"/>
                </a:solidFill>
                <a:latin typeface="Calibri"/>
                <a:cs typeface="Calibri"/>
              </a:rPr>
              <a:t>un </a:t>
            </a:r>
            <a:r>
              <a:rPr sz="800" spc="5" dirty="0">
                <a:solidFill>
                  <a:srgbClr val="231F20"/>
                </a:solidFill>
                <a:latin typeface="Calibri"/>
                <a:cs typeface="Calibri"/>
              </a:rPr>
              <a:t>periplu  </a:t>
            </a:r>
            <a:r>
              <a:rPr sz="800" dirty="0">
                <a:solidFill>
                  <a:srgbClr val="231F20"/>
                </a:solidFill>
                <a:latin typeface="Calibri"/>
                <a:cs typeface="Calibri"/>
              </a:rPr>
              <a:t>printre </a:t>
            </a:r>
            <a:r>
              <a:rPr sz="800" spc="5" dirty="0">
                <a:solidFill>
                  <a:srgbClr val="231F20"/>
                </a:solidFill>
                <a:latin typeface="Calibri"/>
                <a:cs typeface="Calibri"/>
              </a:rPr>
              <a:t>insulele </a:t>
            </a:r>
            <a:r>
              <a:rPr sz="800" spc="14" dirty="0">
                <a:solidFill>
                  <a:srgbClr val="231F20"/>
                </a:solidFill>
                <a:latin typeface="Calibri"/>
                <a:cs typeface="Calibri"/>
              </a:rPr>
              <a:t>din </a:t>
            </a:r>
            <a:r>
              <a:rPr sz="800" dirty="0">
                <a:solidFill>
                  <a:srgbClr val="231F20"/>
                </a:solidFill>
                <a:latin typeface="Calibri"/>
                <a:cs typeface="Calibri"/>
              </a:rPr>
              <a:t>apropiere, </a:t>
            </a:r>
            <a:r>
              <a:rPr sz="800" spc="9" dirty="0">
                <a:solidFill>
                  <a:srgbClr val="231F20"/>
                </a:solidFill>
                <a:latin typeface="Calibri"/>
                <a:cs typeface="Calibri"/>
              </a:rPr>
              <a:t>în </a:t>
            </a:r>
            <a:r>
              <a:rPr sz="800" dirty="0">
                <a:solidFill>
                  <a:srgbClr val="231F20"/>
                </a:solidFill>
                <a:latin typeface="Calibri"/>
                <a:cs typeface="Calibri"/>
              </a:rPr>
              <a:t>tradiționala  barcă</a:t>
            </a:r>
            <a:r>
              <a:rPr sz="800" spc="-65" dirty="0">
                <a:solidFill>
                  <a:srgbClr val="231F20"/>
                </a:solidFill>
                <a:latin typeface="Calibri"/>
                <a:cs typeface="Calibri"/>
              </a:rPr>
              <a:t> </a:t>
            </a:r>
            <a:r>
              <a:rPr sz="800" spc="9" dirty="0">
                <a:solidFill>
                  <a:srgbClr val="231F20"/>
                </a:solidFill>
                <a:latin typeface="Calibri"/>
                <a:cs typeface="Calibri"/>
              </a:rPr>
              <a:t>cu</a:t>
            </a:r>
            <a:r>
              <a:rPr sz="800" spc="-65" dirty="0">
                <a:solidFill>
                  <a:srgbClr val="231F20"/>
                </a:solidFill>
                <a:latin typeface="Calibri"/>
                <a:cs typeface="Calibri"/>
              </a:rPr>
              <a:t> </a:t>
            </a:r>
            <a:r>
              <a:rPr sz="800" spc="5" dirty="0">
                <a:solidFill>
                  <a:srgbClr val="231F20"/>
                </a:solidFill>
                <a:latin typeface="Calibri"/>
                <a:cs typeface="Calibri"/>
              </a:rPr>
              <a:t>coadă</a:t>
            </a:r>
            <a:r>
              <a:rPr sz="800" spc="-65" dirty="0">
                <a:solidFill>
                  <a:srgbClr val="231F20"/>
                </a:solidFill>
                <a:latin typeface="Calibri"/>
                <a:cs typeface="Calibri"/>
              </a:rPr>
              <a:t> </a:t>
            </a:r>
            <a:r>
              <a:rPr sz="800" dirty="0">
                <a:solidFill>
                  <a:srgbClr val="231F20"/>
                </a:solidFill>
                <a:latin typeface="Calibri"/>
                <a:cs typeface="Calibri"/>
              </a:rPr>
              <a:t>lungă.</a:t>
            </a:r>
            <a:r>
              <a:rPr sz="800" spc="-65" dirty="0">
                <a:solidFill>
                  <a:srgbClr val="231F20"/>
                </a:solidFill>
                <a:latin typeface="Calibri"/>
                <a:cs typeface="Calibri"/>
              </a:rPr>
              <a:t> </a:t>
            </a:r>
            <a:r>
              <a:rPr sz="800" spc="-5" dirty="0">
                <a:solidFill>
                  <a:srgbClr val="231F20"/>
                </a:solidFill>
                <a:latin typeface="Calibri"/>
                <a:cs typeface="Calibri"/>
              </a:rPr>
              <a:t>Vizitatorii</a:t>
            </a:r>
            <a:r>
              <a:rPr sz="800" spc="-65" dirty="0">
                <a:solidFill>
                  <a:srgbClr val="231F20"/>
                </a:solidFill>
                <a:latin typeface="Calibri"/>
                <a:cs typeface="Calibri"/>
              </a:rPr>
              <a:t> </a:t>
            </a:r>
            <a:r>
              <a:rPr sz="800" spc="-5" dirty="0">
                <a:solidFill>
                  <a:srgbClr val="231F20"/>
                </a:solidFill>
                <a:latin typeface="Calibri"/>
                <a:cs typeface="Calibri"/>
              </a:rPr>
              <a:t>care</a:t>
            </a:r>
            <a:r>
              <a:rPr sz="800" spc="-65" dirty="0">
                <a:solidFill>
                  <a:srgbClr val="231F20"/>
                </a:solidFill>
                <a:latin typeface="Calibri"/>
                <a:cs typeface="Calibri"/>
              </a:rPr>
              <a:t> </a:t>
            </a:r>
            <a:r>
              <a:rPr sz="800" spc="-5" dirty="0">
                <a:solidFill>
                  <a:srgbClr val="231F20"/>
                </a:solidFill>
                <a:latin typeface="Calibri"/>
                <a:cs typeface="Calibri"/>
              </a:rPr>
              <a:t>călătoresc  </a:t>
            </a:r>
            <a:r>
              <a:rPr sz="800" spc="9" dirty="0">
                <a:solidFill>
                  <a:srgbClr val="231F20"/>
                </a:solidFill>
                <a:latin typeface="Calibri"/>
                <a:cs typeface="Calibri"/>
              </a:rPr>
              <a:t>de</a:t>
            </a:r>
            <a:r>
              <a:rPr sz="800" spc="-61" dirty="0">
                <a:solidFill>
                  <a:srgbClr val="231F20"/>
                </a:solidFill>
                <a:latin typeface="Calibri"/>
                <a:cs typeface="Calibri"/>
              </a:rPr>
              <a:t> </a:t>
            </a:r>
            <a:r>
              <a:rPr sz="800" dirty="0">
                <a:solidFill>
                  <a:srgbClr val="231F20"/>
                </a:solidFill>
                <a:latin typeface="Calibri"/>
                <a:cs typeface="Calibri"/>
              </a:rPr>
              <a:t>la</a:t>
            </a:r>
            <a:r>
              <a:rPr sz="800" spc="-61" dirty="0">
                <a:solidFill>
                  <a:srgbClr val="231F20"/>
                </a:solidFill>
                <a:latin typeface="Calibri"/>
                <a:cs typeface="Calibri"/>
              </a:rPr>
              <a:t> </a:t>
            </a:r>
            <a:r>
              <a:rPr sz="800" dirty="0">
                <a:solidFill>
                  <a:srgbClr val="231F20"/>
                </a:solidFill>
                <a:latin typeface="Calibri"/>
                <a:cs typeface="Calibri"/>
              </a:rPr>
              <a:t>Phuket</a:t>
            </a:r>
            <a:r>
              <a:rPr sz="800" spc="-61" dirty="0">
                <a:solidFill>
                  <a:srgbClr val="231F20"/>
                </a:solidFill>
                <a:latin typeface="Calibri"/>
                <a:cs typeface="Calibri"/>
              </a:rPr>
              <a:t> </a:t>
            </a:r>
            <a:r>
              <a:rPr sz="800" spc="9" dirty="0">
                <a:solidFill>
                  <a:srgbClr val="231F20"/>
                </a:solidFill>
                <a:latin typeface="Calibri"/>
                <a:cs typeface="Calibri"/>
              </a:rPr>
              <a:t>pot</a:t>
            </a:r>
            <a:r>
              <a:rPr sz="800" spc="-61" dirty="0">
                <a:solidFill>
                  <a:srgbClr val="231F20"/>
                </a:solidFill>
                <a:latin typeface="Calibri"/>
                <a:cs typeface="Calibri"/>
              </a:rPr>
              <a:t> </a:t>
            </a:r>
            <a:r>
              <a:rPr sz="800" dirty="0">
                <a:solidFill>
                  <a:srgbClr val="231F20"/>
                </a:solidFill>
                <a:latin typeface="Calibri"/>
                <a:cs typeface="Calibri"/>
              </a:rPr>
              <a:t>contacta</a:t>
            </a:r>
            <a:r>
              <a:rPr sz="800" spc="-61" dirty="0">
                <a:solidFill>
                  <a:srgbClr val="231F20"/>
                </a:solidFill>
                <a:latin typeface="Calibri"/>
                <a:cs typeface="Calibri"/>
              </a:rPr>
              <a:t> </a:t>
            </a:r>
            <a:r>
              <a:rPr sz="800" dirty="0">
                <a:solidFill>
                  <a:srgbClr val="231F20"/>
                </a:solidFill>
                <a:latin typeface="Calibri"/>
                <a:cs typeface="Calibri"/>
              </a:rPr>
              <a:t>operatorii</a:t>
            </a:r>
            <a:r>
              <a:rPr sz="800" spc="-61" dirty="0">
                <a:solidFill>
                  <a:srgbClr val="231F20"/>
                </a:solidFill>
                <a:latin typeface="Calibri"/>
                <a:cs typeface="Calibri"/>
              </a:rPr>
              <a:t> </a:t>
            </a:r>
            <a:r>
              <a:rPr sz="800" dirty="0">
                <a:solidFill>
                  <a:srgbClr val="231F20"/>
                </a:solidFill>
                <a:latin typeface="Calibri"/>
                <a:cs typeface="Calibri"/>
              </a:rPr>
              <a:t>excursiilor  </a:t>
            </a:r>
            <a:r>
              <a:rPr sz="800" spc="9" dirty="0">
                <a:solidFill>
                  <a:srgbClr val="231F20"/>
                </a:solidFill>
                <a:latin typeface="Calibri"/>
                <a:cs typeface="Calibri"/>
              </a:rPr>
              <a:t>de o zi</a:t>
            </a:r>
            <a:r>
              <a:rPr sz="800" spc="-135" dirty="0">
                <a:solidFill>
                  <a:srgbClr val="231F20"/>
                </a:solidFill>
                <a:latin typeface="Calibri"/>
                <a:cs typeface="Calibri"/>
              </a:rPr>
              <a:t> </a:t>
            </a:r>
            <a:r>
              <a:rPr sz="800" dirty="0">
                <a:solidFill>
                  <a:srgbClr val="231F20"/>
                </a:solidFill>
                <a:latin typeface="Calibri"/>
                <a:cs typeface="Calibri"/>
              </a:rPr>
              <a:t>la </a:t>
            </a:r>
            <a:r>
              <a:rPr sz="800" spc="5" dirty="0">
                <a:solidFill>
                  <a:srgbClr val="231F20"/>
                </a:solidFill>
                <a:latin typeface="Calibri"/>
                <a:cs typeface="Calibri"/>
              </a:rPr>
              <a:t>Ko Phi </a:t>
            </a:r>
            <a:r>
              <a:rPr sz="800" spc="-5" dirty="0">
                <a:solidFill>
                  <a:srgbClr val="231F20"/>
                </a:solidFill>
                <a:latin typeface="Calibri"/>
                <a:cs typeface="Calibri"/>
              </a:rPr>
              <a:t>Phi.</a:t>
            </a:r>
            <a:endParaRPr sz="800" dirty="0">
              <a:latin typeface="Calibri"/>
              <a:cs typeface="Calibri"/>
            </a:endParaRPr>
          </a:p>
        </p:txBody>
      </p:sp>
      <p:sp>
        <p:nvSpPr>
          <p:cNvPr id="11" name="object 11"/>
          <p:cNvSpPr txBox="1"/>
          <p:nvPr/>
        </p:nvSpPr>
        <p:spPr>
          <a:xfrm>
            <a:off x="329555" y="5353988"/>
            <a:ext cx="2092070" cy="480310"/>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Hat </a:t>
            </a:r>
            <a:r>
              <a:rPr sz="900" b="1" i="1" spc="33" dirty="0">
                <a:solidFill>
                  <a:srgbClr val="007DC5"/>
                </a:solidFill>
                <a:latin typeface="Calibri"/>
                <a:cs typeface="Calibri"/>
              </a:rPr>
              <a:t>Thap</a:t>
            </a:r>
            <a:r>
              <a:rPr sz="900" b="1" i="1" spc="-106" dirty="0">
                <a:solidFill>
                  <a:srgbClr val="007DC5"/>
                </a:solidFill>
                <a:latin typeface="Calibri"/>
                <a:cs typeface="Calibri"/>
              </a:rPr>
              <a:t> </a:t>
            </a:r>
            <a:r>
              <a:rPr sz="900" b="1" i="1" spc="33" dirty="0">
                <a:solidFill>
                  <a:srgbClr val="007DC5"/>
                </a:solidFill>
                <a:latin typeface="Calibri"/>
                <a:cs typeface="Calibri"/>
              </a:rPr>
              <a:t>Khaek</a:t>
            </a:r>
            <a:endParaRPr sz="900" dirty="0">
              <a:latin typeface="Calibri"/>
              <a:cs typeface="Calibri"/>
            </a:endParaRPr>
          </a:p>
          <a:p>
            <a:pPr marL="11826" marR="4730">
              <a:lnSpc>
                <a:spcPts val="1164"/>
              </a:lnSpc>
              <a:spcBef>
                <a:spcPts val="47"/>
              </a:spcBef>
            </a:pPr>
            <a:r>
              <a:rPr sz="800" spc="14" dirty="0">
                <a:solidFill>
                  <a:srgbClr val="231F20"/>
                </a:solidFill>
                <a:latin typeface="Calibri"/>
                <a:cs typeface="Calibri"/>
              </a:rPr>
              <a:t>Se </a:t>
            </a:r>
            <a:r>
              <a:rPr sz="800" spc="-5" dirty="0">
                <a:solidFill>
                  <a:srgbClr val="231F20"/>
                </a:solidFill>
                <a:latin typeface="Calibri"/>
                <a:cs typeface="Calibri"/>
              </a:rPr>
              <a:t>află </a:t>
            </a:r>
            <a:r>
              <a:rPr sz="800" dirty="0">
                <a:solidFill>
                  <a:srgbClr val="231F20"/>
                </a:solidFill>
                <a:latin typeface="Calibri"/>
                <a:cs typeface="Calibri"/>
              </a:rPr>
              <a:t>la </a:t>
            </a:r>
            <a:r>
              <a:rPr sz="800" spc="9" dirty="0">
                <a:solidFill>
                  <a:srgbClr val="231F20"/>
                </a:solidFill>
                <a:latin typeface="Calibri"/>
                <a:cs typeface="Calibri"/>
              </a:rPr>
              <a:t>aproximativ </a:t>
            </a:r>
            <a:r>
              <a:rPr sz="800" dirty="0">
                <a:solidFill>
                  <a:srgbClr val="231F20"/>
                </a:solidFill>
                <a:latin typeface="Calibri"/>
                <a:cs typeface="Calibri"/>
              </a:rPr>
              <a:t>25 </a:t>
            </a:r>
            <a:r>
              <a:rPr sz="800" spc="23" dirty="0">
                <a:solidFill>
                  <a:srgbClr val="231F20"/>
                </a:solidFill>
                <a:latin typeface="Calibri"/>
                <a:cs typeface="Calibri"/>
              </a:rPr>
              <a:t>km </a:t>
            </a:r>
            <a:r>
              <a:rPr sz="800" spc="14" dirty="0">
                <a:solidFill>
                  <a:srgbClr val="231F20"/>
                </a:solidFill>
                <a:latin typeface="Calibri"/>
                <a:cs typeface="Calibri"/>
              </a:rPr>
              <a:t>de </a:t>
            </a:r>
            <a:r>
              <a:rPr sz="800" dirty="0">
                <a:solidFill>
                  <a:srgbClr val="231F20"/>
                </a:solidFill>
                <a:latin typeface="Calibri"/>
                <a:cs typeface="Calibri"/>
              </a:rPr>
              <a:t>oraş şi este  </a:t>
            </a:r>
            <a:r>
              <a:rPr sz="800" spc="5" dirty="0">
                <a:solidFill>
                  <a:srgbClr val="231F20"/>
                </a:solidFill>
                <a:latin typeface="Calibri"/>
                <a:cs typeface="Calibri"/>
              </a:rPr>
              <a:t>considerată </a:t>
            </a:r>
            <a:r>
              <a:rPr sz="800" spc="9" dirty="0">
                <a:solidFill>
                  <a:srgbClr val="231F20"/>
                </a:solidFill>
                <a:latin typeface="Calibri"/>
                <a:cs typeface="Calibri"/>
              </a:rPr>
              <a:t>o </a:t>
            </a:r>
            <a:r>
              <a:rPr sz="800" spc="5" dirty="0">
                <a:solidFill>
                  <a:srgbClr val="231F20"/>
                </a:solidFill>
                <a:latin typeface="Calibri"/>
                <a:cs typeface="Calibri"/>
              </a:rPr>
              <a:t>plajă </a:t>
            </a:r>
            <a:r>
              <a:rPr sz="800" spc="23" dirty="0">
                <a:solidFill>
                  <a:srgbClr val="231F20"/>
                </a:solidFill>
                <a:latin typeface="Calibri"/>
                <a:cs typeface="Calibri"/>
              </a:rPr>
              <a:t>pe </a:t>
            </a:r>
            <a:r>
              <a:rPr sz="800" spc="5" dirty="0">
                <a:solidFill>
                  <a:srgbClr val="231F20"/>
                </a:solidFill>
                <a:latin typeface="Calibri"/>
                <a:cs typeface="Calibri"/>
              </a:rPr>
              <a:t>cât </a:t>
            </a:r>
            <a:r>
              <a:rPr sz="800" spc="14" dirty="0">
                <a:solidFill>
                  <a:srgbClr val="231F20"/>
                </a:solidFill>
                <a:latin typeface="Calibri"/>
                <a:cs typeface="Calibri"/>
              </a:rPr>
              <a:t>de </a:t>
            </a:r>
            <a:r>
              <a:rPr sz="800" dirty="0">
                <a:solidFill>
                  <a:srgbClr val="231F20"/>
                </a:solidFill>
                <a:latin typeface="Calibri"/>
                <a:cs typeface="Calibri"/>
              </a:rPr>
              <a:t>curată, </a:t>
            </a:r>
            <a:r>
              <a:rPr sz="800" spc="23" dirty="0">
                <a:solidFill>
                  <a:srgbClr val="231F20"/>
                </a:solidFill>
                <a:latin typeface="Calibri"/>
                <a:cs typeface="Calibri"/>
              </a:rPr>
              <a:t>pe</a:t>
            </a:r>
            <a:r>
              <a:rPr sz="800" spc="47" dirty="0">
                <a:solidFill>
                  <a:srgbClr val="231F20"/>
                </a:solidFill>
                <a:latin typeface="Calibri"/>
                <a:cs typeface="Calibri"/>
              </a:rPr>
              <a:t> </a:t>
            </a:r>
            <a:r>
              <a:rPr sz="800" dirty="0">
                <a:solidFill>
                  <a:srgbClr val="231F20"/>
                </a:solidFill>
                <a:latin typeface="Calibri"/>
                <a:cs typeface="Calibri"/>
              </a:rPr>
              <a:t>atât</a:t>
            </a:r>
            <a:endParaRPr sz="800" dirty="0">
              <a:latin typeface="Calibri"/>
              <a:cs typeface="Calibri"/>
            </a:endParaRPr>
          </a:p>
        </p:txBody>
      </p:sp>
      <p:sp>
        <p:nvSpPr>
          <p:cNvPr id="12" name="object 12"/>
          <p:cNvSpPr txBox="1"/>
          <p:nvPr/>
        </p:nvSpPr>
        <p:spPr>
          <a:xfrm>
            <a:off x="329555" y="5799148"/>
            <a:ext cx="2090865" cy="583123"/>
          </a:xfrm>
          <a:prstGeom prst="rect">
            <a:avLst/>
          </a:prstGeom>
        </p:spPr>
        <p:txBody>
          <a:bodyPr vert="horz" wrap="square" lIns="0" tIns="11826" rIns="0" bIns="0" rtlCol="0">
            <a:spAutoFit/>
          </a:bodyPr>
          <a:lstStyle/>
          <a:p>
            <a:pPr marL="11826" marR="4730" algn="just">
              <a:lnSpc>
                <a:spcPct val="115700"/>
              </a:lnSpc>
              <a:spcBef>
                <a:spcPts val="93"/>
              </a:spcBef>
              <a:tabLst>
                <a:tab pos="1452262" algn="l"/>
              </a:tabLst>
            </a:pPr>
            <a:r>
              <a:rPr sz="800" spc="-182" dirty="0">
                <a:solidFill>
                  <a:srgbClr val="231F20"/>
                </a:solidFill>
                <a:latin typeface="Calibri"/>
                <a:cs typeface="Calibri"/>
              </a:rPr>
              <a:t>tdăe,                       </a:t>
            </a:r>
            <a:r>
              <a:rPr sz="800" spc="-84" dirty="0">
                <a:solidFill>
                  <a:srgbClr val="231F20"/>
                </a:solidFill>
                <a:latin typeface="Calibri"/>
                <a:cs typeface="Calibri"/>
              </a:rPr>
              <a:t>filininişdtipreferată</a:t>
            </a:r>
            <a:r>
              <a:rPr sz="800" spc="-14" dirty="0">
                <a:solidFill>
                  <a:srgbClr val="231F20"/>
                </a:solidFill>
                <a:latin typeface="Calibri"/>
                <a:cs typeface="Calibri"/>
              </a:rPr>
              <a:t> </a:t>
            </a:r>
            <a:r>
              <a:rPr sz="800" spc="9" dirty="0">
                <a:solidFill>
                  <a:srgbClr val="231F20"/>
                </a:solidFill>
                <a:latin typeface="Calibri"/>
                <a:cs typeface="Calibri"/>
              </a:rPr>
              <a:t>de</a:t>
            </a:r>
            <a:r>
              <a:rPr sz="800" spc="-14" dirty="0">
                <a:solidFill>
                  <a:srgbClr val="231F20"/>
                </a:solidFill>
                <a:latin typeface="Calibri"/>
                <a:cs typeface="Calibri"/>
              </a:rPr>
              <a:t> </a:t>
            </a:r>
            <a:r>
              <a:rPr sz="800" dirty="0">
                <a:solidFill>
                  <a:srgbClr val="231F20"/>
                </a:solidFill>
                <a:latin typeface="Calibri"/>
                <a:cs typeface="Calibri"/>
              </a:rPr>
              <a:t>turi	ştii </a:t>
            </a:r>
            <a:r>
              <a:rPr sz="800" spc="9" dirty="0">
                <a:solidFill>
                  <a:srgbClr val="231F20"/>
                </a:solidFill>
                <a:latin typeface="Calibri"/>
                <a:cs typeface="Calibri"/>
              </a:rPr>
              <a:t>în</a:t>
            </a:r>
            <a:r>
              <a:rPr sz="800" spc="-112" dirty="0">
                <a:solidFill>
                  <a:srgbClr val="231F20"/>
                </a:solidFill>
                <a:latin typeface="Calibri"/>
                <a:cs typeface="Calibri"/>
              </a:rPr>
              <a:t> </a:t>
            </a:r>
            <a:r>
              <a:rPr sz="800" dirty="0">
                <a:solidFill>
                  <a:srgbClr val="231F20"/>
                </a:solidFill>
                <a:latin typeface="Calibri"/>
                <a:cs typeface="Calibri"/>
              </a:rPr>
              <a:t>căutare  </a:t>
            </a:r>
            <a:r>
              <a:rPr sz="800" spc="14" dirty="0">
                <a:solidFill>
                  <a:srgbClr val="231F20"/>
                </a:solidFill>
                <a:latin typeface="Calibri"/>
                <a:cs typeface="Calibri"/>
              </a:rPr>
              <a:t>de </a:t>
            </a:r>
            <a:r>
              <a:rPr sz="800" dirty="0">
                <a:solidFill>
                  <a:srgbClr val="231F20"/>
                </a:solidFill>
                <a:latin typeface="Calibri"/>
                <a:cs typeface="Calibri"/>
              </a:rPr>
              <a:t>izolare şi </a:t>
            </a:r>
            <a:r>
              <a:rPr sz="800" spc="5" dirty="0">
                <a:solidFill>
                  <a:srgbClr val="231F20"/>
                </a:solidFill>
                <a:latin typeface="Calibri"/>
                <a:cs typeface="Calibri"/>
              </a:rPr>
              <a:t>spațiu </a:t>
            </a:r>
            <a:r>
              <a:rPr sz="800" dirty="0">
                <a:solidFill>
                  <a:srgbClr val="231F20"/>
                </a:solidFill>
                <a:latin typeface="Calibri"/>
                <a:cs typeface="Calibri"/>
              </a:rPr>
              <a:t>natural privat, </a:t>
            </a:r>
            <a:r>
              <a:rPr sz="800" spc="14" dirty="0">
                <a:solidFill>
                  <a:srgbClr val="231F20"/>
                </a:solidFill>
                <a:latin typeface="Calibri"/>
                <a:cs typeface="Calibri"/>
              </a:rPr>
              <a:t>unde </a:t>
            </a:r>
            <a:r>
              <a:rPr sz="800" spc="5" dirty="0">
                <a:solidFill>
                  <a:srgbClr val="231F20"/>
                </a:solidFill>
                <a:latin typeface="Calibri"/>
                <a:cs typeface="Calibri"/>
              </a:rPr>
              <a:t>sunt  </a:t>
            </a:r>
            <a:r>
              <a:rPr sz="800" spc="9" dirty="0">
                <a:solidFill>
                  <a:srgbClr val="231F20"/>
                </a:solidFill>
                <a:latin typeface="Calibri"/>
                <a:cs typeface="Calibri"/>
              </a:rPr>
              <a:t>disponibile</a:t>
            </a:r>
            <a:r>
              <a:rPr sz="800" spc="-37" dirty="0">
                <a:solidFill>
                  <a:srgbClr val="231F20"/>
                </a:solidFill>
                <a:latin typeface="Calibri"/>
                <a:cs typeface="Calibri"/>
              </a:rPr>
              <a:t> </a:t>
            </a:r>
            <a:r>
              <a:rPr sz="800" spc="5" dirty="0">
                <a:solidFill>
                  <a:srgbClr val="231F20"/>
                </a:solidFill>
                <a:latin typeface="Calibri"/>
                <a:cs typeface="Calibri"/>
              </a:rPr>
              <a:t>mai</a:t>
            </a:r>
            <a:r>
              <a:rPr sz="800" spc="-37" dirty="0">
                <a:solidFill>
                  <a:srgbClr val="231F20"/>
                </a:solidFill>
                <a:latin typeface="Calibri"/>
                <a:cs typeface="Calibri"/>
              </a:rPr>
              <a:t> </a:t>
            </a:r>
            <a:r>
              <a:rPr sz="800" spc="5" dirty="0">
                <a:solidFill>
                  <a:srgbClr val="231F20"/>
                </a:solidFill>
                <a:latin typeface="Calibri"/>
                <a:cs typeface="Calibri"/>
              </a:rPr>
              <a:t>multe</a:t>
            </a:r>
            <a:r>
              <a:rPr sz="800" spc="-37" dirty="0">
                <a:solidFill>
                  <a:srgbClr val="231F20"/>
                </a:solidFill>
                <a:latin typeface="Calibri"/>
                <a:cs typeface="Calibri"/>
              </a:rPr>
              <a:t> </a:t>
            </a:r>
            <a:r>
              <a:rPr sz="800" dirty="0">
                <a:solidFill>
                  <a:srgbClr val="231F20"/>
                </a:solidFill>
                <a:latin typeface="Calibri"/>
                <a:cs typeface="Calibri"/>
              </a:rPr>
              <a:t>tipuri</a:t>
            </a:r>
            <a:r>
              <a:rPr sz="800" spc="-37" dirty="0">
                <a:solidFill>
                  <a:srgbClr val="231F20"/>
                </a:solidFill>
                <a:latin typeface="Calibri"/>
                <a:cs typeface="Calibri"/>
              </a:rPr>
              <a:t>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cazare.</a:t>
            </a:r>
            <a:r>
              <a:rPr sz="800" spc="-37" dirty="0">
                <a:solidFill>
                  <a:srgbClr val="231F20"/>
                </a:solidFill>
                <a:latin typeface="Calibri"/>
                <a:cs typeface="Calibri"/>
              </a:rPr>
              <a:t> </a:t>
            </a:r>
            <a:r>
              <a:rPr sz="800" dirty="0">
                <a:solidFill>
                  <a:srgbClr val="231F20"/>
                </a:solidFill>
                <a:latin typeface="Calibri"/>
                <a:cs typeface="Calibri"/>
              </a:rPr>
              <a:t>Este</a:t>
            </a:r>
            <a:r>
              <a:rPr sz="800" spc="-37" dirty="0">
                <a:solidFill>
                  <a:srgbClr val="231F20"/>
                </a:solidFill>
                <a:latin typeface="Calibri"/>
                <a:cs typeface="Calibri"/>
              </a:rPr>
              <a:t> </a:t>
            </a:r>
            <a:r>
              <a:rPr sz="800" spc="14" dirty="0">
                <a:solidFill>
                  <a:srgbClr val="231F20"/>
                </a:solidFill>
                <a:latin typeface="Calibri"/>
                <a:cs typeface="Calibri"/>
              </a:rPr>
              <a:t>un  </a:t>
            </a:r>
            <a:r>
              <a:rPr sz="800" spc="9" dirty="0">
                <a:solidFill>
                  <a:srgbClr val="231F20"/>
                </a:solidFill>
                <a:latin typeface="Calibri"/>
                <a:cs typeface="Calibri"/>
              </a:rPr>
              <a:t>loc de </a:t>
            </a:r>
            <a:r>
              <a:rPr sz="800" dirty="0">
                <a:solidFill>
                  <a:srgbClr val="231F20"/>
                </a:solidFill>
                <a:latin typeface="Calibri"/>
                <a:cs typeface="Calibri"/>
              </a:rPr>
              <a:t>basm, </a:t>
            </a:r>
            <a:r>
              <a:rPr sz="800" spc="14" dirty="0">
                <a:solidFill>
                  <a:srgbClr val="231F20"/>
                </a:solidFill>
                <a:latin typeface="Calibri"/>
                <a:cs typeface="Calibri"/>
              </a:rPr>
              <a:t>unde </a:t>
            </a:r>
            <a:r>
              <a:rPr sz="800" dirty="0">
                <a:solidFill>
                  <a:srgbClr val="231F20"/>
                </a:solidFill>
                <a:latin typeface="Calibri"/>
                <a:cs typeface="Calibri"/>
              </a:rPr>
              <a:t>uimitorul peisaj marin</a:t>
            </a:r>
            <a:r>
              <a:rPr sz="800" spc="-51" dirty="0">
                <a:solidFill>
                  <a:srgbClr val="231F20"/>
                </a:solidFill>
                <a:latin typeface="Calibri"/>
                <a:cs typeface="Calibri"/>
              </a:rPr>
              <a:t> </a:t>
            </a:r>
            <a:r>
              <a:rPr sz="800" dirty="0">
                <a:solidFill>
                  <a:srgbClr val="231F20"/>
                </a:solidFill>
                <a:latin typeface="Calibri"/>
                <a:cs typeface="Calibri"/>
              </a:rPr>
              <a:t>este</a:t>
            </a:r>
            <a:endParaRPr sz="800" dirty="0">
              <a:latin typeface="Calibri"/>
              <a:cs typeface="Calibri"/>
            </a:endParaRPr>
          </a:p>
        </p:txBody>
      </p:sp>
      <p:sp>
        <p:nvSpPr>
          <p:cNvPr id="13" name="object 13"/>
          <p:cNvSpPr txBox="1"/>
          <p:nvPr/>
        </p:nvSpPr>
        <p:spPr>
          <a:xfrm>
            <a:off x="2532910" y="616736"/>
            <a:ext cx="2090865" cy="297532"/>
          </a:xfrm>
          <a:prstGeom prst="rect">
            <a:avLst/>
          </a:prstGeom>
        </p:spPr>
        <p:txBody>
          <a:bodyPr vert="horz" wrap="square" lIns="0" tIns="11826" rIns="0" bIns="0" rtlCol="0">
            <a:spAutoFit/>
          </a:bodyPr>
          <a:lstStyle/>
          <a:p>
            <a:pPr marL="11826" marR="4730">
              <a:lnSpc>
                <a:spcPct val="115799"/>
              </a:lnSpc>
              <a:spcBef>
                <a:spcPts val="93"/>
              </a:spcBef>
            </a:pPr>
            <a:r>
              <a:rPr sz="800" spc="9" dirty="0">
                <a:solidFill>
                  <a:srgbClr val="231F20"/>
                </a:solidFill>
                <a:latin typeface="Calibri"/>
                <a:cs typeface="Calibri"/>
              </a:rPr>
              <a:t>compus</a:t>
            </a:r>
            <a:r>
              <a:rPr sz="800" spc="-65" dirty="0">
                <a:solidFill>
                  <a:srgbClr val="231F20"/>
                </a:solidFill>
                <a:latin typeface="Calibri"/>
                <a:cs typeface="Calibri"/>
              </a:rPr>
              <a:t> </a:t>
            </a:r>
            <a:r>
              <a:rPr sz="800" spc="9" dirty="0">
                <a:solidFill>
                  <a:srgbClr val="231F20"/>
                </a:solidFill>
                <a:latin typeface="Calibri"/>
                <a:cs typeface="Calibri"/>
              </a:rPr>
              <a:t>din</a:t>
            </a:r>
            <a:r>
              <a:rPr sz="800" spc="-65" dirty="0">
                <a:solidFill>
                  <a:srgbClr val="231F20"/>
                </a:solidFill>
                <a:latin typeface="Calibri"/>
                <a:cs typeface="Calibri"/>
              </a:rPr>
              <a:t> </a:t>
            </a:r>
            <a:r>
              <a:rPr sz="800" dirty="0">
                <a:solidFill>
                  <a:srgbClr val="231F20"/>
                </a:solidFill>
                <a:latin typeface="Calibri"/>
                <a:cs typeface="Calibri"/>
              </a:rPr>
              <a:t>formațiunile</a:t>
            </a:r>
            <a:r>
              <a:rPr sz="800" spc="-65" dirty="0">
                <a:solidFill>
                  <a:srgbClr val="231F20"/>
                </a:solidFill>
                <a:latin typeface="Calibri"/>
                <a:cs typeface="Calibri"/>
              </a:rPr>
              <a:t> </a:t>
            </a:r>
            <a:r>
              <a:rPr sz="800" dirty="0">
                <a:solidFill>
                  <a:srgbClr val="231F20"/>
                </a:solidFill>
                <a:latin typeface="Calibri"/>
                <a:cs typeface="Calibri"/>
              </a:rPr>
              <a:t>bizare</a:t>
            </a:r>
            <a:r>
              <a:rPr sz="800" spc="-65" dirty="0">
                <a:solidFill>
                  <a:srgbClr val="231F20"/>
                </a:solidFill>
                <a:latin typeface="Calibri"/>
                <a:cs typeface="Calibri"/>
              </a:rPr>
              <a:t> </a:t>
            </a:r>
            <a:r>
              <a:rPr sz="800" dirty="0">
                <a:solidFill>
                  <a:srgbClr val="231F20"/>
                </a:solidFill>
                <a:latin typeface="Calibri"/>
                <a:cs typeface="Calibri"/>
              </a:rPr>
              <a:t>ale</a:t>
            </a:r>
            <a:r>
              <a:rPr sz="800" spc="-65" dirty="0">
                <a:solidFill>
                  <a:srgbClr val="231F20"/>
                </a:solidFill>
                <a:latin typeface="Calibri"/>
                <a:cs typeface="Calibri"/>
              </a:rPr>
              <a:t> </a:t>
            </a:r>
            <a:r>
              <a:rPr sz="800" spc="5" dirty="0">
                <a:solidFill>
                  <a:srgbClr val="231F20"/>
                </a:solidFill>
                <a:latin typeface="Calibri"/>
                <a:cs typeface="Calibri"/>
              </a:rPr>
              <a:t>arhipelagu-  </a:t>
            </a:r>
            <a:r>
              <a:rPr sz="800" spc="-5" dirty="0">
                <a:solidFill>
                  <a:srgbClr val="231F20"/>
                </a:solidFill>
                <a:latin typeface="Calibri"/>
                <a:cs typeface="Calibri"/>
              </a:rPr>
              <a:t>rilor Muko </a:t>
            </a:r>
            <a:r>
              <a:rPr sz="800" spc="28" dirty="0">
                <a:solidFill>
                  <a:srgbClr val="231F20"/>
                </a:solidFill>
                <a:latin typeface="Calibri"/>
                <a:cs typeface="Calibri"/>
              </a:rPr>
              <a:t>Hong </a:t>
            </a:r>
            <a:r>
              <a:rPr sz="800" dirty="0">
                <a:solidFill>
                  <a:srgbClr val="231F20"/>
                </a:solidFill>
                <a:latin typeface="Calibri"/>
                <a:cs typeface="Calibri"/>
              </a:rPr>
              <a:t>şi </a:t>
            </a:r>
            <a:r>
              <a:rPr sz="800" spc="-5" dirty="0">
                <a:solidFill>
                  <a:srgbClr val="231F20"/>
                </a:solidFill>
                <a:latin typeface="Calibri"/>
                <a:cs typeface="Calibri"/>
              </a:rPr>
              <a:t>Muko</a:t>
            </a:r>
            <a:r>
              <a:rPr sz="800" spc="-93" dirty="0">
                <a:solidFill>
                  <a:srgbClr val="231F20"/>
                </a:solidFill>
                <a:latin typeface="Calibri"/>
                <a:cs typeface="Calibri"/>
              </a:rPr>
              <a:t> </a:t>
            </a:r>
            <a:r>
              <a:rPr sz="800" spc="-9" dirty="0">
                <a:solidFill>
                  <a:srgbClr val="231F20"/>
                </a:solidFill>
                <a:latin typeface="Calibri"/>
                <a:cs typeface="Calibri"/>
              </a:rPr>
              <a:t>Yao.</a:t>
            </a:r>
            <a:endParaRPr sz="800" dirty="0">
              <a:latin typeface="Calibri"/>
              <a:cs typeface="Calibri"/>
            </a:endParaRPr>
          </a:p>
        </p:txBody>
      </p:sp>
      <p:sp>
        <p:nvSpPr>
          <p:cNvPr id="14" name="object 14"/>
          <p:cNvSpPr txBox="1"/>
          <p:nvPr/>
        </p:nvSpPr>
        <p:spPr>
          <a:xfrm>
            <a:off x="2532910" y="1035348"/>
            <a:ext cx="2090865" cy="1249752"/>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Ao </a:t>
            </a:r>
            <a:r>
              <a:rPr sz="900" b="1" i="1" spc="33" dirty="0">
                <a:solidFill>
                  <a:srgbClr val="007DC5"/>
                </a:solidFill>
                <a:latin typeface="Calibri"/>
                <a:cs typeface="Calibri"/>
              </a:rPr>
              <a:t>Tha</a:t>
            </a:r>
            <a:r>
              <a:rPr sz="900" b="1" i="1" spc="-106" dirty="0">
                <a:solidFill>
                  <a:srgbClr val="007DC5"/>
                </a:solidFill>
                <a:latin typeface="Calibri"/>
                <a:cs typeface="Calibri"/>
              </a:rPr>
              <a:t> </a:t>
            </a:r>
            <a:r>
              <a:rPr sz="900" b="1" i="1" spc="37" dirty="0">
                <a:solidFill>
                  <a:srgbClr val="007DC5"/>
                </a:solidFill>
                <a:latin typeface="Calibri"/>
                <a:cs typeface="Calibri"/>
              </a:rPr>
              <a:t>Len</a:t>
            </a:r>
            <a:endParaRPr sz="900" dirty="0">
              <a:latin typeface="Calibri"/>
              <a:cs typeface="Calibri"/>
            </a:endParaRPr>
          </a:p>
          <a:p>
            <a:pPr marL="11826" marR="4730" algn="just">
              <a:lnSpc>
                <a:spcPts val="1164"/>
              </a:lnSpc>
              <a:spcBef>
                <a:spcPts val="47"/>
              </a:spcBef>
            </a:pPr>
            <a:r>
              <a:rPr sz="800" spc="-9" dirty="0">
                <a:solidFill>
                  <a:srgbClr val="231F20"/>
                </a:solidFill>
                <a:latin typeface="Calibri"/>
                <a:cs typeface="Calibri"/>
              </a:rPr>
              <a:t>Este</a:t>
            </a:r>
            <a:r>
              <a:rPr sz="800" spc="-84" dirty="0">
                <a:solidFill>
                  <a:srgbClr val="231F20"/>
                </a:solidFill>
                <a:latin typeface="Calibri"/>
                <a:cs typeface="Calibri"/>
              </a:rPr>
              <a:t> </a:t>
            </a:r>
            <a:r>
              <a:rPr sz="800" spc="28" dirty="0">
                <a:solidFill>
                  <a:srgbClr val="231F20"/>
                </a:solidFill>
                <a:latin typeface="Calibri"/>
                <a:cs typeface="Calibri"/>
              </a:rPr>
              <a:t>ungolf</a:t>
            </a:r>
            <a:r>
              <a:rPr sz="800" spc="-84" dirty="0">
                <a:solidFill>
                  <a:srgbClr val="231F20"/>
                </a:solidFill>
                <a:latin typeface="Calibri"/>
                <a:cs typeface="Calibri"/>
              </a:rPr>
              <a:t> </a:t>
            </a:r>
            <a:r>
              <a:rPr sz="800" spc="-5" dirty="0">
                <a:solidFill>
                  <a:srgbClr val="231F20"/>
                </a:solidFill>
                <a:latin typeface="Calibri"/>
                <a:cs typeface="Calibri"/>
              </a:rPr>
              <a:t>mic,</a:t>
            </a:r>
            <a:r>
              <a:rPr sz="800" spc="-84" dirty="0">
                <a:solidFill>
                  <a:srgbClr val="231F20"/>
                </a:solidFill>
                <a:latin typeface="Calibri"/>
                <a:cs typeface="Calibri"/>
              </a:rPr>
              <a:t> </a:t>
            </a:r>
            <a:r>
              <a:rPr sz="800" spc="-5" dirty="0">
                <a:solidFill>
                  <a:srgbClr val="231F20"/>
                </a:solidFill>
                <a:latin typeface="Calibri"/>
                <a:cs typeface="Calibri"/>
              </a:rPr>
              <a:t>la</a:t>
            </a:r>
            <a:r>
              <a:rPr sz="800" spc="-84" dirty="0">
                <a:solidFill>
                  <a:srgbClr val="231F20"/>
                </a:solidFill>
                <a:latin typeface="Calibri"/>
                <a:cs typeface="Calibri"/>
              </a:rPr>
              <a:t> </a:t>
            </a:r>
            <a:r>
              <a:rPr sz="800" spc="-14" dirty="0">
                <a:solidFill>
                  <a:srgbClr val="231F20"/>
                </a:solidFill>
                <a:latin typeface="Calibri"/>
                <a:cs typeface="Calibri"/>
              </a:rPr>
              <a:t>35</a:t>
            </a:r>
            <a:r>
              <a:rPr sz="800" spc="-84" dirty="0">
                <a:solidFill>
                  <a:srgbClr val="231F20"/>
                </a:solidFill>
                <a:latin typeface="Calibri"/>
                <a:cs typeface="Calibri"/>
              </a:rPr>
              <a:t> </a:t>
            </a:r>
            <a:r>
              <a:rPr sz="800" spc="14" dirty="0">
                <a:solidFill>
                  <a:srgbClr val="231F20"/>
                </a:solidFill>
                <a:latin typeface="Calibri"/>
                <a:cs typeface="Calibri"/>
              </a:rPr>
              <a:t>km</a:t>
            </a:r>
            <a:r>
              <a:rPr sz="800" spc="-84" dirty="0">
                <a:solidFill>
                  <a:srgbClr val="231F20"/>
                </a:solidFill>
                <a:latin typeface="Calibri"/>
                <a:cs typeface="Calibri"/>
              </a:rPr>
              <a:t> </a:t>
            </a:r>
            <a:r>
              <a:rPr sz="800" spc="-5" dirty="0">
                <a:solidFill>
                  <a:srgbClr val="231F20"/>
                </a:solidFill>
                <a:latin typeface="Calibri"/>
                <a:cs typeface="Calibri"/>
              </a:rPr>
              <a:t>vest</a:t>
            </a:r>
            <a:r>
              <a:rPr sz="800" spc="-84" dirty="0">
                <a:solidFill>
                  <a:srgbClr val="231F20"/>
                </a:solidFill>
                <a:latin typeface="Calibri"/>
                <a:cs typeface="Calibri"/>
              </a:rPr>
              <a:t> </a:t>
            </a:r>
            <a:r>
              <a:rPr sz="800" spc="5" dirty="0">
                <a:solidFill>
                  <a:srgbClr val="231F20"/>
                </a:solidFill>
                <a:latin typeface="Calibri"/>
                <a:cs typeface="Calibri"/>
              </a:rPr>
              <a:t>de</a:t>
            </a:r>
            <a:r>
              <a:rPr sz="800" spc="-84" dirty="0">
                <a:solidFill>
                  <a:srgbClr val="231F20"/>
                </a:solidFill>
                <a:latin typeface="Calibri"/>
                <a:cs typeface="Calibri"/>
              </a:rPr>
              <a:t> </a:t>
            </a:r>
            <a:r>
              <a:rPr sz="800" spc="-9" dirty="0">
                <a:solidFill>
                  <a:srgbClr val="231F20"/>
                </a:solidFill>
                <a:latin typeface="Calibri"/>
                <a:cs typeface="Calibri"/>
              </a:rPr>
              <a:t>Krabi,</a:t>
            </a:r>
            <a:r>
              <a:rPr sz="800" spc="-84" dirty="0">
                <a:solidFill>
                  <a:srgbClr val="231F20"/>
                </a:solidFill>
                <a:latin typeface="Calibri"/>
                <a:cs typeface="Calibri"/>
              </a:rPr>
              <a:t> </a:t>
            </a:r>
            <a:r>
              <a:rPr sz="800" dirty="0">
                <a:solidFill>
                  <a:srgbClr val="231F20"/>
                </a:solidFill>
                <a:latin typeface="Calibri"/>
                <a:cs typeface="Calibri"/>
              </a:rPr>
              <a:t>recunos-  </a:t>
            </a:r>
            <a:r>
              <a:rPr sz="800" spc="5" dirty="0">
                <a:solidFill>
                  <a:srgbClr val="231F20"/>
                </a:solidFill>
                <a:latin typeface="Calibri"/>
                <a:cs typeface="Calibri"/>
              </a:rPr>
              <a:t>cut ca </a:t>
            </a:r>
            <a:r>
              <a:rPr sz="800" spc="9" dirty="0">
                <a:solidFill>
                  <a:srgbClr val="231F20"/>
                </a:solidFill>
                <a:latin typeface="Calibri"/>
                <a:cs typeface="Calibri"/>
              </a:rPr>
              <a:t>unul </a:t>
            </a:r>
            <a:r>
              <a:rPr sz="800" dirty="0">
                <a:solidFill>
                  <a:srgbClr val="231F20"/>
                </a:solidFill>
                <a:latin typeface="Calibri"/>
                <a:cs typeface="Calibri"/>
              </a:rPr>
              <a:t>dintre cele </a:t>
            </a:r>
            <a:r>
              <a:rPr sz="800" spc="5" dirty="0">
                <a:solidFill>
                  <a:srgbClr val="231F20"/>
                </a:solidFill>
                <a:latin typeface="Calibri"/>
                <a:cs typeface="Calibri"/>
              </a:rPr>
              <a:t>mai </a:t>
            </a:r>
            <a:r>
              <a:rPr sz="800" spc="14" dirty="0">
                <a:solidFill>
                  <a:srgbClr val="231F20"/>
                </a:solidFill>
                <a:latin typeface="Calibri"/>
                <a:cs typeface="Calibri"/>
              </a:rPr>
              <a:t>bune</a:t>
            </a:r>
            <a:r>
              <a:rPr sz="800" spc="-135" dirty="0">
                <a:solidFill>
                  <a:srgbClr val="231F20"/>
                </a:solidFill>
                <a:latin typeface="Calibri"/>
                <a:cs typeface="Calibri"/>
              </a:rPr>
              <a:t> </a:t>
            </a:r>
            <a:r>
              <a:rPr sz="800" dirty="0">
                <a:solidFill>
                  <a:srgbClr val="231F20"/>
                </a:solidFill>
                <a:latin typeface="Calibri"/>
                <a:cs typeface="Calibri"/>
              </a:rPr>
              <a:t>locuri </a:t>
            </a:r>
            <a:r>
              <a:rPr sz="800" spc="5" dirty="0">
                <a:solidFill>
                  <a:srgbClr val="231F20"/>
                </a:solidFill>
                <a:latin typeface="Calibri"/>
                <a:cs typeface="Calibri"/>
              </a:rPr>
              <a:t>pentru  </a:t>
            </a:r>
            <a:r>
              <a:rPr sz="800" dirty="0">
                <a:solidFill>
                  <a:srgbClr val="231F20"/>
                </a:solidFill>
                <a:latin typeface="Calibri"/>
                <a:cs typeface="Calibri"/>
              </a:rPr>
              <a:t>caiac </a:t>
            </a:r>
            <a:r>
              <a:rPr sz="800" spc="14" dirty="0">
                <a:solidFill>
                  <a:srgbClr val="231F20"/>
                </a:solidFill>
                <a:latin typeface="Calibri"/>
                <a:cs typeface="Calibri"/>
              </a:rPr>
              <a:t>pe </a:t>
            </a:r>
            <a:r>
              <a:rPr sz="800" spc="-9" dirty="0">
                <a:solidFill>
                  <a:srgbClr val="231F20"/>
                </a:solidFill>
                <a:latin typeface="Calibri"/>
                <a:cs typeface="Calibri"/>
              </a:rPr>
              <a:t>mare. </a:t>
            </a:r>
            <a:r>
              <a:rPr sz="800" dirty="0">
                <a:solidFill>
                  <a:srgbClr val="231F20"/>
                </a:solidFill>
                <a:latin typeface="Calibri"/>
                <a:cs typeface="Calibri"/>
              </a:rPr>
              <a:t>Excursia </a:t>
            </a:r>
            <a:r>
              <a:rPr sz="800" spc="14" dirty="0">
                <a:solidFill>
                  <a:srgbClr val="231F20"/>
                </a:solidFill>
                <a:latin typeface="Calibri"/>
                <a:cs typeface="Calibri"/>
              </a:rPr>
              <a:t>cu </a:t>
            </a:r>
            <a:r>
              <a:rPr sz="800" dirty="0">
                <a:solidFill>
                  <a:srgbClr val="231F20"/>
                </a:solidFill>
                <a:latin typeface="Calibri"/>
                <a:cs typeface="Calibri"/>
              </a:rPr>
              <a:t>caiacul </a:t>
            </a:r>
            <a:r>
              <a:rPr sz="800" spc="5" dirty="0">
                <a:solidFill>
                  <a:srgbClr val="231F20"/>
                </a:solidFill>
                <a:latin typeface="Calibri"/>
                <a:cs typeface="Calibri"/>
              </a:rPr>
              <a:t>explorează  </a:t>
            </a:r>
            <a:r>
              <a:rPr sz="800" dirty="0">
                <a:solidFill>
                  <a:srgbClr val="231F20"/>
                </a:solidFill>
                <a:latin typeface="Calibri"/>
                <a:cs typeface="Calibri"/>
              </a:rPr>
              <a:t>pădurile</a:t>
            </a:r>
            <a:r>
              <a:rPr sz="800" spc="-70" dirty="0">
                <a:solidFill>
                  <a:srgbClr val="231F20"/>
                </a:solidFill>
                <a:latin typeface="Calibri"/>
                <a:cs typeface="Calibri"/>
              </a:rPr>
              <a:t> </a:t>
            </a:r>
            <a:r>
              <a:rPr sz="800" spc="-9" dirty="0">
                <a:solidFill>
                  <a:srgbClr val="231F20"/>
                </a:solidFill>
                <a:latin typeface="Calibri"/>
                <a:cs typeface="Calibri"/>
              </a:rPr>
              <a:t>fertile</a:t>
            </a:r>
            <a:r>
              <a:rPr sz="800" spc="-70" dirty="0">
                <a:solidFill>
                  <a:srgbClr val="231F20"/>
                </a:solidFill>
                <a:latin typeface="Calibri"/>
                <a:cs typeface="Calibri"/>
              </a:rPr>
              <a:t> </a:t>
            </a:r>
            <a:r>
              <a:rPr sz="800" spc="9" dirty="0">
                <a:solidFill>
                  <a:srgbClr val="231F20"/>
                </a:solidFill>
                <a:latin typeface="Calibri"/>
                <a:cs typeface="Calibri"/>
              </a:rPr>
              <a:t>de</a:t>
            </a:r>
            <a:r>
              <a:rPr sz="800" spc="-70" dirty="0">
                <a:solidFill>
                  <a:srgbClr val="231F20"/>
                </a:solidFill>
                <a:latin typeface="Calibri"/>
                <a:cs typeface="Calibri"/>
              </a:rPr>
              <a:t> </a:t>
            </a:r>
            <a:r>
              <a:rPr sz="800" spc="5" dirty="0">
                <a:solidFill>
                  <a:srgbClr val="231F20"/>
                </a:solidFill>
                <a:latin typeface="Calibri"/>
                <a:cs typeface="Calibri"/>
              </a:rPr>
              <a:t>mangrove</a:t>
            </a:r>
            <a:r>
              <a:rPr sz="800" spc="-70" dirty="0">
                <a:solidFill>
                  <a:srgbClr val="231F20"/>
                </a:solidFill>
                <a:latin typeface="Calibri"/>
                <a:cs typeface="Calibri"/>
              </a:rPr>
              <a:t> </a:t>
            </a:r>
            <a:r>
              <a:rPr sz="800" spc="-5" dirty="0">
                <a:solidFill>
                  <a:srgbClr val="231F20"/>
                </a:solidFill>
                <a:latin typeface="Calibri"/>
                <a:cs typeface="Calibri"/>
              </a:rPr>
              <a:t>şi</a:t>
            </a:r>
            <a:r>
              <a:rPr sz="800" spc="-70" dirty="0">
                <a:solidFill>
                  <a:srgbClr val="231F20"/>
                </a:solidFill>
                <a:latin typeface="Calibri"/>
                <a:cs typeface="Calibri"/>
              </a:rPr>
              <a:t> </a:t>
            </a:r>
            <a:r>
              <a:rPr sz="800" dirty="0">
                <a:solidFill>
                  <a:srgbClr val="231F20"/>
                </a:solidFill>
                <a:latin typeface="Calibri"/>
                <a:cs typeface="Calibri"/>
              </a:rPr>
              <a:t>ecosistemul</a:t>
            </a:r>
            <a:r>
              <a:rPr sz="800" spc="-70" dirty="0">
                <a:solidFill>
                  <a:srgbClr val="231F20"/>
                </a:solidFill>
                <a:latin typeface="Calibri"/>
                <a:cs typeface="Calibri"/>
              </a:rPr>
              <a:t> </a:t>
            </a:r>
            <a:r>
              <a:rPr sz="800" spc="-5" dirty="0">
                <a:solidFill>
                  <a:srgbClr val="231F20"/>
                </a:solidFill>
                <a:latin typeface="Calibri"/>
                <a:cs typeface="Calibri"/>
              </a:rPr>
              <a:t>tro-  </a:t>
            </a:r>
            <a:r>
              <a:rPr sz="800" spc="5" dirty="0">
                <a:solidFill>
                  <a:srgbClr val="231F20"/>
                </a:solidFill>
                <a:latin typeface="Calibri"/>
                <a:cs typeface="Calibri"/>
              </a:rPr>
              <a:t>pical</a:t>
            </a:r>
            <a:r>
              <a:rPr sz="800" spc="-56" dirty="0">
                <a:solidFill>
                  <a:srgbClr val="231F20"/>
                </a:solidFill>
                <a:latin typeface="Calibri"/>
                <a:cs typeface="Calibri"/>
              </a:rPr>
              <a:t> </a:t>
            </a:r>
            <a:r>
              <a:rPr sz="800" spc="-5" dirty="0">
                <a:solidFill>
                  <a:srgbClr val="231F20"/>
                </a:solidFill>
                <a:latin typeface="Calibri"/>
                <a:cs typeface="Calibri"/>
              </a:rPr>
              <a:t>marin,</a:t>
            </a:r>
            <a:r>
              <a:rPr sz="800" spc="-56" dirty="0">
                <a:solidFill>
                  <a:srgbClr val="231F20"/>
                </a:solidFill>
                <a:latin typeface="Calibri"/>
                <a:cs typeface="Calibri"/>
              </a:rPr>
              <a:t> </a:t>
            </a:r>
            <a:r>
              <a:rPr sz="800" spc="14" dirty="0">
                <a:solidFill>
                  <a:srgbClr val="231F20"/>
                </a:solidFill>
                <a:latin typeface="Calibri"/>
                <a:cs typeface="Calibri"/>
              </a:rPr>
              <a:t>cu</a:t>
            </a:r>
            <a:r>
              <a:rPr sz="800" spc="-56" dirty="0">
                <a:solidFill>
                  <a:srgbClr val="231F20"/>
                </a:solidFill>
                <a:latin typeface="Calibri"/>
                <a:cs typeface="Calibri"/>
              </a:rPr>
              <a:t> </a:t>
            </a:r>
            <a:r>
              <a:rPr sz="800" dirty="0">
                <a:solidFill>
                  <a:srgbClr val="231F20"/>
                </a:solidFill>
                <a:latin typeface="Calibri"/>
                <a:cs typeface="Calibri"/>
              </a:rPr>
              <a:t>faună</a:t>
            </a:r>
            <a:r>
              <a:rPr sz="800" spc="-56" dirty="0">
                <a:solidFill>
                  <a:srgbClr val="231F20"/>
                </a:solidFill>
                <a:latin typeface="Calibri"/>
                <a:cs typeface="Calibri"/>
              </a:rPr>
              <a:t> </a:t>
            </a:r>
            <a:r>
              <a:rPr sz="800" spc="-5" dirty="0">
                <a:solidFill>
                  <a:srgbClr val="231F20"/>
                </a:solidFill>
                <a:latin typeface="Calibri"/>
                <a:cs typeface="Calibri"/>
              </a:rPr>
              <a:t>şi</a:t>
            </a:r>
            <a:r>
              <a:rPr sz="800" spc="-56" dirty="0">
                <a:solidFill>
                  <a:srgbClr val="231F20"/>
                </a:solidFill>
                <a:latin typeface="Calibri"/>
                <a:cs typeface="Calibri"/>
              </a:rPr>
              <a:t> </a:t>
            </a:r>
            <a:r>
              <a:rPr sz="800" spc="-5" dirty="0">
                <a:solidFill>
                  <a:srgbClr val="231F20"/>
                </a:solidFill>
                <a:latin typeface="Calibri"/>
                <a:cs typeface="Calibri"/>
              </a:rPr>
              <a:t>floră</a:t>
            </a:r>
            <a:r>
              <a:rPr sz="800" spc="-56" dirty="0">
                <a:solidFill>
                  <a:srgbClr val="231F20"/>
                </a:solidFill>
                <a:latin typeface="Calibri"/>
                <a:cs typeface="Calibri"/>
              </a:rPr>
              <a:t> </a:t>
            </a:r>
            <a:r>
              <a:rPr sz="800" dirty="0">
                <a:solidFill>
                  <a:srgbClr val="231F20"/>
                </a:solidFill>
                <a:latin typeface="Calibri"/>
                <a:cs typeface="Calibri"/>
              </a:rPr>
              <a:t>extrem</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spc="5" dirty="0">
                <a:solidFill>
                  <a:srgbClr val="231F20"/>
                </a:solidFill>
                <a:latin typeface="Calibri"/>
                <a:cs typeface="Calibri"/>
              </a:rPr>
              <a:t>bogate,  </a:t>
            </a:r>
            <a:r>
              <a:rPr sz="800" spc="-14" dirty="0">
                <a:solidFill>
                  <a:srgbClr val="231F20"/>
                </a:solidFill>
                <a:latin typeface="Calibri"/>
                <a:cs typeface="Calibri"/>
              </a:rPr>
              <a:t>iar</a:t>
            </a:r>
            <a:r>
              <a:rPr sz="800" spc="-65" dirty="0">
                <a:solidFill>
                  <a:srgbClr val="231F20"/>
                </a:solidFill>
                <a:latin typeface="Calibri"/>
                <a:cs typeface="Calibri"/>
              </a:rPr>
              <a:t> </a:t>
            </a:r>
            <a:r>
              <a:rPr sz="800" dirty="0">
                <a:solidFill>
                  <a:srgbClr val="231F20"/>
                </a:solidFill>
                <a:latin typeface="Calibri"/>
                <a:cs typeface="Calibri"/>
              </a:rPr>
              <a:t>navigarea</a:t>
            </a:r>
            <a:r>
              <a:rPr sz="800" spc="-65" dirty="0">
                <a:solidFill>
                  <a:srgbClr val="231F20"/>
                </a:solidFill>
                <a:latin typeface="Calibri"/>
                <a:cs typeface="Calibri"/>
              </a:rPr>
              <a:t> </a:t>
            </a:r>
            <a:r>
              <a:rPr sz="800" spc="14" dirty="0">
                <a:solidFill>
                  <a:srgbClr val="231F20"/>
                </a:solidFill>
                <a:latin typeface="Calibri"/>
                <a:cs typeface="Calibri"/>
              </a:rPr>
              <a:t>pe</a:t>
            </a:r>
            <a:r>
              <a:rPr sz="800" spc="-65" dirty="0">
                <a:solidFill>
                  <a:srgbClr val="231F20"/>
                </a:solidFill>
                <a:latin typeface="Calibri"/>
                <a:cs typeface="Calibri"/>
              </a:rPr>
              <a:t> </a:t>
            </a:r>
            <a:r>
              <a:rPr sz="800" spc="5" dirty="0">
                <a:solidFill>
                  <a:srgbClr val="231F20"/>
                </a:solidFill>
                <a:latin typeface="Calibri"/>
                <a:cs typeface="Calibri"/>
              </a:rPr>
              <a:t>sub</a:t>
            </a:r>
            <a:r>
              <a:rPr sz="800" spc="-65" dirty="0">
                <a:solidFill>
                  <a:srgbClr val="231F20"/>
                </a:solidFill>
                <a:latin typeface="Calibri"/>
                <a:cs typeface="Calibri"/>
              </a:rPr>
              <a:t> </a:t>
            </a:r>
            <a:r>
              <a:rPr sz="800" dirty="0">
                <a:solidFill>
                  <a:srgbClr val="231F20"/>
                </a:solidFill>
                <a:latin typeface="Calibri"/>
                <a:cs typeface="Calibri"/>
              </a:rPr>
              <a:t>colosala</a:t>
            </a:r>
            <a:r>
              <a:rPr sz="800" spc="-65" dirty="0">
                <a:solidFill>
                  <a:srgbClr val="231F20"/>
                </a:solidFill>
                <a:latin typeface="Calibri"/>
                <a:cs typeface="Calibri"/>
              </a:rPr>
              <a:t> </a:t>
            </a:r>
            <a:r>
              <a:rPr sz="800" spc="-5" dirty="0">
                <a:solidFill>
                  <a:srgbClr val="231F20"/>
                </a:solidFill>
                <a:latin typeface="Calibri"/>
                <a:cs typeface="Calibri"/>
              </a:rPr>
              <a:t>formațiune</a:t>
            </a:r>
            <a:r>
              <a:rPr sz="800" spc="-65" dirty="0">
                <a:solidFill>
                  <a:srgbClr val="231F20"/>
                </a:solidFill>
                <a:latin typeface="Calibri"/>
                <a:cs typeface="Calibri"/>
              </a:rPr>
              <a:t> </a:t>
            </a:r>
            <a:r>
              <a:rPr sz="800" spc="9" dirty="0">
                <a:solidFill>
                  <a:srgbClr val="231F20"/>
                </a:solidFill>
                <a:latin typeface="Calibri"/>
                <a:cs typeface="Calibri"/>
              </a:rPr>
              <a:t>de</a:t>
            </a:r>
            <a:r>
              <a:rPr sz="800" spc="-65" dirty="0">
                <a:solidFill>
                  <a:srgbClr val="231F20"/>
                </a:solidFill>
                <a:latin typeface="Calibri"/>
                <a:cs typeface="Calibri"/>
              </a:rPr>
              <a:t> </a:t>
            </a:r>
            <a:r>
              <a:rPr sz="800" dirty="0">
                <a:solidFill>
                  <a:srgbClr val="231F20"/>
                </a:solidFill>
                <a:latin typeface="Calibri"/>
                <a:cs typeface="Calibri"/>
              </a:rPr>
              <a:t>cal-  car </a:t>
            </a:r>
            <a:r>
              <a:rPr sz="800" spc="5" dirty="0">
                <a:solidFill>
                  <a:srgbClr val="231F20"/>
                </a:solidFill>
                <a:latin typeface="Calibri"/>
                <a:cs typeface="Calibri"/>
              </a:rPr>
              <a:t>va </a:t>
            </a:r>
            <a:r>
              <a:rPr sz="800" spc="-9" dirty="0">
                <a:solidFill>
                  <a:srgbClr val="231F20"/>
                </a:solidFill>
                <a:latin typeface="Calibri"/>
                <a:cs typeface="Calibri"/>
              </a:rPr>
              <a:t>fi </a:t>
            </a:r>
            <a:r>
              <a:rPr sz="800" spc="9" dirty="0">
                <a:solidFill>
                  <a:srgbClr val="231F20"/>
                </a:solidFill>
                <a:latin typeface="Calibri"/>
                <a:cs typeface="Calibri"/>
              </a:rPr>
              <a:t>o </a:t>
            </a:r>
            <a:r>
              <a:rPr sz="800" dirty="0">
                <a:solidFill>
                  <a:srgbClr val="231F20"/>
                </a:solidFill>
                <a:latin typeface="Calibri"/>
                <a:cs typeface="Calibri"/>
              </a:rPr>
              <a:t>experiență</a:t>
            </a:r>
            <a:r>
              <a:rPr sz="800" spc="-106" dirty="0">
                <a:solidFill>
                  <a:srgbClr val="231F20"/>
                </a:solidFill>
                <a:latin typeface="Calibri"/>
                <a:cs typeface="Calibri"/>
              </a:rPr>
              <a:t> </a:t>
            </a:r>
            <a:r>
              <a:rPr sz="800" dirty="0">
                <a:solidFill>
                  <a:srgbClr val="231F20"/>
                </a:solidFill>
                <a:latin typeface="Calibri"/>
                <a:cs typeface="Calibri"/>
              </a:rPr>
              <a:t>memoriabilă.</a:t>
            </a:r>
            <a:endParaRPr sz="800" dirty="0">
              <a:latin typeface="Calibri"/>
              <a:cs typeface="Calibri"/>
            </a:endParaRPr>
          </a:p>
        </p:txBody>
      </p:sp>
      <p:sp>
        <p:nvSpPr>
          <p:cNvPr id="15" name="object 15"/>
          <p:cNvSpPr txBox="1"/>
          <p:nvPr/>
        </p:nvSpPr>
        <p:spPr>
          <a:xfrm>
            <a:off x="2532911" y="2330940"/>
            <a:ext cx="2091468" cy="1095863"/>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Centru</a:t>
            </a:r>
            <a:r>
              <a:rPr sz="900" b="1" i="1" spc="-37" dirty="0">
                <a:solidFill>
                  <a:srgbClr val="007DC5"/>
                </a:solidFill>
                <a:latin typeface="Calibri"/>
                <a:cs typeface="Calibri"/>
              </a:rPr>
              <a:t> </a:t>
            </a:r>
            <a:r>
              <a:rPr sz="900" b="1" i="1" spc="23" dirty="0">
                <a:solidFill>
                  <a:srgbClr val="007DC5"/>
                </a:solidFill>
                <a:latin typeface="Calibri"/>
                <a:cs typeface="Calibri"/>
              </a:rPr>
              <a:t>de</a:t>
            </a:r>
            <a:r>
              <a:rPr sz="900" b="1" i="1" spc="-37" dirty="0">
                <a:solidFill>
                  <a:srgbClr val="007DC5"/>
                </a:solidFill>
                <a:latin typeface="Calibri"/>
                <a:cs typeface="Calibri"/>
              </a:rPr>
              <a:t> </a:t>
            </a:r>
            <a:r>
              <a:rPr sz="900" b="1" i="1" spc="23" dirty="0">
                <a:solidFill>
                  <a:srgbClr val="007DC5"/>
                </a:solidFill>
                <a:latin typeface="Calibri"/>
                <a:cs typeface="Calibri"/>
              </a:rPr>
              <a:t>horticultură</a:t>
            </a:r>
            <a:r>
              <a:rPr sz="900" b="1" i="1" spc="-37" dirty="0">
                <a:solidFill>
                  <a:srgbClr val="007DC5"/>
                </a:solidFill>
                <a:latin typeface="Calibri"/>
                <a:cs typeface="Calibri"/>
              </a:rPr>
              <a:t> </a:t>
            </a:r>
            <a:r>
              <a:rPr sz="900" b="1" i="1" spc="28" dirty="0">
                <a:solidFill>
                  <a:srgbClr val="007DC5"/>
                </a:solidFill>
                <a:latin typeface="Calibri"/>
                <a:cs typeface="Calibri"/>
              </a:rPr>
              <a:t>Krabi</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Această destinație agroturistică, susținută </a:t>
            </a:r>
            <a:r>
              <a:rPr sz="800" spc="9" dirty="0">
                <a:solidFill>
                  <a:srgbClr val="231F20"/>
                </a:solidFill>
                <a:latin typeface="Calibri"/>
                <a:cs typeface="Calibri"/>
              </a:rPr>
              <a:t>de  </a:t>
            </a:r>
            <a:r>
              <a:rPr sz="800" spc="5" dirty="0">
                <a:solidFill>
                  <a:srgbClr val="231F20"/>
                </a:solidFill>
                <a:latin typeface="Calibri"/>
                <a:cs typeface="Calibri"/>
              </a:rPr>
              <a:t>Departamentul </a:t>
            </a:r>
            <a:r>
              <a:rPr sz="800" spc="9" dirty="0">
                <a:solidFill>
                  <a:srgbClr val="231F20"/>
                </a:solidFill>
                <a:latin typeface="Calibri"/>
                <a:cs typeface="Calibri"/>
              </a:rPr>
              <a:t>de </a:t>
            </a:r>
            <a:r>
              <a:rPr sz="800" spc="5" dirty="0">
                <a:solidFill>
                  <a:srgbClr val="231F20"/>
                </a:solidFill>
                <a:latin typeface="Calibri"/>
                <a:cs typeface="Calibri"/>
              </a:rPr>
              <a:t>dezvoltare </a:t>
            </a:r>
            <a:r>
              <a:rPr sz="800" dirty="0">
                <a:solidFill>
                  <a:srgbClr val="231F20"/>
                </a:solidFill>
                <a:latin typeface="Calibri"/>
                <a:cs typeface="Calibri"/>
              </a:rPr>
              <a:t>Agricolă, se </a:t>
            </a:r>
            <a:r>
              <a:rPr sz="800" spc="-5" dirty="0">
                <a:solidFill>
                  <a:srgbClr val="231F20"/>
                </a:solidFill>
                <a:latin typeface="Calibri"/>
                <a:cs typeface="Calibri"/>
              </a:rPr>
              <a:t>află  </a:t>
            </a:r>
            <a:r>
              <a:rPr sz="800" dirty="0">
                <a:solidFill>
                  <a:srgbClr val="231F20"/>
                </a:solidFill>
                <a:latin typeface="Calibri"/>
                <a:cs typeface="Calibri"/>
              </a:rPr>
              <a:t>la 20 </a:t>
            </a:r>
            <a:r>
              <a:rPr sz="800" spc="23" dirty="0">
                <a:solidFill>
                  <a:srgbClr val="231F20"/>
                </a:solidFill>
                <a:latin typeface="Calibri"/>
                <a:cs typeface="Calibri"/>
              </a:rPr>
              <a:t>km pe </a:t>
            </a:r>
            <a:r>
              <a:rPr sz="800" spc="14" dirty="0">
                <a:solidFill>
                  <a:srgbClr val="231F20"/>
                </a:solidFill>
                <a:latin typeface="Calibri"/>
                <a:cs typeface="Calibri"/>
              </a:rPr>
              <a:t>drumul </a:t>
            </a:r>
            <a:r>
              <a:rPr sz="800" dirty="0">
                <a:solidFill>
                  <a:srgbClr val="231F20"/>
                </a:solidFill>
                <a:latin typeface="Calibri"/>
                <a:cs typeface="Calibri"/>
              </a:rPr>
              <a:t>către </a:t>
            </a:r>
            <a:r>
              <a:rPr sz="800" spc="23" dirty="0">
                <a:solidFill>
                  <a:srgbClr val="231F20"/>
                </a:solidFill>
                <a:latin typeface="Calibri"/>
                <a:cs typeface="Calibri"/>
              </a:rPr>
              <a:t>Amphoe </a:t>
            </a:r>
            <a:r>
              <a:rPr sz="800" spc="14" dirty="0">
                <a:solidFill>
                  <a:srgbClr val="231F20"/>
                </a:solidFill>
                <a:latin typeface="Calibri"/>
                <a:cs typeface="Calibri"/>
              </a:rPr>
              <a:t>Ao </a:t>
            </a:r>
            <a:r>
              <a:rPr sz="800" spc="5" dirty="0">
                <a:solidFill>
                  <a:srgbClr val="231F20"/>
                </a:solidFill>
                <a:latin typeface="Calibri"/>
                <a:cs typeface="Calibri"/>
              </a:rPr>
              <a:t>Luek;  </a:t>
            </a:r>
            <a:r>
              <a:rPr sz="800" dirty="0">
                <a:solidFill>
                  <a:srgbClr val="231F20"/>
                </a:solidFill>
                <a:latin typeface="Calibri"/>
                <a:cs typeface="Calibri"/>
              </a:rPr>
              <a:t>se </a:t>
            </a:r>
            <a:r>
              <a:rPr sz="800" spc="5" dirty="0">
                <a:solidFill>
                  <a:srgbClr val="231F20"/>
                </a:solidFill>
                <a:latin typeface="Calibri"/>
                <a:cs typeface="Calibri"/>
              </a:rPr>
              <a:t>întinde </a:t>
            </a:r>
            <a:r>
              <a:rPr sz="800" spc="14" dirty="0">
                <a:solidFill>
                  <a:srgbClr val="231F20"/>
                </a:solidFill>
                <a:latin typeface="Calibri"/>
                <a:cs typeface="Calibri"/>
              </a:rPr>
              <a:t>pe </a:t>
            </a:r>
            <a:r>
              <a:rPr sz="800" spc="9" dirty="0">
                <a:solidFill>
                  <a:srgbClr val="231F20"/>
                </a:solidFill>
                <a:latin typeface="Calibri"/>
                <a:cs typeface="Calibri"/>
              </a:rPr>
              <a:t>o zonă </a:t>
            </a:r>
            <a:r>
              <a:rPr sz="800" spc="5" dirty="0">
                <a:solidFill>
                  <a:srgbClr val="231F20"/>
                </a:solidFill>
                <a:latin typeface="Calibri"/>
                <a:cs typeface="Calibri"/>
              </a:rPr>
              <a:t>largă </a:t>
            </a:r>
            <a:r>
              <a:rPr sz="800" dirty="0">
                <a:solidFill>
                  <a:srgbClr val="231F20"/>
                </a:solidFill>
                <a:latin typeface="Calibri"/>
                <a:cs typeface="Calibri"/>
              </a:rPr>
              <a:t>şi se mândreşte </a:t>
            </a:r>
            <a:r>
              <a:rPr sz="800" spc="14" dirty="0">
                <a:solidFill>
                  <a:srgbClr val="231F20"/>
                </a:solidFill>
                <a:latin typeface="Calibri"/>
                <a:cs typeface="Calibri"/>
              </a:rPr>
              <a:t>cu  </a:t>
            </a:r>
            <a:r>
              <a:rPr sz="800" spc="9" dirty="0">
                <a:solidFill>
                  <a:srgbClr val="231F20"/>
                </a:solidFill>
                <a:latin typeface="Calibri"/>
                <a:cs typeface="Calibri"/>
              </a:rPr>
              <a:t>o </a:t>
            </a:r>
            <a:r>
              <a:rPr sz="800" dirty="0">
                <a:solidFill>
                  <a:srgbClr val="231F20"/>
                </a:solidFill>
                <a:latin typeface="Calibri"/>
                <a:cs typeface="Calibri"/>
              </a:rPr>
              <a:t>„colecție“ </a:t>
            </a:r>
            <a:r>
              <a:rPr sz="800" spc="9" dirty="0">
                <a:solidFill>
                  <a:srgbClr val="231F20"/>
                </a:solidFill>
                <a:latin typeface="Calibri"/>
                <a:cs typeface="Calibri"/>
              </a:rPr>
              <a:t>amplă </a:t>
            </a:r>
            <a:r>
              <a:rPr sz="800" spc="14" dirty="0">
                <a:solidFill>
                  <a:srgbClr val="231F20"/>
                </a:solidFill>
                <a:latin typeface="Calibri"/>
                <a:cs typeface="Calibri"/>
              </a:rPr>
              <a:t>de </a:t>
            </a:r>
            <a:r>
              <a:rPr sz="800" dirty="0">
                <a:solidFill>
                  <a:srgbClr val="231F20"/>
                </a:solidFill>
                <a:latin typeface="Calibri"/>
                <a:cs typeface="Calibri"/>
              </a:rPr>
              <a:t>fructe, flori şi </a:t>
            </a:r>
            <a:r>
              <a:rPr sz="800" spc="5" dirty="0">
                <a:solidFill>
                  <a:srgbClr val="231F20"/>
                </a:solidFill>
                <a:latin typeface="Calibri"/>
                <a:cs typeface="Calibri"/>
              </a:rPr>
              <a:t>plante </a:t>
            </a:r>
            <a:r>
              <a:rPr sz="800" dirty="0">
                <a:solidFill>
                  <a:srgbClr val="231F20"/>
                </a:solidFill>
                <a:latin typeface="Calibri"/>
                <a:cs typeface="Calibri"/>
              </a:rPr>
              <a:t>–  adevărate lecții vegetale, tipice şi</a:t>
            </a:r>
            <a:r>
              <a:rPr sz="800" spc="-47" dirty="0">
                <a:solidFill>
                  <a:srgbClr val="231F20"/>
                </a:solidFill>
                <a:latin typeface="Calibri"/>
                <a:cs typeface="Calibri"/>
              </a:rPr>
              <a:t> </a:t>
            </a:r>
            <a:r>
              <a:rPr sz="800" dirty="0">
                <a:solidFill>
                  <a:srgbClr val="231F20"/>
                </a:solidFill>
                <a:latin typeface="Calibri"/>
                <a:cs typeface="Calibri"/>
              </a:rPr>
              <a:t>exotice.</a:t>
            </a:r>
            <a:endParaRPr sz="800" dirty="0">
              <a:latin typeface="Calibri"/>
              <a:cs typeface="Calibri"/>
            </a:endParaRPr>
          </a:p>
        </p:txBody>
      </p:sp>
      <p:sp>
        <p:nvSpPr>
          <p:cNvPr id="16" name="object 16"/>
          <p:cNvSpPr txBox="1"/>
          <p:nvPr/>
        </p:nvSpPr>
        <p:spPr>
          <a:xfrm>
            <a:off x="3597577" y="6397927"/>
            <a:ext cx="1026753" cy="119663"/>
          </a:xfrm>
          <a:prstGeom prst="rect">
            <a:avLst/>
          </a:prstGeom>
        </p:spPr>
        <p:txBody>
          <a:bodyPr vert="horz" wrap="square" lIns="0" tIns="11826" rIns="0" bIns="0" rtlCol="0">
            <a:spAutoFit/>
          </a:bodyPr>
          <a:lstStyle/>
          <a:p>
            <a:pPr marL="11826">
              <a:spcBef>
                <a:spcPts val="93"/>
              </a:spcBef>
            </a:pPr>
            <a:r>
              <a:rPr sz="700" i="1" dirty="0">
                <a:solidFill>
                  <a:srgbClr val="231F20"/>
                </a:solidFill>
                <a:latin typeface="Calibri"/>
                <a:cs typeface="Calibri"/>
              </a:rPr>
              <a:t>Tha</a:t>
            </a:r>
            <a:r>
              <a:rPr sz="700" i="1" spc="-33" dirty="0">
                <a:solidFill>
                  <a:srgbClr val="231F20"/>
                </a:solidFill>
                <a:latin typeface="Calibri"/>
                <a:cs typeface="Calibri"/>
              </a:rPr>
              <a:t> </a:t>
            </a:r>
            <a:r>
              <a:rPr sz="700" i="1" dirty="0">
                <a:solidFill>
                  <a:srgbClr val="231F20"/>
                </a:solidFill>
                <a:latin typeface="Calibri"/>
                <a:cs typeface="Calibri"/>
              </a:rPr>
              <a:t>Pom</a:t>
            </a:r>
            <a:r>
              <a:rPr sz="700" i="1" spc="-33" dirty="0">
                <a:solidFill>
                  <a:srgbClr val="231F20"/>
                </a:solidFill>
                <a:latin typeface="Calibri"/>
                <a:cs typeface="Calibri"/>
              </a:rPr>
              <a:t> </a:t>
            </a:r>
            <a:r>
              <a:rPr sz="700" i="1" dirty="0">
                <a:solidFill>
                  <a:srgbClr val="231F20"/>
                </a:solidFill>
                <a:latin typeface="Calibri"/>
                <a:cs typeface="Calibri"/>
              </a:rPr>
              <a:t>Khlong</a:t>
            </a:r>
            <a:r>
              <a:rPr sz="700" i="1" spc="-33" dirty="0">
                <a:solidFill>
                  <a:srgbClr val="231F20"/>
                </a:solidFill>
                <a:latin typeface="Calibri"/>
                <a:cs typeface="Calibri"/>
              </a:rPr>
              <a:t> </a:t>
            </a:r>
            <a:r>
              <a:rPr sz="700" i="1" dirty="0">
                <a:solidFill>
                  <a:srgbClr val="231F20"/>
                </a:solidFill>
                <a:latin typeface="Calibri"/>
                <a:cs typeface="Calibri"/>
              </a:rPr>
              <a:t>Song</a:t>
            </a:r>
            <a:r>
              <a:rPr sz="700" i="1" spc="-33" dirty="0">
                <a:solidFill>
                  <a:srgbClr val="231F20"/>
                </a:solidFill>
                <a:latin typeface="Calibri"/>
                <a:cs typeface="Calibri"/>
              </a:rPr>
              <a:t> </a:t>
            </a:r>
            <a:r>
              <a:rPr sz="700" i="1" dirty="0">
                <a:solidFill>
                  <a:srgbClr val="231F20"/>
                </a:solidFill>
                <a:latin typeface="Calibri"/>
                <a:cs typeface="Calibri"/>
              </a:rPr>
              <a:t>Nam</a:t>
            </a:r>
            <a:endParaRPr sz="700" dirty="0">
              <a:latin typeface="Calibri"/>
              <a:cs typeface="Calibri"/>
            </a:endParaRPr>
          </a:p>
        </p:txBody>
      </p:sp>
      <p:sp>
        <p:nvSpPr>
          <p:cNvPr id="17" name="object 17"/>
          <p:cNvSpPr/>
          <p:nvPr/>
        </p:nvSpPr>
        <p:spPr>
          <a:xfrm>
            <a:off x="4953289" y="12"/>
            <a:ext cx="4953277" cy="3198741"/>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9206325" y="3230929"/>
            <a:ext cx="371174" cy="119663"/>
          </a:xfrm>
          <a:prstGeom prst="rect">
            <a:avLst/>
          </a:prstGeom>
        </p:spPr>
        <p:txBody>
          <a:bodyPr vert="horz" wrap="square" lIns="0" tIns="11826" rIns="0" bIns="0" rtlCol="0">
            <a:spAutoFit/>
          </a:bodyPr>
          <a:lstStyle/>
          <a:p>
            <a:pPr marL="11826">
              <a:spcBef>
                <a:spcPts val="93"/>
              </a:spcBef>
            </a:pPr>
            <a:r>
              <a:rPr sz="700" i="1" dirty="0">
                <a:solidFill>
                  <a:srgbClr val="231F20"/>
                </a:solidFill>
                <a:latin typeface="Calibri"/>
                <a:cs typeface="Calibri"/>
              </a:rPr>
              <a:t>Tham</a:t>
            </a:r>
            <a:r>
              <a:rPr sz="700" i="1" spc="-70" dirty="0">
                <a:solidFill>
                  <a:srgbClr val="231F20"/>
                </a:solidFill>
                <a:latin typeface="Calibri"/>
                <a:cs typeface="Calibri"/>
              </a:rPr>
              <a:t> </a:t>
            </a:r>
            <a:r>
              <a:rPr sz="700" i="1" dirty="0">
                <a:solidFill>
                  <a:srgbClr val="231F20"/>
                </a:solidFill>
                <a:latin typeface="Calibri"/>
                <a:cs typeface="Calibri"/>
              </a:rPr>
              <a:t>Lot</a:t>
            </a:r>
            <a:endParaRPr sz="700" dirty="0">
              <a:latin typeface="Calibri"/>
              <a:cs typeface="Calibri"/>
            </a:endParaRPr>
          </a:p>
        </p:txBody>
      </p:sp>
      <p:sp>
        <p:nvSpPr>
          <p:cNvPr id="19" name="object 19"/>
          <p:cNvSpPr txBox="1"/>
          <p:nvPr/>
        </p:nvSpPr>
        <p:spPr>
          <a:xfrm>
            <a:off x="5282838" y="3626532"/>
            <a:ext cx="2091468" cy="1403640"/>
          </a:xfrm>
          <a:prstGeom prst="rect">
            <a:avLst/>
          </a:prstGeom>
        </p:spPr>
        <p:txBody>
          <a:bodyPr vert="horz" wrap="square" lIns="0" tIns="33705" rIns="0" bIns="0" rtlCol="0">
            <a:spAutoFit/>
          </a:bodyPr>
          <a:lstStyle/>
          <a:p>
            <a:pPr marL="11826">
              <a:spcBef>
                <a:spcPts val="265"/>
              </a:spcBef>
            </a:pPr>
            <a:r>
              <a:rPr sz="900" b="1" i="1" spc="33" dirty="0">
                <a:solidFill>
                  <a:srgbClr val="007DC5"/>
                </a:solidFill>
                <a:latin typeface="Calibri"/>
                <a:cs typeface="Calibri"/>
              </a:rPr>
              <a:t>Tha</a:t>
            </a:r>
            <a:r>
              <a:rPr sz="900" b="1" i="1" spc="-42" dirty="0">
                <a:solidFill>
                  <a:srgbClr val="007DC5"/>
                </a:solidFill>
                <a:latin typeface="Calibri"/>
                <a:cs typeface="Calibri"/>
              </a:rPr>
              <a:t> </a:t>
            </a:r>
            <a:r>
              <a:rPr sz="900" b="1" i="1" spc="28" dirty="0">
                <a:solidFill>
                  <a:srgbClr val="007DC5"/>
                </a:solidFill>
                <a:latin typeface="Calibri"/>
                <a:cs typeface="Calibri"/>
              </a:rPr>
              <a:t>Pom</a:t>
            </a:r>
            <a:r>
              <a:rPr sz="900" b="1" i="1" spc="-42" dirty="0">
                <a:solidFill>
                  <a:srgbClr val="007DC5"/>
                </a:solidFill>
                <a:latin typeface="Calibri"/>
                <a:cs typeface="Calibri"/>
              </a:rPr>
              <a:t> </a:t>
            </a:r>
            <a:r>
              <a:rPr sz="900" b="1" i="1" spc="33" dirty="0">
                <a:solidFill>
                  <a:srgbClr val="007DC5"/>
                </a:solidFill>
                <a:latin typeface="Calibri"/>
                <a:cs typeface="Calibri"/>
              </a:rPr>
              <a:t>Khlong</a:t>
            </a:r>
            <a:r>
              <a:rPr sz="900" b="1" i="1" spc="-42" dirty="0">
                <a:solidFill>
                  <a:srgbClr val="007DC5"/>
                </a:solidFill>
                <a:latin typeface="Calibri"/>
                <a:cs typeface="Calibri"/>
              </a:rPr>
              <a:t> </a:t>
            </a:r>
            <a:r>
              <a:rPr sz="900" b="1" i="1" spc="37" dirty="0">
                <a:solidFill>
                  <a:srgbClr val="007DC5"/>
                </a:solidFill>
                <a:latin typeface="Calibri"/>
                <a:cs typeface="Calibri"/>
              </a:rPr>
              <a:t>Song</a:t>
            </a:r>
            <a:r>
              <a:rPr sz="900" b="1" i="1" spc="-42" dirty="0">
                <a:solidFill>
                  <a:srgbClr val="007DC5"/>
                </a:solidFill>
                <a:latin typeface="Calibri"/>
                <a:cs typeface="Calibri"/>
              </a:rPr>
              <a:t> </a:t>
            </a:r>
            <a:r>
              <a:rPr sz="900" b="1" i="1" spc="28" dirty="0">
                <a:solidFill>
                  <a:srgbClr val="007DC5"/>
                </a:solidFill>
                <a:latin typeface="Calibri"/>
                <a:cs typeface="Calibri"/>
              </a:rPr>
              <a:t>Nam</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Este </a:t>
            </a:r>
            <a:r>
              <a:rPr sz="800" spc="14" dirty="0">
                <a:solidFill>
                  <a:srgbClr val="231F20"/>
                </a:solidFill>
                <a:latin typeface="Calibri"/>
                <a:cs typeface="Calibri"/>
              </a:rPr>
              <a:t>un </a:t>
            </a:r>
            <a:r>
              <a:rPr sz="800" spc="5" dirty="0">
                <a:solidFill>
                  <a:srgbClr val="231F20"/>
                </a:solidFill>
                <a:latin typeface="Calibri"/>
                <a:cs typeface="Calibri"/>
              </a:rPr>
              <a:t>canal </a:t>
            </a:r>
            <a:r>
              <a:rPr sz="800" spc="9" dirty="0">
                <a:solidFill>
                  <a:srgbClr val="231F20"/>
                </a:solidFill>
                <a:latin typeface="Calibri"/>
                <a:cs typeface="Calibri"/>
              </a:rPr>
              <a:t>de </a:t>
            </a:r>
            <a:r>
              <a:rPr sz="800" dirty="0">
                <a:solidFill>
                  <a:srgbClr val="231F20"/>
                </a:solidFill>
                <a:latin typeface="Calibri"/>
                <a:cs typeface="Calibri"/>
              </a:rPr>
              <a:t>5 </a:t>
            </a:r>
            <a:r>
              <a:rPr sz="800" spc="23" dirty="0">
                <a:solidFill>
                  <a:srgbClr val="231F20"/>
                </a:solidFill>
                <a:latin typeface="Calibri"/>
                <a:cs typeface="Calibri"/>
              </a:rPr>
              <a:t>km </a:t>
            </a:r>
            <a:r>
              <a:rPr sz="800" spc="14" dirty="0">
                <a:solidFill>
                  <a:srgbClr val="231F20"/>
                </a:solidFill>
                <a:latin typeface="Calibri"/>
                <a:cs typeface="Calibri"/>
              </a:rPr>
              <a:t>lungime </a:t>
            </a:r>
            <a:r>
              <a:rPr sz="800" dirty="0">
                <a:solidFill>
                  <a:srgbClr val="231F20"/>
                </a:solidFill>
                <a:latin typeface="Calibri"/>
                <a:cs typeface="Calibri"/>
              </a:rPr>
              <a:t>situat </a:t>
            </a:r>
            <a:r>
              <a:rPr sz="800" spc="9" dirty="0">
                <a:solidFill>
                  <a:srgbClr val="231F20"/>
                </a:solidFill>
                <a:latin typeface="Calibri"/>
                <a:cs typeface="Calibri"/>
              </a:rPr>
              <a:t>în locul  </a:t>
            </a:r>
            <a:r>
              <a:rPr sz="800" spc="14" dirty="0">
                <a:solidFill>
                  <a:srgbClr val="231F20"/>
                </a:solidFill>
                <a:latin typeface="Calibri"/>
                <a:cs typeface="Calibri"/>
              </a:rPr>
              <a:t>unde </a:t>
            </a:r>
            <a:r>
              <a:rPr sz="800" spc="9" dirty="0">
                <a:solidFill>
                  <a:srgbClr val="231F20"/>
                </a:solidFill>
                <a:latin typeface="Calibri"/>
                <a:cs typeface="Calibri"/>
              </a:rPr>
              <a:t>apa dulce </a:t>
            </a:r>
            <a:r>
              <a:rPr sz="800" spc="5" dirty="0">
                <a:solidFill>
                  <a:srgbClr val="231F20"/>
                </a:solidFill>
                <a:latin typeface="Calibri"/>
                <a:cs typeface="Calibri"/>
              </a:rPr>
              <a:t>întâlneşte </a:t>
            </a:r>
            <a:r>
              <a:rPr sz="800" spc="9" dirty="0">
                <a:solidFill>
                  <a:srgbClr val="231F20"/>
                </a:solidFill>
                <a:latin typeface="Calibri"/>
                <a:cs typeface="Calibri"/>
              </a:rPr>
              <a:t>apa </a:t>
            </a:r>
            <a:r>
              <a:rPr sz="800" spc="-5" dirty="0">
                <a:solidFill>
                  <a:srgbClr val="231F20"/>
                </a:solidFill>
                <a:latin typeface="Calibri"/>
                <a:cs typeface="Calibri"/>
              </a:rPr>
              <a:t>mării, </a:t>
            </a:r>
            <a:r>
              <a:rPr sz="800" spc="5" dirty="0">
                <a:solidFill>
                  <a:srgbClr val="231F20"/>
                </a:solidFill>
                <a:latin typeface="Calibri"/>
                <a:cs typeface="Calibri"/>
              </a:rPr>
              <a:t>creând  </a:t>
            </a:r>
            <a:r>
              <a:rPr sz="800" spc="14" dirty="0">
                <a:solidFill>
                  <a:srgbClr val="231F20"/>
                </a:solidFill>
                <a:latin typeface="Calibri"/>
                <a:cs typeface="Calibri"/>
              </a:rPr>
              <a:t>un </a:t>
            </a:r>
            <a:r>
              <a:rPr sz="800" spc="5" dirty="0">
                <a:solidFill>
                  <a:srgbClr val="231F20"/>
                </a:solidFill>
                <a:latin typeface="Calibri"/>
                <a:cs typeface="Calibri"/>
              </a:rPr>
              <a:t>ecosistem </a:t>
            </a:r>
            <a:r>
              <a:rPr sz="800" spc="-5" dirty="0">
                <a:solidFill>
                  <a:srgbClr val="231F20"/>
                </a:solidFill>
                <a:latin typeface="Calibri"/>
                <a:cs typeface="Calibri"/>
              </a:rPr>
              <a:t>uimitor. </a:t>
            </a:r>
            <a:r>
              <a:rPr sz="800" spc="23" dirty="0">
                <a:solidFill>
                  <a:srgbClr val="231F20"/>
                </a:solidFill>
                <a:latin typeface="Calibri"/>
                <a:cs typeface="Calibri"/>
              </a:rPr>
              <a:t>Apa </a:t>
            </a:r>
            <a:r>
              <a:rPr sz="800" dirty="0">
                <a:solidFill>
                  <a:srgbClr val="231F20"/>
                </a:solidFill>
                <a:latin typeface="Calibri"/>
                <a:cs typeface="Calibri"/>
              </a:rPr>
              <a:t>cristalină trece </a:t>
            </a:r>
            <a:r>
              <a:rPr sz="800" spc="9" dirty="0">
                <a:solidFill>
                  <a:srgbClr val="231F20"/>
                </a:solidFill>
                <a:latin typeface="Calibri"/>
                <a:cs typeface="Calibri"/>
              </a:rPr>
              <a:t>de  </a:t>
            </a:r>
            <a:r>
              <a:rPr sz="800" dirty="0">
                <a:solidFill>
                  <a:srgbClr val="231F20"/>
                </a:solidFill>
                <a:latin typeface="Calibri"/>
                <a:cs typeface="Calibri"/>
              </a:rPr>
              <a:t>la </a:t>
            </a:r>
            <a:r>
              <a:rPr sz="800" spc="14" dirty="0">
                <a:solidFill>
                  <a:srgbClr val="231F20"/>
                </a:solidFill>
                <a:latin typeface="Calibri"/>
                <a:cs typeface="Calibri"/>
              </a:rPr>
              <a:t>dulce </a:t>
            </a:r>
            <a:r>
              <a:rPr sz="800" dirty="0">
                <a:solidFill>
                  <a:srgbClr val="231F20"/>
                </a:solidFill>
                <a:latin typeface="Calibri"/>
                <a:cs typeface="Calibri"/>
              </a:rPr>
              <a:t>la </a:t>
            </a:r>
            <a:r>
              <a:rPr sz="800" spc="-5" dirty="0">
                <a:solidFill>
                  <a:srgbClr val="231F20"/>
                </a:solidFill>
                <a:latin typeface="Calibri"/>
                <a:cs typeface="Calibri"/>
              </a:rPr>
              <a:t>sărat, </a:t>
            </a:r>
            <a:r>
              <a:rPr sz="800" spc="9" dirty="0">
                <a:solidFill>
                  <a:srgbClr val="231F20"/>
                </a:solidFill>
                <a:latin typeface="Calibri"/>
                <a:cs typeface="Calibri"/>
              </a:rPr>
              <a:t>în funcție </a:t>
            </a:r>
            <a:r>
              <a:rPr sz="800" spc="14" dirty="0">
                <a:solidFill>
                  <a:srgbClr val="231F20"/>
                </a:solidFill>
                <a:latin typeface="Calibri"/>
                <a:cs typeface="Calibri"/>
              </a:rPr>
              <a:t>de </a:t>
            </a:r>
            <a:r>
              <a:rPr sz="800" spc="5" dirty="0">
                <a:solidFill>
                  <a:srgbClr val="231F20"/>
                </a:solidFill>
                <a:latin typeface="Calibri"/>
                <a:cs typeface="Calibri"/>
              </a:rPr>
              <a:t>flux </a:t>
            </a:r>
            <a:r>
              <a:rPr sz="800" dirty="0">
                <a:solidFill>
                  <a:srgbClr val="231F20"/>
                </a:solidFill>
                <a:latin typeface="Calibri"/>
                <a:cs typeface="Calibri"/>
              </a:rPr>
              <a:t>şi reflux.  </a:t>
            </a:r>
            <a:r>
              <a:rPr sz="800" spc="9" dirty="0">
                <a:solidFill>
                  <a:srgbClr val="231F20"/>
                </a:solidFill>
                <a:latin typeface="Calibri"/>
                <a:cs typeface="Calibri"/>
              </a:rPr>
              <a:t>Se</a:t>
            </a:r>
            <a:r>
              <a:rPr sz="800" spc="-56" dirty="0">
                <a:solidFill>
                  <a:srgbClr val="231F20"/>
                </a:solidFill>
                <a:latin typeface="Calibri"/>
                <a:cs typeface="Calibri"/>
              </a:rPr>
              <a:t> </a:t>
            </a:r>
            <a:r>
              <a:rPr sz="800" dirty="0">
                <a:solidFill>
                  <a:srgbClr val="231F20"/>
                </a:solidFill>
                <a:latin typeface="Calibri"/>
                <a:cs typeface="Calibri"/>
              </a:rPr>
              <a:t>poate</a:t>
            </a:r>
            <a:r>
              <a:rPr sz="800" spc="-56" dirty="0">
                <a:solidFill>
                  <a:srgbClr val="231F20"/>
                </a:solidFill>
                <a:latin typeface="Calibri"/>
                <a:cs typeface="Calibri"/>
              </a:rPr>
              <a:t> </a:t>
            </a:r>
            <a:r>
              <a:rPr sz="800" dirty="0">
                <a:solidFill>
                  <a:srgbClr val="231F20"/>
                </a:solidFill>
                <a:latin typeface="Calibri"/>
                <a:cs typeface="Calibri"/>
              </a:rPr>
              <a:t>face</a:t>
            </a:r>
            <a:r>
              <a:rPr sz="800" spc="-56" dirty="0">
                <a:solidFill>
                  <a:srgbClr val="231F20"/>
                </a:solidFill>
                <a:latin typeface="Calibri"/>
                <a:cs typeface="Calibri"/>
              </a:rPr>
              <a:t> </a:t>
            </a:r>
            <a:r>
              <a:rPr sz="800" spc="9" dirty="0">
                <a:solidFill>
                  <a:srgbClr val="231F20"/>
                </a:solidFill>
                <a:latin typeface="Calibri"/>
                <a:cs typeface="Calibri"/>
              </a:rPr>
              <a:t>o</a:t>
            </a:r>
            <a:r>
              <a:rPr sz="800" spc="-56" dirty="0">
                <a:solidFill>
                  <a:srgbClr val="231F20"/>
                </a:solidFill>
                <a:latin typeface="Calibri"/>
                <a:cs typeface="Calibri"/>
              </a:rPr>
              <a:t> </a:t>
            </a:r>
            <a:r>
              <a:rPr sz="800" dirty="0">
                <a:solidFill>
                  <a:srgbClr val="231F20"/>
                </a:solidFill>
                <a:latin typeface="Calibri"/>
                <a:cs typeface="Calibri"/>
              </a:rPr>
              <a:t>călătorie</a:t>
            </a:r>
            <a:r>
              <a:rPr sz="800" spc="-56" dirty="0">
                <a:solidFill>
                  <a:srgbClr val="231F20"/>
                </a:solidFill>
                <a:latin typeface="Calibri"/>
                <a:cs typeface="Calibri"/>
              </a:rPr>
              <a:t> </a:t>
            </a:r>
            <a:r>
              <a:rPr sz="800" spc="14" dirty="0">
                <a:solidFill>
                  <a:srgbClr val="231F20"/>
                </a:solidFill>
                <a:latin typeface="Calibri"/>
                <a:cs typeface="Calibri"/>
              </a:rPr>
              <a:t>cu</a:t>
            </a:r>
            <a:r>
              <a:rPr sz="800" spc="-56" dirty="0">
                <a:solidFill>
                  <a:srgbClr val="231F20"/>
                </a:solidFill>
                <a:latin typeface="Calibri"/>
                <a:cs typeface="Calibri"/>
              </a:rPr>
              <a:t> </a:t>
            </a:r>
            <a:r>
              <a:rPr sz="800" dirty="0">
                <a:solidFill>
                  <a:srgbClr val="231F20"/>
                </a:solidFill>
                <a:latin typeface="Calibri"/>
                <a:cs typeface="Calibri"/>
              </a:rPr>
              <a:t>caiacul</a:t>
            </a:r>
            <a:r>
              <a:rPr sz="800" spc="-56" dirty="0">
                <a:solidFill>
                  <a:srgbClr val="231F20"/>
                </a:solidFill>
                <a:latin typeface="Calibri"/>
                <a:cs typeface="Calibri"/>
              </a:rPr>
              <a:t> </a:t>
            </a:r>
            <a:r>
              <a:rPr sz="800" spc="5" dirty="0">
                <a:solidFill>
                  <a:srgbClr val="231F20"/>
                </a:solidFill>
                <a:latin typeface="Calibri"/>
                <a:cs typeface="Calibri"/>
              </a:rPr>
              <a:t>de-a</a:t>
            </a:r>
            <a:r>
              <a:rPr sz="800" spc="-56" dirty="0">
                <a:solidFill>
                  <a:srgbClr val="231F20"/>
                </a:solidFill>
                <a:latin typeface="Calibri"/>
                <a:cs typeface="Calibri"/>
              </a:rPr>
              <a:t> </a:t>
            </a:r>
            <a:r>
              <a:rPr sz="800" spc="14" dirty="0">
                <a:solidFill>
                  <a:srgbClr val="231F20"/>
                </a:solidFill>
                <a:latin typeface="Calibri"/>
                <a:cs typeface="Calibri"/>
              </a:rPr>
              <a:t>lungul  </a:t>
            </a:r>
            <a:r>
              <a:rPr sz="800" dirty="0">
                <a:solidFill>
                  <a:srgbClr val="231F20"/>
                </a:solidFill>
                <a:latin typeface="Calibri"/>
                <a:cs typeface="Calibri"/>
              </a:rPr>
              <a:t>canalului,</a:t>
            </a:r>
            <a:r>
              <a:rPr sz="800" spc="-37" dirty="0">
                <a:solidFill>
                  <a:srgbClr val="231F20"/>
                </a:solidFill>
                <a:latin typeface="Calibri"/>
                <a:cs typeface="Calibri"/>
              </a:rPr>
              <a:t> </a:t>
            </a:r>
            <a:r>
              <a:rPr sz="800" spc="5" dirty="0">
                <a:solidFill>
                  <a:srgbClr val="231F20"/>
                </a:solidFill>
                <a:latin typeface="Calibri"/>
                <a:cs typeface="Calibri"/>
              </a:rPr>
              <a:t>pentru</a:t>
            </a:r>
            <a:r>
              <a:rPr sz="800" spc="-37" dirty="0">
                <a:solidFill>
                  <a:srgbClr val="231F20"/>
                </a:solidFill>
                <a:latin typeface="Calibri"/>
                <a:cs typeface="Calibri"/>
              </a:rPr>
              <a:t> </a:t>
            </a:r>
            <a:r>
              <a:rPr sz="800" dirty="0">
                <a:solidFill>
                  <a:srgbClr val="231F20"/>
                </a:solidFill>
                <a:latin typeface="Calibri"/>
                <a:cs typeface="Calibri"/>
              </a:rPr>
              <a:t>a</a:t>
            </a:r>
            <a:r>
              <a:rPr sz="800" spc="-37" dirty="0">
                <a:solidFill>
                  <a:srgbClr val="231F20"/>
                </a:solidFill>
                <a:latin typeface="Calibri"/>
                <a:cs typeface="Calibri"/>
              </a:rPr>
              <a:t> </a:t>
            </a:r>
            <a:r>
              <a:rPr sz="800" dirty="0">
                <a:solidFill>
                  <a:srgbClr val="231F20"/>
                </a:solidFill>
                <a:latin typeface="Calibri"/>
                <a:cs typeface="Calibri"/>
              </a:rPr>
              <a:t>admira</a:t>
            </a:r>
            <a:r>
              <a:rPr sz="800" spc="-37" dirty="0">
                <a:solidFill>
                  <a:srgbClr val="231F20"/>
                </a:solidFill>
                <a:latin typeface="Calibri"/>
                <a:cs typeface="Calibri"/>
              </a:rPr>
              <a:t> </a:t>
            </a:r>
            <a:r>
              <a:rPr sz="800" spc="5" dirty="0">
                <a:solidFill>
                  <a:srgbClr val="231F20"/>
                </a:solidFill>
                <a:latin typeface="Calibri"/>
                <a:cs typeface="Calibri"/>
              </a:rPr>
              <a:t>peisajul</a:t>
            </a:r>
            <a:r>
              <a:rPr sz="800" spc="-37" dirty="0">
                <a:solidFill>
                  <a:srgbClr val="231F20"/>
                </a:solidFill>
                <a:latin typeface="Calibri"/>
                <a:cs typeface="Calibri"/>
              </a:rPr>
              <a:t> </a:t>
            </a:r>
            <a:r>
              <a:rPr sz="800" dirty="0">
                <a:solidFill>
                  <a:srgbClr val="231F20"/>
                </a:solidFill>
                <a:latin typeface="Calibri"/>
                <a:cs typeface="Calibri"/>
              </a:rPr>
              <a:t>luxuriant</a:t>
            </a:r>
            <a:r>
              <a:rPr sz="800" spc="-37" dirty="0">
                <a:solidFill>
                  <a:srgbClr val="231F20"/>
                </a:solidFill>
                <a:latin typeface="Calibri"/>
                <a:cs typeface="Calibri"/>
              </a:rPr>
              <a:t> </a:t>
            </a:r>
            <a:r>
              <a:rPr sz="800" dirty="0">
                <a:solidFill>
                  <a:srgbClr val="231F20"/>
                </a:solidFill>
                <a:latin typeface="Calibri"/>
                <a:cs typeface="Calibri"/>
              </a:rPr>
              <a:t>al  </a:t>
            </a:r>
            <a:r>
              <a:rPr sz="800" spc="5" dirty="0">
                <a:solidFill>
                  <a:srgbClr val="231F20"/>
                </a:solidFill>
                <a:latin typeface="Calibri"/>
                <a:cs typeface="Calibri"/>
              </a:rPr>
              <a:t>pădurii </a:t>
            </a:r>
            <a:r>
              <a:rPr sz="800" spc="9" dirty="0">
                <a:solidFill>
                  <a:srgbClr val="231F20"/>
                </a:solidFill>
                <a:latin typeface="Calibri"/>
                <a:cs typeface="Calibri"/>
              </a:rPr>
              <a:t>de mangrove </a:t>
            </a:r>
            <a:r>
              <a:rPr sz="800" dirty="0">
                <a:solidFill>
                  <a:srgbClr val="231F20"/>
                </a:solidFill>
                <a:latin typeface="Calibri"/>
                <a:cs typeface="Calibri"/>
              </a:rPr>
              <a:t>şi mlaştina </a:t>
            </a:r>
            <a:r>
              <a:rPr sz="800" spc="14" dirty="0">
                <a:solidFill>
                  <a:srgbClr val="231F20"/>
                </a:solidFill>
                <a:latin typeface="Calibri"/>
                <a:cs typeface="Calibri"/>
              </a:rPr>
              <a:t>din </a:t>
            </a:r>
            <a:r>
              <a:rPr sz="800" dirty="0">
                <a:solidFill>
                  <a:srgbClr val="231F20"/>
                </a:solidFill>
                <a:latin typeface="Calibri"/>
                <a:cs typeface="Calibri"/>
              </a:rPr>
              <a:t>turbă </a:t>
            </a:r>
            <a:r>
              <a:rPr sz="800" spc="9" dirty="0">
                <a:solidFill>
                  <a:srgbClr val="231F20"/>
                </a:solidFill>
                <a:latin typeface="Calibri"/>
                <a:cs typeface="Calibri"/>
              </a:rPr>
              <a:t>de  </a:t>
            </a:r>
            <a:r>
              <a:rPr sz="800" spc="14" dirty="0">
                <a:solidFill>
                  <a:srgbClr val="231F20"/>
                </a:solidFill>
                <a:latin typeface="Calibri"/>
                <a:cs typeface="Calibri"/>
              </a:rPr>
              <a:t>pe </a:t>
            </a:r>
            <a:r>
              <a:rPr sz="800" spc="9" dirty="0">
                <a:solidFill>
                  <a:srgbClr val="231F20"/>
                </a:solidFill>
                <a:latin typeface="Calibri"/>
                <a:cs typeface="Calibri"/>
              </a:rPr>
              <a:t>ambele </a:t>
            </a:r>
            <a:r>
              <a:rPr sz="800" dirty="0">
                <a:solidFill>
                  <a:srgbClr val="231F20"/>
                </a:solidFill>
                <a:latin typeface="Calibri"/>
                <a:cs typeface="Calibri"/>
              </a:rPr>
              <a:t>maluri ale</a:t>
            </a:r>
            <a:r>
              <a:rPr sz="800" spc="-98" dirty="0">
                <a:solidFill>
                  <a:srgbClr val="231F20"/>
                </a:solidFill>
                <a:latin typeface="Calibri"/>
                <a:cs typeface="Calibri"/>
              </a:rPr>
              <a:t> </a:t>
            </a:r>
            <a:r>
              <a:rPr sz="800" dirty="0">
                <a:solidFill>
                  <a:srgbClr val="231F20"/>
                </a:solidFill>
                <a:latin typeface="Calibri"/>
                <a:cs typeface="Calibri"/>
              </a:rPr>
              <a:t>canalului.</a:t>
            </a:r>
            <a:endParaRPr sz="800" dirty="0">
              <a:latin typeface="Calibri"/>
              <a:cs typeface="Calibri"/>
            </a:endParaRPr>
          </a:p>
        </p:txBody>
      </p:sp>
      <p:sp>
        <p:nvSpPr>
          <p:cNvPr id="20" name="object 20"/>
          <p:cNvSpPr txBox="1"/>
          <p:nvPr/>
        </p:nvSpPr>
        <p:spPr>
          <a:xfrm>
            <a:off x="5282838" y="5066079"/>
            <a:ext cx="2092673" cy="1295563"/>
          </a:xfrm>
          <a:prstGeom prst="rect">
            <a:avLst/>
          </a:prstGeom>
        </p:spPr>
        <p:txBody>
          <a:bodyPr vert="horz" wrap="square" lIns="0" tIns="11826" rIns="0" bIns="0" rtlCol="0">
            <a:spAutoFit/>
          </a:bodyPr>
          <a:lstStyle/>
          <a:p>
            <a:pPr marL="11826" marR="4730">
              <a:lnSpc>
                <a:spcPct val="115300"/>
              </a:lnSpc>
              <a:spcBef>
                <a:spcPts val="93"/>
              </a:spcBef>
              <a:tabLst>
                <a:tab pos="887559" algn="l"/>
                <a:tab pos="1664543" algn="l"/>
              </a:tabLst>
            </a:pPr>
            <a:r>
              <a:rPr sz="900" b="1" i="1" spc="23" dirty="0">
                <a:solidFill>
                  <a:srgbClr val="007DC5"/>
                </a:solidFill>
                <a:latin typeface="Calibri"/>
                <a:cs typeface="Calibri"/>
              </a:rPr>
              <a:t>Parcul Național </a:t>
            </a:r>
            <a:r>
              <a:rPr sz="900" b="1" i="1" spc="33" dirty="0">
                <a:solidFill>
                  <a:srgbClr val="007DC5"/>
                </a:solidFill>
                <a:latin typeface="Calibri"/>
                <a:cs typeface="Calibri"/>
              </a:rPr>
              <a:t>Than </a:t>
            </a:r>
            <a:r>
              <a:rPr sz="900" b="1" i="1" spc="37" dirty="0">
                <a:solidFill>
                  <a:srgbClr val="007DC5"/>
                </a:solidFill>
                <a:latin typeface="Calibri"/>
                <a:cs typeface="Calibri"/>
              </a:rPr>
              <a:t>Bok </a:t>
            </a:r>
            <a:r>
              <a:rPr sz="900" b="1" i="1" spc="28" dirty="0">
                <a:solidFill>
                  <a:srgbClr val="007DC5"/>
                </a:solidFill>
                <a:latin typeface="Calibri"/>
                <a:cs typeface="Calibri"/>
              </a:rPr>
              <a:t>Khorani  </a:t>
            </a:r>
            <a:r>
              <a:rPr sz="800" dirty="0">
                <a:solidFill>
                  <a:srgbClr val="231F20"/>
                </a:solidFill>
                <a:latin typeface="Calibri"/>
                <a:cs typeface="Calibri"/>
              </a:rPr>
              <a:t>Centrul administrativ al </a:t>
            </a:r>
            <a:r>
              <a:rPr sz="800" spc="5" dirty="0">
                <a:solidFill>
                  <a:srgbClr val="231F20"/>
                </a:solidFill>
                <a:latin typeface="Calibri"/>
                <a:cs typeface="Calibri"/>
              </a:rPr>
              <a:t>parcului </a:t>
            </a:r>
            <a:r>
              <a:rPr sz="800" dirty="0">
                <a:solidFill>
                  <a:srgbClr val="231F20"/>
                </a:solidFill>
                <a:latin typeface="Calibri"/>
                <a:cs typeface="Calibri"/>
              </a:rPr>
              <a:t>este la </a:t>
            </a:r>
            <a:r>
              <a:rPr sz="800" spc="5" dirty="0">
                <a:solidFill>
                  <a:srgbClr val="231F20"/>
                </a:solidFill>
                <a:latin typeface="Calibri"/>
                <a:cs typeface="Calibri"/>
              </a:rPr>
              <a:t>46 </a:t>
            </a:r>
            <a:r>
              <a:rPr sz="800" spc="23" dirty="0">
                <a:solidFill>
                  <a:srgbClr val="231F20"/>
                </a:solidFill>
                <a:latin typeface="Calibri"/>
                <a:cs typeface="Calibri"/>
              </a:rPr>
              <a:t>km  </a:t>
            </a:r>
            <a:r>
              <a:rPr sz="800" spc="9" dirty="0">
                <a:solidFill>
                  <a:srgbClr val="231F20"/>
                </a:solidFill>
                <a:latin typeface="Calibri"/>
                <a:cs typeface="Calibri"/>
              </a:rPr>
              <a:t>de </a:t>
            </a:r>
            <a:r>
              <a:rPr sz="800" dirty="0">
                <a:solidFill>
                  <a:srgbClr val="231F20"/>
                </a:solidFill>
                <a:latin typeface="Calibri"/>
                <a:cs typeface="Calibri"/>
              </a:rPr>
              <a:t>oraş şi 1 </a:t>
            </a:r>
            <a:r>
              <a:rPr sz="800" spc="23" dirty="0">
                <a:solidFill>
                  <a:srgbClr val="231F20"/>
                </a:solidFill>
                <a:latin typeface="Calibri"/>
                <a:cs typeface="Calibri"/>
              </a:rPr>
              <a:t>km </a:t>
            </a:r>
            <a:r>
              <a:rPr sz="800" spc="9" dirty="0">
                <a:solidFill>
                  <a:srgbClr val="231F20"/>
                </a:solidFill>
                <a:latin typeface="Calibri"/>
                <a:cs typeface="Calibri"/>
              </a:rPr>
              <a:t>de </a:t>
            </a:r>
            <a:r>
              <a:rPr sz="800" dirty="0">
                <a:solidFill>
                  <a:srgbClr val="231F20"/>
                </a:solidFill>
                <a:latin typeface="Calibri"/>
                <a:cs typeface="Calibri"/>
              </a:rPr>
              <a:t>piața </a:t>
            </a:r>
            <a:r>
              <a:rPr sz="800" spc="14" dirty="0">
                <a:solidFill>
                  <a:srgbClr val="231F20"/>
                </a:solidFill>
                <a:latin typeface="Calibri"/>
                <a:cs typeface="Calibri"/>
              </a:rPr>
              <a:t>Ao Luek </a:t>
            </a:r>
            <a:r>
              <a:rPr sz="800" spc="-5" dirty="0">
                <a:solidFill>
                  <a:srgbClr val="231F20"/>
                </a:solidFill>
                <a:latin typeface="Calibri"/>
                <a:cs typeface="Calibri"/>
              </a:rPr>
              <a:t>Nuea. </a:t>
            </a:r>
            <a:r>
              <a:rPr sz="800" spc="5" dirty="0">
                <a:solidFill>
                  <a:srgbClr val="231F20"/>
                </a:solidFill>
                <a:latin typeface="Calibri"/>
                <a:cs typeface="Calibri"/>
              </a:rPr>
              <a:t>Chiar  </a:t>
            </a:r>
            <a:r>
              <a:rPr sz="800" spc="9" dirty="0">
                <a:solidFill>
                  <a:srgbClr val="231F20"/>
                </a:solidFill>
                <a:latin typeface="Calibri"/>
                <a:cs typeface="Calibri"/>
              </a:rPr>
              <a:t>în </a:t>
            </a:r>
            <a:r>
              <a:rPr sz="800" dirty="0">
                <a:solidFill>
                  <a:srgbClr val="231F20"/>
                </a:solidFill>
                <a:latin typeface="Calibri"/>
                <a:cs typeface="Calibri"/>
              </a:rPr>
              <a:t>apropiere, </a:t>
            </a:r>
            <a:r>
              <a:rPr sz="800" spc="9" dirty="0">
                <a:solidFill>
                  <a:srgbClr val="231F20"/>
                </a:solidFill>
                <a:latin typeface="Calibri"/>
                <a:cs typeface="Calibri"/>
              </a:rPr>
              <a:t>în </a:t>
            </a:r>
            <a:r>
              <a:rPr sz="800" spc="14" dirty="0">
                <a:solidFill>
                  <a:srgbClr val="231F20"/>
                </a:solidFill>
                <a:latin typeface="Calibri"/>
                <a:cs typeface="Calibri"/>
              </a:rPr>
              <a:t>mijlocul </a:t>
            </a:r>
            <a:r>
              <a:rPr sz="800" spc="5" dirty="0">
                <a:solidFill>
                  <a:srgbClr val="231F20"/>
                </a:solidFill>
                <a:latin typeface="Calibri"/>
                <a:cs typeface="Calibri"/>
              </a:rPr>
              <a:t>pădurii, </a:t>
            </a:r>
            <a:r>
              <a:rPr sz="800" spc="9" dirty="0">
                <a:solidFill>
                  <a:srgbClr val="231F20"/>
                </a:solidFill>
                <a:latin typeface="Calibri"/>
                <a:cs typeface="Calibri"/>
              </a:rPr>
              <a:t>există mai  multe </a:t>
            </a:r>
            <a:r>
              <a:rPr sz="800" spc="5" dirty="0">
                <a:solidFill>
                  <a:srgbClr val="231F20"/>
                </a:solidFill>
                <a:latin typeface="Calibri"/>
                <a:cs typeface="Calibri"/>
              </a:rPr>
              <a:t>iazuri naturale </a:t>
            </a:r>
            <a:r>
              <a:rPr sz="800" spc="23" dirty="0">
                <a:solidFill>
                  <a:srgbClr val="231F20"/>
                </a:solidFill>
                <a:latin typeface="Calibri"/>
                <a:cs typeface="Calibri"/>
              </a:rPr>
              <a:t>cu </a:t>
            </a:r>
            <a:r>
              <a:rPr sz="800" spc="9" dirty="0">
                <a:solidFill>
                  <a:srgbClr val="231F20"/>
                </a:solidFill>
                <a:latin typeface="Calibri"/>
                <a:cs typeface="Calibri"/>
              </a:rPr>
              <a:t>apă ca </a:t>
            </a:r>
            <a:r>
              <a:rPr sz="800" spc="14" dirty="0">
                <a:solidFill>
                  <a:srgbClr val="231F20"/>
                </a:solidFill>
                <a:latin typeface="Calibri"/>
                <a:cs typeface="Calibri"/>
              </a:rPr>
              <a:t>de </a:t>
            </a:r>
            <a:r>
              <a:rPr sz="800" dirty="0">
                <a:solidFill>
                  <a:srgbClr val="231F20"/>
                </a:solidFill>
                <a:latin typeface="Calibri"/>
                <a:cs typeface="Calibri"/>
              </a:rPr>
              <a:t>smarald,  </a:t>
            </a:r>
            <a:r>
              <a:rPr sz="800" spc="-140" dirty="0">
                <a:solidFill>
                  <a:srgbClr val="231F20"/>
                </a:solidFill>
                <a:latin typeface="Calibri"/>
                <a:cs typeface="Calibri"/>
              </a:rPr>
              <a:t>espsfrăetadrea   </a:t>
            </a:r>
            <a:r>
              <a:rPr sz="800" spc="-93" dirty="0">
                <a:solidFill>
                  <a:srgbClr val="231F20"/>
                </a:solidFill>
                <a:latin typeface="Calibri"/>
                <a:cs typeface="Calibri"/>
              </a:rPr>
              <a:t> </a:t>
            </a:r>
            <a:r>
              <a:rPr sz="800" dirty="0">
                <a:solidFill>
                  <a:srgbClr val="231F20"/>
                </a:solidFill>
                <a:latin typeface="Calibri"/>
                <a:cs typeface="Calibri"/>
              </a:rPr>
              <a:t>turi	ştilor </a:t>
            </a:r>
            <a:r>
              <a:rPr sz="800" spc="5" dirty="0">
                <a:solidFill>
                  <a:srgbClr val="231F20"/>
                </a:solidFill>
                <a:latin typeface="Calibri"/>
                <a:cs typeface="Calibri"/>
              </a:rPr>
              <a:t>dornici </a:t>
            </a:r>
            <a:r>
              <a:rPr sz="800" spc="9" dirty="0">
                <a:solidFill>
                  <a:srgbClr val="231F20"/>
                </a:solidFill>
                <a:latin typeface="Calibri"/>
                <a:cs typeface="Calibri"/>
              </a:rPr>
              <a:t>de </a:t>
            </a:r>
            <a:r>
              <a:rPr sz="800" dirty="0">
                <a:solidFill>
                  <a:srgbClr val="231F20"/>
                </a:solidFill>
                <a:latin typeface="Calibri"/>
                <a:cs typeface="Calibri"/>
              </a:rPr>
              <a:t>înot. Alte  </a:t>
            </a:r>
            <a:r>
              <a:rPr sz="800" spc="-5" dirty="0">
                <a:solidFill>
                  <a:srgbClr val="231F20"/>
                </a:solidFill>
                <a:latin typeface="Calibri"/>
                <a:cs typeface="Calibri"/>
              </a:rPr>
              <a:t>atracții</a:t>
            </a:r>
            <a:r>
              <a:rPr sz="800" spc="-51" dirty="0">
                <a:solidFill>
                  <a:srgbClr val="231F20"/>
                </a:solidFill>
                <a:latin typeface="Calibri"/>
                <a:cs typeface="Calibri"/>
              </a:rPr>
              <a:t> </a:t>
            </a:r>
            <a:r>
              <a:rPr sz="800" dirty="0">
                <a:solidFill>
                  <a:srgbClr val="231F20"/>
                </a:solidFill>
                <a:latin typeface="Calibri"/>
                <a:cs typeface="Calibri"/>
              </a:rPr>
              <a:t>ale</a:t>
            </a:r>
            <a:r>
              <a:rPr sz="800" spc="-51" dirty="0">
                <a:solidFill>
                  <a:srgbClr val="231F20"/>
                </a:solidFill>
                <a:latin typeface="Calibri"/>
                <a:cs typeface="Calibri"/>
              </a:rPr>
              <a:t> </a:t>
            </a:r>
            <a:r>
              <a:rPr sz="800" dirty="0">
                <a:solidFill>
                  <a:srgbClr val="231F20"/>
                </a:solidFill>
                <a:latin typeface="Calibri"/>
                <a:cs typeface="Calibri"/>
              </a:rPr>
              <a:t>parcului:</a:t>
            </a:r>
            <a:r>
              <a:rPr sz="800" spc="-51" dirty="0">
                <a:solidFill>
                  <a:srgbClr val="231F20"/>
                </a:solidFill>
                <a:latin typeface="Calibri"/>
                <a:cs typeface="Calibri"/>
              </a:rPr>
              <a:t> </a:t>
            </a:r>
            <a:r>
              <a:rPr sz="800" dirty="0">
                <a:solidFill>
                  <a:srgbClr val="231F20"/>
                </a:solidFill>
                <a:latin typeface="Calibri"/>
                <a:cs typeface="Calibri"/>
              </a:rPr>
              <a:t>peşteri</a:t>
            </a:r>
            <a:r>
              <a:rPr sz="800" spc="-51" dirty="0">
                <a:solidFill>
                  <a:srgbClr val="231F20"/>
                </a:solidFill>
                <a:latin typeface="Calibri"/>
                <a:cs typeface="Calibri"/>
              </a:rPr>
              <a:t> </a:t>
            </a:r>
            <a:r>
              <a:rPr sz="800" dirty="0">
                <a:solidFill>
                  <a:srgbClr val="231F20"/>
                </a:solidFill>
                <a:latin typeface="Calibri"/>
                <a:cs typeface="Calibri"/>
              </a:rPr>
              <a:t>filigranate</a:t>
            </a:r>
            <a:r>
              <a:rPr sz="800" spc="-51" dirty="0">
                <a:solidFill>
                  <a:srgbClr val="231F20"/>
                </a:solidFill>
                <a:latin typeface="Calibri"/>
                <a:cs typeface="Calibri"/>
              </a:rPr>
              <a:t> </a:t>
            </a:r>
            <a:r>
              <a:rPr sz="800" spc="5" dirty="0">
                <a:solidFill>
                  <a:srgbClr val="231F20"/>
                </a:solidFill>
                <a:latin typeface="Calibri"/>
                <a:cs typeface="Calibri"/>
              </a:rPr>
              <a:t>în</a:t>
            </a:r>
            <a:r>
              <a:rPr sz="800" spc="-51" dirty="0">
                <a:solidFill>
                  <a:srgbClr val="231F20"/>
                </a:solidFill>
                <a:latin typeface="Calibri"/>
                <a:cs typeface="Calibri"/>
              </a:rPr>
              <a:t> </a:t>
            </a:r>
            <a:r>
              <a:rPr sz="800" spc="5" dirty="0">
                <a:solidFill>
                  <a:srgbClr val="231F20"/>
                </a:solidFill>
                <a:latin typeface="Calibri"/>
                <a:cs typeface="Calibri"/>
              </a:rPr>
              <a:t>munți  </a:t>
            </a:r>
            <a:r>
              <a:rPr sz="800" spc="-140" dirty="0">
                <a:solidFill>
                  <a:srgbClr val="231F20"/>
                </a:solidFill>
                <a:latin typeface="Calibri"/>
                <a:cs typeface="Calibri"/>
              </a:rPr>
              <a:t>adlecacr,      </a:t>
            </a:r>
            <a:r>
              <a:rPr sz="800" spc="9" dirty="0">
                <a:solidFill>
                  <a:srgbClr val="231F20"/>
                </a:solidFill>
                <a:latin typeface="Calibri"/>
                <a:cs typeface="Calibri"/>
              </a:rPr>
              <a:t>codri  verzi</a:t>
            </a:r>
            <a:r>
              <a:rPr sz="800" spc="33" dirty="0">
                <a:solidFill>
                  <a:srgbClr val="231F20"/>
                </a:solidFill>
                <a:latin typeface="Calibri"/>
                <a:cs typeface="Calibri"/>
              </a:rPr>
              <a:t> </a:t>
            </a:r>
            <a:r>
              <a:rPr sz="800" spc="14" dirty="0">
                <a:solidFill>
                  <a:srgbClr val="231F20"/>
                </a:solidFill>
                <a:latin typeface="Calibri"/>
                <a:cs typeface="Calibri"/>
              </a:rPr>
              <a:t>de</a:t>
            </a:r>
            <a:r>
              <a:rPr sz="800" spc="116" dirty="0">
                <a:solidFill>
                  <a:srgbClr val="231F20"/>
                </a:solidFill>
                <a:latin typeface="Calibri"/>
                <a:cs typeface="Calibri"/>
              </a:rPr>
              <a:t> </a:t>
            </a:r>
            <a:r>
              <a:rPr sz="800" spc="23" dirty="0">
                <a:solidFill>
                  <a:srgbClr val="231F20"/>
                </a:solidFill>
                <a:latin typeface="Calibri"/>
                <a:cs typeface="Calibri"/>
              </a:rPr>
              <a:t>mangrove	</a:t>
            </a:r>
            <a:r>
              <a:rPr sz="800" dirty="0">
                <a:solidFill>
                  <a:srgbClr val="231F20"/>
                </a:solidFill>
                <a:latin typeface="Calibri"/>
                <a:cs typeface="Calibri"/>
              </a:rPr>
              <a:t>şi </a:t>
            </a:r>
            <a:r>
              <a:rPr sz="800" spc="5" dirty="0">
                <a:solidFill>
                  <a:srgbClr val="231F20"/>
                </a:solidFill>
                <a:latin typeface="Calibri"/>
                <a:cs typeface="Calibri"/>
              </a:rPr>
              <a:t>insule  </a:t>
            </a:r>
            <a:r>
              <a:rPr sz="800" spc="-5" dirty="0">
                <a:solidFill>
                  <a:srgbClr val="231F20"/>
                </a:solidFill>
                <a:latin typeface="Calibri"/>
                <a:cs typeface="Calibri"/>
              </a:rPr>
              <a:t>mirifice,</a:t>
            </a:r>
            <a:r>
              <a:rPr sz="800" spc="-28" dirty="0">
                <a:solidFill>
                  <a:srgbClr val="231F20"/>
                </a:solidFill>
                <a:latin typeface="Calibri"/>
                <a:cs typeface="Calibri"/>
              </a:rPr>
              <a:t> </a:t>
            </a:r>
            <a:r>
              <a:rPr sz="800" dirty="0">
                <a:solidFill>
                  <a:srgbClr val="231F20"/>
                </a:solidFill>
                <a:latin typeface="Calibri"/>
                <a:cs typeface="Calibri"/>
              </a:rPr>
              <a:t>la</a:t>
            </a:r>
            <a:r>
              <a:rPr sz="800" spc="-28" dirty="0">
                <a:solidFill>
                  <a:srgbClr val="231F20"/>
                </a:solidFill>
                <a:latin typeface="Calibri"/>
                <a:cs typeface="Calibri"/>
              </a:rPr>
              <a:t> </a:t>
            </a:r>
            <a:r>
              <a:rPr sz="800" dirty="0">
                <a:solidFill>
                  <a:srgbClr val="231F20"/>
                </a:solidFill>
                <a:latin typeface="Calibri"/>
                <a:cs typeface="Calibri"/>
              </a:rPr>
              <a:t>care</a:t>
            </a:r>
            <a:r>
              <a:rPr sz="800" spc="-28" dirty="0">
                <a:solidFill>
                  <a:srgbClr val="231F20"/>
                </a:solidFill>
                <a:latin typeface="Calibri"/>
                <a:cs typeface="Calibri"/>
              </a:rPr>
              <a:t> </a:t>
            </a:r>
            <a:r>
              <a:rPr sz="800" dirty="0">
                <a:solidFill>
                  <a:srgbClr val="231F20"/>
                </a:solidFill>
                <a:latin typeface="Calibri"/>
                <a:cs typeface="Calibri"/>
              </a:rPr>
              <a:t>se</a:t>
            </a:r>
            <a:r>
              <a:rPr sz="800" spc="-28" dirty="0">
                <a:solidFill>
                  <a:srgbClr val="231F20"/>
                </a:solidFill>
                <a:latin typeface="Calibri"/>
                <a:cs typeface="Calibri"/>
              </a:rPr>
              <a:t> </a:t>
            </a:r>
            <a:r>
              <a:rPr sz="800" spc="5" dirty="0">
                <a:solidFill>
                  <a:srgbClr val="231F20"/>
                </a:solidFill>
                <a:latin typeface="Calibri"/>
                <a:cs typeface="Calibri"/>
              </a:rPr>
              <a:t>poate</a:t>
            </a:r>
            <a:r>
              <a:rPr sz="800" spc="-28" dirty="0">
                <a:solidFill>
                  <a:srgbClr val="231F20"/>
                </a:solidFill>
                <a:latin typeface="Calibri"/>
                <a:cs typeface="Calibri"/>
              </a:rPr>
              <a:t> </a:t>
            </a:r>
            <a:r>
              <a:rPr sz="800" spc="14" dirty="0">
                <a:solidFill>
                  <a:srgbClr val="231F20"/>
                </a:solidFill>
                <a:latin typeface="Calibri"/>
                <a:cs typeface="Calibri"/>
              </a:rPr>
              <a:t>ajunge</a:t>
            </a:r>
            <a:r>
              <a:rPr sz="800" spc="-28" dirty="0">
                <a:solidFill>
                  <a:srgbClr val="231F20"/>
                </a:solidFill>
                <a:latin typeface="Calibri"/>
                <a:cs typeface="Calibri"/>
              </a:rPr>
              <a:t> </a:t>
            </a:r>
            <a:r>
              <a:rPr sz="800" dirty="0">
                <a:solidFill>
                  <a:srgbClr val="231F20"/>
                </a:solidFill>
                <a:latin typeface="Calibri"/>
                <a:cs typeface="Calibri"/>
              </a:rPr>
              <a:t>doar</a:t>
            </a:r>
            <a:r>
              <a:rPr sz="800" spc="-28" dirty="0">
                <a:solidFill>
                  <a:srgbClr val="231F20"/>
                </a:solidFill>
                <a:latin typeface="Calibri"/>
                <a:cs typeface="Calibri"/>
              </a:rPr>
              <a:t> </a:t>
            </a:r>
            <a:r>
              <a:rPr sz="800" spc="14" dirty="0">
                <a:solidFill>
                  <a:srgbClr val="231F20"/>
                </a:solidFill>
                <a:latin typeface="Calibri"/>
                <a:cs typeface="Calibri"/>
              </a:rPr>
              <a:t>cu</a:t>
            </a:r>
            <a:r>
              <a:rPr sz="800" spc="-28" dirty="0">
                <a:solidFill>
                  <a:srgbClr val="231F20"/>
                </a:solidFill>
                <a:latin typeface="Calibri"/>
                <a:cs typeface="Calibri"/>
              </a:rPr>
              <a:t> </a:t>
            </a:r>
            <a:r>
              <a:rPr sz="800" dirty="0">
                <a:solidFill>
                  <a:srgbClr val="231F20"/>
                </a:solidFill>
                <a:latin typeface="Calibri"/>
                <a:cs typeface="Calibri"/>
              </a:rPr>
              <a:t>barca.</a:t>
            </a:r>
            <a:endParaRPr sz="800" dirty="0">
              <a:latin typeface="Calibri"/>
              <a:cs typeface="Calibri"/>
            </a:endParaRPr>
          </a:p>
        </p:txBody>
      </p:sp>
      <p:sp>
        <p:nvSpPr>
          <p:cNvPr id="21" name="object 21"/>
          <p:cNvSpPr txBox="1"/>
          <p:nvPr/>
        </p:nvSpPr>
        <p:spPr>
          <a:xfrm>
            <a:off x="7486201" y="3639829"/>
            <a:ext cx="2090262" cy="297532"/>
          </a:xfrm>
          <a:prstGeom prst="rect">
            <a:avLst/>
          </a:prstGeom>
        </p:spPr>
        <p:txBody>
          <a:bodyPr vert="horz" wrap="square" lIns="0" tIns="11826" rIns="0" bIns="0" rtlCol="0">
            <a:spAutoFit/>
          </a:bodyPr>
          <a:lstStyle/>
          <a:p>
            <a:pPr marL="11826" marR="4730">
              <a:lnSpc>
                <a:spcPct val="115700"/>
              </a:lnSpc>
              <a:spcBef>
                <a:spcPts val="93"/>
              </a:spcBef>
            </a:pPr>
            <a:r>
              <a:rPr sz="800" spc="5" dirty="0">
                <a:solidFill>
                  <a:srgbClr val="231F20"/>
                </a:solidFill>
                <a:latin typeface="Calibri"/>
                <a:cs typeface="Calibri"/>
              </a:rPr>
              <a:t>Camparea </a:t>
            </a:r>
            <a:r>
              <a:rPr sz="800" spc="9" dirty="0">
                <a:solidFill>
                  <a:srgbClr val="231F20"/>
                </a:solidFill>
                <a:latin typeface="Calibri"/>
                <a:cs typeface="Calibri"/>
              </a:rPr>
              <a:t>în </a:t>
            </a:r>
            <a:r>
              <a:rPr sz="800" spc="5" dirty="0">
                <a:solidFill>
                  <a:srgbClr val="231F20"/>
                </a:solidFill>
                <a:latin typeface="Calibri"/>
                <a:cs typeface="Calibri"/>
              </a:rPr>
              <a:t>parc </a:t>
            </a:r>
            <a:r>
              <a:rPr sz="800" dirty="0">
                <a:solidFill>
                  <a:srgbClr val="231F20"/>
                </a:solidFill>
                <a:latin typeface="Calibri"/>
                <a:cs typeface="Calibri"/>
              </a:rPr>
              <a:t>este posibilă, doar </a:t>
            </a:r>
            <a:r>
              <a:rPr sz="800" spc="9" dirty="0">
                <a:solidFill>
                  <a:srgbClr val="231F20"/>
                </a:solidFill>
                <a:latin typeface="Calibri"/>
                <a:cs typeface="Calibri"/>
              </a:rPr>
              <a:t>dacă </a:t>
            </a:r>
            <a:r>
              <a:rPr sz="800" spc="5" dirty="0">
                <a:solidFill>
                  <a:srgbClr val="231F20"/>
                </a:solidFill>
                <a:latin typeface="Calibri"/>
                <a:cs typeface="Calibri"/>
              </a:rPr>
              <a:t>vă  aduceți </a:t>
            </a:r>
            <a:r>
              <a:rPr sz="800" dirty="0">
                <a:solidFill>
                  <a:srgbClr val="231F20"/>
                </a:solidFill>
                <a:latin typeface="Calibri"/>
                <a:cs typeface="Calibri"/>
              </a:rPr>
              <a:t>propriile</a:t>
            </a:r>
            <a:r>
              <a:rPr sz="800" spc="-42" dirty="0">
                <a:solidFill>
                  <a:srgbClr val="231F20"/>
                </a:solidFill>
                <a:latin typeface="Calibri"/>
                <a:cs typeface="Calibri"/>
              </a:rPr>
              <a:t> </a:t>
            </a:r>
            <a:r>
              <a:rPr sz="800" dirty="0">
                <a:solidFill>
                  <a:srgbClr val="231F20"/>
                </a:solidFill>
                <a:latin typeface="Calibri"/>
                <a:cs typeface="Calibri"/>
              </a:rPr>
              <a:t>corturi.</a:t>
            </a:r>
            <a:endParaRPr sz="800" dirty="0">
              <a:latin typeface="Calibri"/>
              <a:cs typeface="Calibri"/>
            </a:endParaRPr>
          </a:p>
        </p:txBody>
      </p:sp>
      <p:sp>
        <p:nvSpPr>
          <p:cNvPr id="22" name="object 22"/>
          <p:cNvSpPr txBox="1"/>
          <p:nvPr/>
        </p:nvSpPr>
        <p:spPr>
          <a:xfrm>
            <a:off x="7486200" y="4071705"/>
            <a:ext cx="2091468" cy="1332881"/>
          </a:xfrm>
          <a:prstGeom prst="rect">
            <a:avLst/>
          </a:prstGeom>
        </p:spPr>
        <p:txBody>
          <a:bodyPr vert="horz" wrap="square" lIns="0" tIns="11826" rIns="0" bIns="0" rtlCol="0">
            <a:spAutoFit/>
          </a:bodyPr>
          <a:lstStyle/>
          <a:p>
            <a:pPr marL="11826" marR="4730" algn="just">
              <a:lnSpc>
                <a:spcPct val="115700"/>
              </a:lnSpc>
              <a:spcBef>
                <a:spcPts val="93"/>
              </a:spcBef>
            </a:pPr>
            <a:r>
              <a:rPr sz="800" i="1" dirty="0">
                <a:solidFill>
                  <a:srgbClr val="007DC5"/>
                </a:solidFill>
                <a:latin typeface="Calibri"/>
                <a:cs typeface="Calibri"/>
              </a:rPr>
              <a:t>Tham</a:t>
            </a:r>
            <a:r>
              <a:rPr sz="800" i="1" spc="-84" dirty="0">
                <a:solidFill>
                  <a:srgbClr val="007DC5"/>
                </a:solidFill>
                <a:latin typeface="Calibri"/>
                <a:cs typeface="Calibri"/>
              </a:rPr>
              <a:t> </a:t>
            </a:r>
            <a:r>
              <a:rPr sz="800" i="1" spc="-9" dirty="0">
                <a:solidFill>
                  <a:srgbClr val="007DC5"/>
                </a:solidFill>
                <a:latin typeface="Calibri"/>
                <a:cs typeface="Calibri"/>
              </a:rPr>
              <a:t>Lot</a:t>
            </a:r>
            <a:r>
              <a:rPr sz="800" i="1" spc="-65" dirty="0">
                <a:solidFill>
                  <a:srgbClr val="007DC5"/>
                </a:solidFill>
                <a:latin typeface="Calibri"/>
                <a:cs typeface="Calibri"/>
              </a:rPr>
              <a:t> </a:t>
            </a:r>
            <a:r>
              <a:rPr sz="800" dirty="0">
                <a:solidFill>
                  <a:srgbClr val="231F20"/>
                </a:solidFill>
                <a:latin typeface="Calibri"/>
                <a:cs typeface="Calibri"/>
              </a:rPr>
              <a:t>poate</a:t>
            </a:r>
            <a:r>
              <a:rPr sz="800" spc="-65" dirty="0">
                <a:solidFill>
                  <a:srgbClr val="231F20"/>
                </a:solidFill>
                <a:latin typeface="Calibri"/>
                <a:cs typeface="Calibri"/>
              </a:rPr>
              <a:t> </a:t>
            </a:r>
            <a:r>
              <a:rPr sz="800" spc="-9" dirty="0">
                <a:solidFill>
                  <a:srgbClr val="231F20"/>
                </a:solidFill>
                <a:latin typeface="Calibri"/>
                <a:cs typeface="Calibri"/>
              </a:rPr>
              <a:t>fi</a:t>
            </a:r>
            <a:r>
              <a:rPr sz="800" spc="-65" dirty="0">
                <a:solidFill>
                  <a:srgbClr val="231F20"/>
                </a:solidFill>
                <a:latin typeface="Calibri"/>
                <a:cs typeface="Calibri"/>
              </a:rPr>
              <a:t> </a:t>
            </a:r>
            <a:r>
              <a:rPr sz="800" dirty="0">
                <a:solidFill>
                  <a:srgbClr val="231F20"/>
                </a:solidFill>
                <a:latin typeface="Calibri"/>
                <a:cs typeface="Calibri"/>
              </a:rPr>
              <a:t>vizitat</a:t>
            </a:r>
            <a:r>
              <a:rPr sz="800" spc="-65" dirty="0">
                <a:solidFill>
                  <a:srgbClr val="231F20"/>
                </a:solidFill>
                <a:latin typeface="Calibri"/>
                <a:cs typeface="Calibri"/>
              </a:rPr>
              <a:t> </a:t>
            </a:r>
            <a:r>
              <a:rPr sz="800" spc="9" dirty="0">
                <a:solidFill>
                  <a:srgbClr val="231F20"/>
                </a:solidFill>
                <a:latin typeface="Calibri"/>
                <a:cs typeface="Calibri"/>
              </a:rPr>
              <a:t>cu</a:t>
            </a:r>
            <a:r>
              <a:rPr sz="800" spc="-65" dirty="0">
                <a:solidFill>
                  <a:srgbClr val="231F20"/>
                </a:solidFill>
                <a:latin typeface="Calibri"/>
                <a:cs typeface="Calibri"/>
              </a:rPr>
              <a:t> </a:t>
            </a:r>
            <a:r>
              <a:rPr sz="800" dirty="0">
                <a:solidFill>
                  <a:srgbClr val="231F20"/>
                </a:solidFill>
                <a:latin typeface="Calibri"/>
                <a:cs typeface="Calibri"/>
              </a:rPr>
              <a:t>barca</a:t>
            </a:r>
            <a:r>
              <a:rPr sz="800" spc="-65" dirty="0">
                <a:solidFill>
                  <a:srgbClr val="231F20"/>
                </a:solidFill>
                <a:latin typeface="Calibri"/>
                <a:cs typeface="Calibri"/>
              </a:rPr>
              <a:t> </a:t>
            </a:r>
            <a:r>
              <a:rPr sz="800" spc="9" dirty="0">
                <a:solidFill>
                  <a:srgbClr val="231F20"/>
                </a:solidFill>
                <a:latin typeface="Calibri"/>
                <a:cs typeface="Calibri"/>
              </a:rPr>
              <a:t>de</a:t>
            </a:r>
            <a:r>
              <a:rPr sz="800" spc="-65" dirty="0">
                <a:solidFill>
                  <a:srgbClr val="231F20"/>
                </a:solidFill>
                <a:latin typeface="Calibri"/>
                <a:cs typeface="Calibri"/>
              </a:rPr>
              <a:t> </a:t>
            </a:r>
            <a:r>
              <a:rPr sz="800" spc="-5" dirty="0">
                <a:solidFill>
                  <a:srgbClr val="231F20"/>
                </a:solidFill>
                <a:latin typeface="Calibri"/>
                <a:cs typeface="Calibri"/>
              </a:rPr>
              <a:t>la</a:t>
            </a:r>
            <a:r>
              <a:rPr sz="800" spc="-65" dirty="0">
                <a:solidFill>
                  <a:srgbClr val="231F20"/>
                </a:solidFill>
                <a:latin typeface="Calibri"/>
                <a:cs typeface="Calibri"/>
              </a:rPr>
              <a:t> </a:t>
            </a:r>
            <a:r>
              <a:rPr sz="800" dirty="0">
                <a:solidFill>
                  <a:srgbClr val="231F20"/>
                </a:solidFill>
                <a:latin typeface="Calibri"/>
                <a:cs typeface="Calibri"/>
              </a:rPr>
              <a:t>debarca-  derul</a:t>
            </a:r>
            <a:r>
              <a:rPr sz="800" spc="-56" dirty="0">
                <a:solidFill>
                  <a:srgbClr val="231F20"/>
                </a:solidFill>
                <a:latin typeface="Calibri"/>
                <a:cs typeface="Calibri"/>
              </a:rPr>
              <a:t> </a:t>
            </a:r>
            <a:r>
              <a:rPr sz="800" spc="14" dirty="0">
                <a:solidFill>
                  <a:srgbClr val="231F20"/>
                </a:solidFill>
                <a:latin typeface="Calibri"/>
                <a:cs typeface="Calibri"/>
              </a:rPr>
              <a:t>digului</a:t>
            </a:r>
            <a:r>
              <a:rPr sz="800" spc="-56" dirty="0">
                <a:solidFill>
                  <a:srgbClr val="231F20"/>
                </a:solidFill>
                <a:latin typeface="Calibri"/>
                <a:cs typeface="Calibri"/>
              </a:rPr>
              <a:t> </a:t>
            </a:r>
            <a:r>
              <a:rPr sz="800" dirty="0">
                <a:solidFill>
                  <a:srgbClr val="231F20"/>
                </a:solidFill>
                <a:latin typeface="Calibri"/>
                <a:cs typeface="Calibri"/>
              </a:rPr>
              <a:t>Bo</a:t>
            </a:r>
            <a:r>
              <a:rPr sz="800" spc="-56" dirty="0">
                <a:solidFill>
                  <a:srgbClr val="231F20"/>
                </a:solidFill>
                <a:latin typeface="Calibri"/>
                <a:cs typeface="Calibri"/>
              </a:rPr>
              <a:t> </a:t>
            </a:r>
            <a:r>
              <a:rPr sz="800" dirty="0">
                <a:solidFill>
                  <a:srgbClr val="231F20"/>
                </a:solidFill>
                <a:latin typeface="Calibri"/>
                <a:cs typeface="Calibri"/>
              </a:rPr>
              <a:t>Tho,</a:t>
            </a:r>
            <a:r>
              <a:rPr sz="800" spc="-56" dirty="0">
                <a:solidFill>
                  <a:srgbClr val="231F20"/>
                </a:solidFill>
                <a:latin typeface="Calibri"/>
                <a:cs typeface="Calibri"/>
              </a:rPr>
              <a:t> </a:t>
            </a:r>
            <a:r>
              <a:rPr sz="800" dirty="0">
                <a:solidFill>
                  <a:srgbClr val="231F20"/>
                </a:solidFill>
                <a:latin typeface="Calibri"/>
                <a:cs typeface="Calibri"/>
              </a:rPr>
              <a:t>situat</a:t>
            </a:r>
            <a:r>
              <a:rPr sz="800" spc="-56" dirty="0">
                <a:solidFill>
                  <a:srgbClr val="231F20"/>
                </a:solidFill>
                <a:latin typeface="Calibri"/>
                <a:cs typeface="Calibri"/>
              </a:rPr>
              <a:t> </a:t>
            </a:r>
            <a:r>
              <a:rPr sz="800" dirty="0">
                <a:solidFill>
                  <a:srgbClr val="231F20"/>
                </a:solidFill>
                <a:latin typeface="Calibri"/>
                <a:cs typeface="Calibri"/>
              </a:rPr>
              <a:t>la</a:t>
            </a:r>
            <a:r>
              <a:rPr sz="800" spc="-56" dirty="0">
                <a:solidFill>
                  <a:srgbClr val="231F20"/>
                </a:solidFill>
                <a:latin typeface="Calibri"/>
                <a:cs typeface="Calibri"/>
              </a:rPr>
              <a:t> </a:t>
            </a:r>
            <a:r>
              <a:rPr sz="800" dirty="0">
                <a:solidFill>
                  <a:srgbClr val="231F20"/>
                </a:solidFill>
                <a:latin typeface="Calibri"/>
                <a:cs typeface="Calibri"/>
              </a:rPr>
              <a:t>2</a:t>
            </a:r>
            <a:r>
              <a:rPr sz="800" spc="-56" dirty="0">
                <a:solidFill>
                  <a:srgbClr val="231F20"/>
                </a:solidFill>
                <a:latin typeface="Calibri"/>
                <a:cs typeface="Calibri"/>
              </a:rPr>
              <a:t> </a:t>
            </a:r>
            <a:r>
              <a:rPr sz="800" spc="14" dirty="0">
                <a:solidFill>
                  <a:srgbClr val="231F20"/>
                </a:solidFill>
                <a:latin typeface="Calibri"/>
                <a:cs typeface="Calibri"/>
              </a:rPr>
              <a:t>km</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spc="14" dirty="0">
                <a:solidFill>
                  <a:srgbClr val="231F20"/>
                </a:solidFill>
                <a:latin typeface="Calibri"/>
                <a:cs typeface="Calibri"/>
              </a:rPr>
              <a:t>Amphoe  Ao </a:t>
            </a:r>
            <a:r>
              <a:rPr sz="800" spc="9" dirty="0">
                <a:solidFill>
                  <a:srgbClr val="231F20"/>
                </a:solidFill>
                <a:latin typeface="Calibri"/>
                <a:cs typeface="Calibri"/>
              </a:rPr>
              <a:t>Luek, </a:t>
            </a:r>
            <a:r>
              <a:rPr sz="800" spc="23" dirty="0">
                <a:solidFill>
                  <a:srgbClr val="231F20"/>
                </a:solidFill>
                <a:latin typeface="Calibri"/>
                <a:cs typeface="Calibri"/>
              </a:rPr>
              <a:t>pe </a:t>
            </a:r>
            <a:r>
              <a:rPr sz="800" spc="14" dirty="0">
                <a:solidFill>
                  <a:srgbClr val="231F20"/>
                </a:solidFill>
                <a:latin typeface="Calibri"/>
                <a:cs typeface="Calibri"/>
              </a:rPr>
              <a:t>drumul </a:t>
            </a:r>
            <a:r>
              <a:rPr sz="800" dirty="0">
                <a:solidFill>
                  <a:srgbClr val="231F20"/>
                </a:solidFill>
                <a:latin typeface="Calibri"/>
                <a:cs typeface="Calibri"/>
              </a:rPr>
              <a:t>către </a:t>
            </a:r>
            <a:r>
              <a:rPr sz="800" spc="23" dirty="0">
                <a:solidFill>
                  <a:srgbClr val="231F20"/>
                </a:solidFill>
                <a:latin typeface="Calibri"/>
                <a:cs typeface="Calibri"/>
              </a:rPr>
              <a:t>Laem </a:t>
            </a:r>
            <a:r>
              <a:rPr sz="800" dirty="0">
                <a:solidFill>
                  <a:srgbClr val="231F20"/>
                </a:solidFill>
                <a:latin typeface="Calibri"/>
                <a:cs typeface="Calibri"/>
              </a:rPr>
              <a:t>Sak; </a:t>
            </a:r>
            <a:r>
              <a:rPr sz="800" spc="14" dirty="0">
                <a:solidFill>
                  <a:srgbClr val="231F20"/>
                </a:solidFill>
                <a:latin typeface="Calibri"/>
                <a:cs typeface="Calibri"/>
              </a:rPr>
              <a:t>de </a:t>
            </a:r>
            <a:r>
              <a:rPr sz="800" dirty="0">
                <a:solidFill>
                  <a:srgbClr val="231F20"/>
                </a:solidFill>
                <a:latin typeface="Calibri"/>
                <a:cs typeface="Calibri"/>
              </a:rPr>
              <a:t>aici,  vizitatorii </a:t>
            </a:r>
            <a:r>
              <a:rPr sz="800" spc="14" dirty="0">
                <a:solidFill>
                  <a:srgbClr val="231F20"/>
                </a:solidFill>
                <a:latin typeface="Calibri"/>
                <a:cs typeface="Calibri"/>
              </a:rPr>
              <a:t>pot naviga </a:t>
            </a:r>
            <a:r>
              <a:rPr sz="800" dirty="0">
                <a:solidFill>
                  <a:srgbClr val="231F20"/>
                </a:solidFill>
                <a:latin typeface="Calibri"/>
                <a:cs typeface="Calibri"/>
              </a:rPr>
              <a:t>preț </a:t>
            </a:r>
            <a:r>
              <a:rPr sz="800" spc="14" dirty="0">
                <a:solidFill>
                  <a:srgbClr val="231F20"/>
                </a:solidFill>
                <a:latin typeface="Calibri"/>
                <a:cs typeface="Calibri"/>
              </a:rPr>
              <a:t>de </a:t>
            </a:r>
            <a:r>
              <a:rPr sz="800" spc="-23" dirty="0">
                <a:solidFill>
                  <a:srgbClr val="231F20"/>
                </a:solidFill>
                <a:latin typeface="Calibri"/>
                <a:cs typeface="Calibri"/>
              </a:rPr>
              <a:t>15 </a:t>
            </a:r>
            <a:r>
              <a:rPr sz="800" spc="5" dirty="0">
                <a:solidFill>
                  <a:srgbClr val="231F20"/>
                </a:solidFill>
                <a:latin typeface="Calibri"/>
                <a:cs typeface="Calibri"/>
              </a:rPr>
              <a:t>minute </a:t>
            </a:r>
            <a:r>
              <a:rPr sz="800" spc="9" dirty="0">
                <a:solidFill>
                  <a:srgbClr val="231F20"/>
                </a:solidFill>
                <a:latin typeface="Calibri"/>
                <a:cs typeface="Calibri"/>
              </a:rPr>
              <a:t>de-a  </a:t>
            </a:r>
            <a:r>
              <a:rPr sz="800" spc="23" dirty="0">
                <a:solidFill>
                  <a:srgbClr val="231F20"/>
                </a:solidFill>
                <a:latin typeface="Calibri"/>
                <a:cs typeface="Calibri"/>
              </a:rPr>
              <a:t>lungul</a:t>
            </a:r>
            <a:r>
              <a:rPr sz="800" spc="-56" dirty="0">
                <a:solidFill>
                  <a:srgbClr val="231F20"/>
                </a:solidFill>
                <a:latin typeface="Calibri"/>
                <a:cs typeface="Calibri"/>
              </a:rPr>
              <a:t> </a:t>
            </a:r>
            <a:r>
              <a:rPr sz="800" spc="9" dirty="0">
                <a:solidFill>
                  <a:srgbClr val="231F20"/>
                </a:solidFill>
                <a:latin typeface="Calibri"/>
                <a:cs typeface="Calibri"/>
              </a:rPr>
              <a:t>unui</a:t>
            </a:r>
            <a:r>
              <a:rPr sz="800" spc="-56" dirty="0">
                <a:solidFill>
                  <a:srgbClr val="231F20"/>
                </a:solidFill>
                <a:latin typeface="Calibri"/>
                <a:cs typeface="Calibri"/>
              </a:rPr>
              <a:t> </a:t>
            </a:r>
            <a:r>
              <a:rPr sz="800" spc="5" dirty="0">
                <a:solidFill>
                  <a:srgbClr val="231F20"/>
                </a:solidFill>
                <a:latin typeface="Calibri"/>
                <a:cs typeface="Calibri"/>
              </a:rPr>
              <a:t>canal</a:t>
            </a:r>
            <a:r>
              <a:rPr sz="800" spc="-56" dirty="0">
                <a:solidFill>
                  <a:srgbClr val="231F20"/>
                </a:solidFill>
                <a:latin typeface="Calibri"/>
                <a:cs typeface="Calibri"/>
              </a:rPr>
              <a:t> </a:t>
            </a:r>
            <a:r>
              <a:rPr sz="800" dirty="0">
                <a:solidFill>
                  <a:srgbClr val="231F20"/>
                </a:solidFill>
                <a:latin typeface="Calibri"/>
                <a:cs typeface="Calibri"/>
              </a:rPr>
              <a:t>ce</a:t>
            </a:r>
            <a:r>
              <a:rPr sz="800" spc="-56" dirty="0">
                <a:solidFill>
                  <a:srgbClr val="231F20"/>
                </a:solidFill>
                <a:latin typeface="Calibri"/>
                <a:cs typeface="Calibri"/>
              </a:rPr>
              <a:t> </a:t>
            </a:r>
            <a:r>
              <a:rPr sz="800" dirty="0">
                <a:solidFill>
                  <a:srgbClr val="231F20"/>
                </a:solidFill>
                <a:latin typeface="Calibri"/>
                <a:cs typeface="Calibri"/>
              </a:rPr>
              <a:t>străbate</a:t>
            </a:r>
            <a:r>
              <a:rPr sz="800" spc="-56" dirty="0">
                <a:solidFill>
                  <a:srgbClr val="231F20"/>
                </a:solidFill>
                <a:latin typeface="Calibri"/>
                <a:cs typeface="Calibri"/>
              </a:rPr>
              <a:t> </a:t>
            </a:r>
            <a:r>
              <a:rPr sz="800" spc="5" dirty="0">
                <a:solidFill>
                  <a:srgbClr val="231F20"/>
                </a:solidFill>
                <a:latin typeface="Calibri"/>
                <a:cs typeface="Calibri"/>
              </a:rPr>
              <a:t>pădurile</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spc="9" dirty="0">
                <a:solidFill>
                  <a:srgbClr val="231F20"/>
                </a:solidFill>
                <a:latin typeface="Calibri"/>
                <a:cs typeface="Calibri"/>
              </a:rPr>
              <a:t>man-  </a:t>
            </a:r>
            <a:r>
              <a:rPr sz="800" spc="5" dirty="0">
                <a:solidFill>
                  <a:srgbClr val="231F20"/>
                </a:solidFill>
                <a:latin typeface="Calibri"/>
                <a:cs typeface="Calibri"/>
              </a:rPr>
              <a:t>grove. </a:t>
            </a:r>
            <a:r>
              <a:rPr sz="800" spc="14" dirty="0">
                <a:solidFill>
                  <a:srgbClr val="231F20"/>
                </a:solidFill>
                <a:latin typeface="Calibri"/>
                <a:cs typeface="Calibri"/>
              </a:rPr>
              <a:t>Tham Lot </a:t>
            </a:r>
            <a:r>
              <a:rPr sz="800" dirty="0">
                <a:solidFill>
                  <a:srgbClr val="231F20"/>
                </a:solidFill>
                <a:latin typeface="Calibri"/>
                <a:cs typeface="Calibri"/>
              </a:rPr>
              <a:t>este </a:t>
            </a:r>
            <a:r>
              <a:rPr sz="800" spc="23" dirty="0">
                <a:solidFill>
                  <a:srgbClr val="231F20"/>
                </a:solidFill>
                <a:latin typeface="Calibri"/>
                <a:cs typeface="Calibri"/>
              </a:rPr>
              <a:t>un </a:t>
            </a:r>
            <a:r>
              <a:rPr sz="800" spc="9" dirty="0">
                <a:solidFill>
                  <a:srgbClr val="231F20"/>
                </a:solidFill>
                <a:latin typeface="Calibri"/>
                <a:cs typeface="Calibri"/>
              </a:rPr>
              <a:t>tunel </a:t>
            </a:r>
            <a:r>
              <a:rPr sz="800" dirty="0">
                <a:solidFill>
                  <a:srgbClr val="231F20"/>
                </a:solidFill>
                <a:latin typeface="Calibri"/>
                <a:cs typeface="Calibri"/>
              </a:rPr>
              <a:t>aflat </a:t>
            </a:r>
            <a:r>
              <a:rPr sz="800" spc="23" dirty="0">
                <a:solidFill>
                  <a:srgbClr val="231F20"/>
                </a:solidFill>
                <a:latin typeface="Calibri"/>
                <a:cs typeface="Calibri"/>
              </a:rPr>
              <a:t>sub un  </a:t>
            </a:r>
            <a:r>
              <a:rPr sz="800" spc="5" dirty="0">
                <a:solidFill>
                  <a:srgbClr val="231F20"/>
                </a:solidFill>
                <a:latin typeface="Calibri"/>
                <a:cs typeface="Calibri"/>
              </a:rPr>
              <a:t>munte</a:t>
            </a:r>
            <a:r>
              <a:rPr sz="800" spc="-47" dirty="0">
                <a:solidFill>
                  <a:srgbClr val="231F20"/>
                </a:solidFill>
                <a:latin typeface="Calibri"/>
                <a:cs typeface="Calibri"/>
              </a:rPr>
              <a:t> </a:t>
            </a:r>
            <a:r>
              <a:rPr sz="800" spc="5" dirty="0">
                <a:solidFill>
                  <a:srgbClr val="231F20"/>
                </a:solidFill>
                <a:latin typeface="Calibri"/>
                <a:cs typeface="Calibri"/>
              </a:rPr>
              <a:t>maiestuos</a:t>
            </a:r>
            <a:r>
              <a:rPr sz="800" spc="-47" dirty="0">
                <a:solidFill>
                  <a:srgbClr val="231F20"/>
                </a:solidFill>
                <a:latin typeface="Calibri"/>
                <a:cs typeface="Calibri"/>
              </a:rPr>
              <a:t> </a:t>
            </a:r>
            <a:r>
              <a:rPr sz="800" spc="9" dirty="0">
                <a:solidFill>
                  <a:srgbClr val="231F20"/>
                </a:solidFill>
                <a:latin typeface="Calibri"/>
                <a:cs typeface="Calibri"/>
              </a:rPr>
              <a:t>de</a:t>
            </a:r>
            <a:r>
              <a:rPr sz="800" spc="-47" dirty="0">
                <a:solidFill>
                  <a:srgbClr val="231F20"/>
                </a:solidFill>
                <a:latin typeface="Calibri"/>
                <a:cs typeface="Calibri"/>
              </a:rPr>
              <a:t> </a:t>
            </a:r>
            <a:r>
              <a:rPr sz="800" spc="-9" dirty="0">
                <a:solidFill>
                  <a:srgbClr val="231F20"/>
                </a:solidFill>
                <a:latin typeface="Calibri"/>
                <a:cs typeface="Calibri"/>
              </a:rPr>
              <a:t>calcar,</a:t>
            </a:r>
            <a:r>
              <a:rPr sz="800" spc="-47" dirty="0">
                <a:solidFill>
                  <a:srgbClr val="231F20"/>
                </a:solidFill>
                <a:latin typeface="Calibri"/>
                <a:cs typeface="Calibri"/>
              </a:rPr>
              <a:t> </a:t>
            </a:r>
            <a:r>
              <a:rPr sz="800" spc="5" dirty="0">
                <a:solidFill>
                  <a:srgbClr val="231F20"/>
                </a:solidFill>
                <a:latin typeface="Calibri"/>
                <a:cs typeface="Calibri"/>
              </a:rPr>
              <a:t>tunel</a:t>
            </a:r>
            <a:r>
              <a:rPr sz="800" spc="-47" dirty="0">
                <a:solidFill>
                  <a:srgbClr val="231F20"/>
                </a:solidFill>
                <a:latin typeface="Calibri"/>
                <a:cs typeface="Calibri"/>
              </a:rPr>
              <a:t> </a:t>
            </a:r>
            <a:r>
              <a:rPr sz="800" dirty="0">
                <a:solidFill>
                  <a:srgbClr val="231F20"/>
                </a:solidFill>
                <a:latin typeface="Calibri"/>
                <a:cs typeface="Calibri"/>
              </a:rPr>
              <a:t>săpat</a:t>
            </a:r>
            <a:r>
              <a:rPr sz="800" spc="-47" dirty="0">
                <a:solidFill>
                  <a:srgbClr val="231F20"/>
                </a:solidFill>
                <a:latin typeface="Calibri"/>
                <a:cs typeface="Calibri"/>
              </a:rPr>
              <a:t> </a:t>
            </a:r>
            <a:r>
              <a:rPr sz="800" spc="9" dirty="0">
                <a:solidFill>
                  <a:srgbClr val="231F20"/>
                </a:solidFill>
                <a:latin typeface="Calibri"/>
                <a:cs typeface="Calibri"/>
              </a:rPr>
              <a:t>de</a:t>
            </a:r>
            <a:r>
              <a:rPr sz="800" spc="-47" dirty="0">
                <a:solidFill>
                  <a:srgbClr val="231F20"/>
                </a:solidFill>
                <a:latin typeface="Calibri"/>
                <a:cs typeface="Calibri"/>
              </a:rPr>
              <a:t> </a:t>
            </a:r>
            <a:r>
              <a:rPr sz="800" spc="9" dirty="0">
                <a:solidFill>
                  <a:srgbClr val="231F20"/>
                </a:solidFill>
                <a:latin typeface="Calibri"/>
                <a:cs typeface="Calibri"/>
              </a:rPr>
              <a:t>ape  </a:t>
            </a:r>
            <a:r>
              <a:rPr sz="800" dirty="0">
                <a:solidFill>
                  <a:srgbClr val="231F20"/>
                </a:solidFill>
                <a:latin typeface="Calibri"/>
                <a:cs typeface="Calibri"/>
              </a:rPr>
              <a:t>printre</a:t>
            </a:r>
            <a:r>
              <a:rPr sz="800" spc="-28" dirty="0">
                <a:solidFill>
                  <a:srgbClr val="231F20"/>
                </a:solidFill>
                <a:latin typeface="Calibri"/>
                <a:cs typeface="Calibri"/>
              </a:rPr>
              <a:t> </a:t>
            </a:r>
            <a:r>
              <a:rPr sz="800" dirty="0">
                <a:solidFill>
                  <a:srgbClr val="231F20"/>
                </a:solidFill>
                <a:latin typeface="Calibri"/>
                <a:cs typeface="Calibri"/>
              </a:rPr>
              <a:t>stalactite</a:t>
            </a:r>
            <a:r>
              <a:rPr sz="800" spc="-28" dirty="0">
                <a:solidFill>
                  <a:srgbClr val="231F20"/>
                </a:solidFill>
                <a:latin typeface="Calibri"/>
                <a:cs typeface="Calibri"/>
              </a:rPr>
              <a:t> </a:t>
            </a:r>
            <a:r>
              <a:rPr sz="800" dirty="0">
                <a:solidFill>
                  <a:srgbClr val="231F20"/>
                </a:solidFill>
                <a:latin typeface="Calibri"/>
                <a:cs typeface="Calibri"/>
              </a:rPr>
              <a:t>şi</a:t>
            </a:r>
            <a:r>
              <a:rPr sz="800" spc="-28" dirty="0">
                <a:solidFill>
                  <a:srgbClr val="231F20"/>
                </a:solidFill>
                <a:latin typeface="Calibri"/>
                <a:cs typeface="Calibri"/>
              </a:rPr>
              <a:t> </a:t>
            </a:r>
            <a:r>
              <a:rPr sz="800" dirty="0">
                <a:solidFill>
                  <a:srgbClr val="231F20"/>
                </a:solidFill>
                <a:latin typeface="Calibri"/>
                <a:cs typeface="Calibri"/>
              </a:rPr>
              <a:t>stalagmite.</a:t>
            </a:r>
            <a:r>
              <a:rPr sz="800" spc="-28" dirty="0">
                <a:solidFill>
                  <a:srgbClr val="231F20"/>
                </a:solidFill>
                <a:latin typeface="Calibri"/>
                <a:cs typeface="Calibri"/>
              </a:rPr>
              <a:t> </a:t>
            </a:r>
            <a:r>
              <a:rPr sz="800" spc="-5" dirty="0">
                <a:solidFill>
                  <a:srgbClr val="231F20"/>
                </a:solidFill>
                <a:latin typeface="Calibri"/>
                <a:cs typeface="Calibri"/>
              </a:rPr>
              <a:t>Peştera</a:t>
            </a:r>
            <a:r>
              <a:rPr sz="800" spc="-28" dirty="0">
                <a:solidFill>
                  <a:srgbClr val="231F20"/>
                </a:solidFill>
                <a:latin typeface="Calibri"/>
                <a:cs typeface="Calibri"/>
              </a:rPr>
              <a:t> </a:t>
            </a:r>
            <a:r>
              <a:rPr sz="800" spc="5" dirty="0">
                <a:solidFill>
                  <a:srgbClr val="231F20"/>
                </a:solidFill>
                <a:latin typeface="Calibri"/>
                <a:cs typeface="Calibri"/>
              </a:rPr>
              <a:t>poate</a:t>
            </a:r>
            <a:r>
              <a:rPr sz="800" spc="-28" dirty="0">
                <a:solidFill>
                  <a:srgbClr val="231F20"/>
                </a:solidFill>
                <a:latin typeface="Calibri"/>
                <a:cs typeface="Calibri"/>
              </a:rPr>
              <a:t> </a:t>
            </a:r>
            <a:r>
              <a:rPr sz="800" spc="-9" dirty="0">
                <a:solidFill>
                  <a:srgbClr val="231F20"/>
                </a:solidFill>
                <a:latin typeface="Calibri"/>
                <a:cs typeface="Calibri"/>
              </a:rPr>
              <a:t>fi  </a:t>
            </a:r>
            <a:r>
              <a:rPr sz="800" dirty="0">
                <a:solidFill>
                  <a:srgbClr val="231F20"/>
                </a:solidFill>
                <a:latin typeface="Calibri"/>
                <a:cs typeface="Calibri"/>
              </a:rPr>
              <a:t>vizitată </a:t>
            </a:r>
            <a:r>
              <a:rPr sz="800" spc="9" dirty="0">
                <a:solidFill>
                  <a:srgbClr val="231F20"/>
                </a:solidFill>
                <a:latin typeface="Calibri"/>
                <a:cs typeface="Calibri"/>
              </a:rPr>
              <a:t>numai în timpul</a:t>
            </a:r>
            <a:r>
              <a:rPr sz="800" spc="-88" dirty="0">
                <a:solidFill>
                  <a:srgbClr val="231F20"/>
                </a:solidFill>
                <a:latin typeface="Calibri"/>
                <a:cs typeface="Calibri"/>
              </a:rPr>
              <a:t> </a:t>
            </a:r>
            <a:r>
              <a:rPr sz="800" dirty="0">
                <a:solidFill>
                  <a:srgbClr val="231F20"/>
                </a:solidFill>
                <a:latin typeface="Calibri"/>
                <a:cs typeface="Calibri"/>
              </a:rPr>
              <a:t>refluxului.</a:t>
            </a:r>
            <a:endParaRPr sz="800" dirty="0">
              <a:latin typeface="Calibri"/>
              <a:cs typeface="Calibri"/>
            </a:endParaRPr>
          </a:p>
        </p:txBody>
      </p:sp>
      <p:sp>
        <p:nvSpPr>
          <p:cNvPr id="23" name="object 23"/>
          <p:cNvSpPr txBox="1"/>
          <p:nvPr/>
        </p:nvSpPr>
        <p:spPr>
          <a:xfrm>
            <a:off x="7486200" y="5511289"/>
            <a:ext cx="2093878" cy="868714"/>
          </a:xfrm>
          <a:prstGeom prst="rect">
            <a:avLst/>
          </a:prstGeom>
        </p:spPr>
        <p:txBody>
          <a:bodyPr vert="horz" wrap="square" lIns="0" tIns="11826" rIns="0" bIns="0" rtlCol="0">
            <a:spAutoFit/>
          </a:bodyPr>
          <a:lstStyle/>
          <a:p>
            <a:pPr marL="11826" marR="4730" algn="just">
              <a:lnSpc>
                <a:spcPct val="115700"/>
              </a:lnSpc>
              <a:spcBef>
                <a:spcPts val="93"/>
              </a:spcBef>
            </a:pPr>
            <a:r>
              <a:rPr sz="800" i="1" dirty="0">
                <a:solidFill>
                  <a:srgbClr val="007DC5"/>
                </a:solidFill>
                <a:latin typeface="Calibri"/>
                <a:cs typeface="Calibri"/>
              </a:rPr>
              <a:t>Tham </a:t>
            </a:r>
            <a:r>
              <a:rPr sz="800" i="1" spc="-5" dirty="0">
                <a:solidFill>
                  <a:srgbClr val="007DC5"/>
                </a:solidFill>
                <a:latin typeface="Calibri"/>
                <a:cs typeface="Calibri"/>
              </a:rPr>
              <a:t>Phi </a:t>
            </a:r>
            <a:r>
              <a:rPr sz="800" i="1" dirty="0">
                <a:solidFill>
                  <a:srgbClr val="007DC5"/>
                </a:solidFill>
                <a:latin typeface="Calibri"/>
                <a:cs typeface="Calibri"/>
              </a:rPr>
              <a:t>Hua </a:t>
            </a:r>
            <a:r>
              <a:rPr sz="800" i="1" spc="-28" dirty="0">
                <a:solidFill>
                  <a:srgbClr val="007DC5"/>
                </a:solidFill>
                <a:latin typeface="Calibri"/>
                <a:cs typeface="Calibri"/>
              </a:rPr>
              <a:t>To </a:t>
            </a:r>
            <a:r>
              <a:rPr sz="800" dirty="0">
                <a:solidFill>
                  <a:srgbClr val="231F20"/>
                </a:solidFill>
                <a:latin typeface="Calibri"/>
                <a:cs typeface="Calibri"/>
              </a:rPr>
              <a:t>este altă </a:t>
            </a:r>
            <a:r>
              <a:rPr sz="800" spc="-5" dirty="0">
                <a:solidFill>
                  <a:srgbClr val="231F20"/>
                </a:solidFill>
                <a:latin typeface="Calibri"/>
                <a:cs typeface="Calibri"/>
              </a:rPr>
              <a:t>peşteră, </a:t>
            </a:r>
            <a:r>
              <a:rPr sz="800" spc="9" dirty="0">
                <a:solidFill>
                  <a:srgbClr val="231F20"/>
                </a:solidFill>
                <a:latin typeface="Calibri"/>
                <a:cs typeface="Calibri"/>
              </a:rPr>
              <a:t>în </a:t>
            </a:r>
            <a:r>
              <a:rPr sz="800" spc="5" dirty="0">
                <a:solidFill>
                  <a:srgbClr val="231F20"/>
                </a:solidFill>
                <a:latin typeface="Calibri"/>
                <a:cs typeface="Calibri"/>
              </a:rPr>
              <a:t>muntele  Phi </a:t>
            </a:r>
            <a:r>
              <a:rPr sz="800" spc="9" dirty="0">
                <a:solidFill>
                  <a:srgbClr val="231F20"/>
                </a:solidFill>
                <a:latin typeface="Calibri"/>
                <a:cs typeface="Calibri"/>
              </a:rPr>
              <a:t>Hua </a:t>
            </a:r>
            <a:r>
              <a:rPr sz="800" spc="-28" dirty="0">
                <a:solidFill>
                  <a:srgbClr val="231F20"/>
                </a:solidFill>
                <a:latin typeface="Calibri"/>
                <a:cs typeface="Calibri"/>
              </a:rPr>
              <a:t>To, </a:t>
            </a:r>
            <a:r>
              <a:rPr sz="800" dirty="0">
                <a:solidFill>
                  <a:srgbClr val="231F20"/>
                </a:solidFill>
                <a:latin typeface="Calibri"/>
                <a:cs typeface="Calibri"/>
              </a:rPr>
              <a:t>la 500 </a:t>
            </a:r>
            <a:r>
              <a:rPr sz="800" spc="23" dirty="0">
                <a:solidFill>
                  <a:srgbClr val="231F20"/>
                </a:solidFill>
                <a:latin typeface="Calibri"/>
                <a:cs typeface="Calibri"/>
              </a:rPr>
              <a:t>m </a:t>
            </a:r>
            <a:r>
              <a:rPr sz="800" spc="9" dirty="0">
                <a:solidFill>
                  <a:srgbClr val="231F20"/>
                </a:solidFill>
                <a:latin typeface="Calibri"/>
                <a:cs typeface="Calibri"/>
              </a:rPr>
              <a:t>de Tham Lot </a:t>
            </a:r>
            <a:r>
              <a:rPr sz="800" dirty="0">
                <a:solidFill>
                  <a:srgbClr val="231F20"/>
                </a:solidFill>
                <a:latin typeface="Calibri"/>
                <a:cs typeface="Calibri"/>
              </a:rPr>
              <a:t>şi se </a:t>
            </a:r>
            <a:r>
              <a:rPr sz="800" spc="5" dirty="0">
                <a:solidFill>
                  <a:srgbClr val="231F20"/>
                </a:solidFill>
                <a:latin typeface="Calibri"/>
                <a:cs typeface="Calibri"/>
              </a:rPr>
              <a:t>poate  </a:t>
            </a:r>
            <a:r>
              <a:rPr sz="800" dirty="0">
                <a:solidFill>
                  <a:srgbClr val="231F20"/>
                </a:solidFill>
                <a:latin typeface="Calibri"/>
                <a:cs typeface="Calibri"/>
              </a:rPr>
              <a:t>vizita</a:t>
            </a:r>
            <a:r>
              <a:rPr sz="800" spc="-84" dirty="0">
                <a:solidFill>
                  <a:srgbClr val="231F20"/>
                </a:solidFill>
                <a:latin typeface="Calibri"/>
                <a:cs typeface="Calibri"/>
              </a:rPr>
              <a:t> </a:t>
            </a:r>
            <a:r>
              <a:rPr sz="800" spc="14" dirty="0">
                <a:solidFill>
                  <a:srgbClr val="231F20"/>
                </a:solidFill>
                <a:latin typeface="Calibri"/>
                <a:cs typeface="Calibri"/>
              </a:rPr>
              <a:t>pe</a:t>
            </a:r>
            <a:r>
              <a:rPr sz="800" spc="-84" dirty="0">
                <a:solidFill>
                  <a:srgbClr val="231F20"/>
                </a:solidFill>
                <a:latin typeface="Calibri"/>
                <a:cs typeface="Calibri"/>
              </a:rPr>
              <a:t> </a:t>
            </a:r>
            <a:r>
              <a:rPr sz="800" spc="-5" dirty="0">
                <a:solidFill>
                  <a:srgbClr val="231F20"/>
                </a:solidFill>
                <a:latin typeface="Calibri"/>
                <a:cs typeface="Calibri"/>
              </a:rPr>
              <a:t>acelaşi</a:t>
            </a:r>
            <a:r>
              <a:rPr sz="800" spc="-84" dirty="0">
                <a:solidFill>
                  <a:srgbClr val="231F20"/>
                </a:solidFill>
                <a:latin typeface="Calibri"/>
                <a:cs typeface="Calibri"/>
              </a:rPr>
              <a:t> </a:t>
            </a:r>
            <a:r>
              <a:rPr sz="800" spc="-5" dirty="0">
                <a:solidFill>
                  <a:srgbClr val="231F20"/>
                </a:solidFill>
                <a:latin typeface="Calibri"/>
                <a:cs typeface="Calibri"/>
              </a:rPr>
              <a:t>itinerariu</a:t>
            </a:r>
            <a:r>
              <a:rPr sz="800" spc="-84" dirty="0">
                <a:solidFill>
                  <a:srgbClr val="231F20"/>
                </a:solidFill>
                <a:latin typeface="Calibri"/>
                <a:cs typeface="Calibri"/>
              </a:rPr>
              <a:t> </a:t>
            </a:r>
            <a:r>
              <a:rPr sz="800" dirty="0">
                <a:solidFill>
                  <a:srgbClr val="231F20"/>
                </a:solidFill>
                <a:latin typeface="Calibri"/>
                <a:cs typeface="Calibri"/>
              </a:rPr>
              <a:t>înconjurat</a:t>
            </a:r>
            <a:r>
              <a:rPr sz="800" spc="-84" dirty="0">
                <a:solidFill>
                  <a:srgbClr val="231F20"/>
                </a:solidFill>
                <a:latin typeface="Calibri"/>
                <a:cs typeface="Calibri"/>
              </a:rPr>
              <a:t> </a:t>
            </a:r>
            <a:r>
              <a:rPr sz="800" spc="9" dirty="0">
                <a:solidFill>
                  <a:srgbClr val="231F20"/>
                </a:solidFill>
                <a:latin typeface="Calibri"/>
                <a:cs typeface="Calibri"/>
              </a:rPr>
              <a:t>de</a:t>
            </a:r>
            <a:r>
              <a:rPr sz="800" spc="-84" dirty="0">
                <a:solidFill>
                  <a:srgbClr val="231F20"/>
                </a:solidFill>
                <a:latin typeface="Calibri"/>
                <a:cs typeface="Calibri"/>
              </a:rPr>
              <a:t> </a:t>
            </a:r>
            <a:r>
              <a:rPr sz="800" dirty="0">
                <a:solidFill>
                  <a:srgbClr val="231F20"/>
                </a:solidFill>
                <a:latin typeface="Calibri"/>
                <a:cs typeface="Calibri"/>
              </a:rPr>
              <a:t>mlaştini  </a:t>
            </a:r>
            <a:r>
              <a:rPr sz="800" spc="9" dirty="0">
                <a:solidFill>
                  <a:srgbClr val="231F20"/>
                </a:solidFill>
                <a:latin typeface="Calibri"/>
                <a:cs typeface="Calibri"/>
              </a:rPr>
              <a:t>de</a:t>
            </a:r>
            <a:r>
              <a:rPr sz="800" spc="-33" dirty="0">
                <a:solidFill>
                  <a:srgbClr val="231F20"/>
                </a:solidFill>
                <a:latin typeface="Calibri"/>
                <a:cs typeface="Calibri"/>
              </a:rPr>
              <a:t> </a:t>
            </a:r>
            <a:r>
              <a:rPr sz="800" spc="5" dirty="0">
                <a:solidFill>
                  <a:srgbClr val="231F20"/>
                </a:solidFill>
                <a:latin typeface="Calibri"/>
                <a:cs typeface="Calibri"/>
              </a:rPr>
              <a:t>mangrove.</a:t>
            </a:r>
            <a:r>
              <a:rPr sz="800" spc="-33" dirty="0">
                <a:solidFill>
                  <a:srgbClr val="231F20"/>
                </a:solidFill>
                <a:latin typeface="Calibri"/>
                <a:cs typeface="Calibri"/>
              </a:rPr>
              <a:t> </a:t>
            </a:r>
            <a:r>
              <a:rPr sz="800" dirty="0">
                <a:solidFill>
                  <a:srgbClr val="231F20"/>
                </a:solidFill>
                <a:latin typeface="Calibri"/>
                <a:cs typeface="Calibri"/>
              </a:rPr>
              <a:t>În</a:t>
            </a:r>
            <a:r>
              <a:rPr sz="800" spc="-33" dirty="0">
                <a:solidFill>
                  <a:srgbClr val="231F20"/>
                </a:solidFill>
                <a:latin typeface="Calibri"/>
                <a:cs typeface="Calibri"/>
              </a:rPr>
              <a:t> </a:t>
            </a:r>
            <a:r>
              <a:rPr sz="800" dirty="0">
                <a:solidFill>
                  <a:srgbClr val="231F20"/>
                </a:solidFill>
                <a:latin typeface="Calibri"/>
                <a:cs typeface="Calibri"/>
              </a:rPr>
              <a:t>interiorul</a:t>
            </a:r>
            <a:r>
              <a:rPr sz="800" spc="-33" dirty="0">
                <a:solidFill>
                  <a:srgbClr val="231F20"/>
                </a:solidFill>
                <a:latin typeface="Calibri"/>
                <a:cs typeface="Calibri"/>
              </a:rPr>
              <a:t> </a:t>
            </a:r>
            <a:r>
              <a:rPr sz="800" dirty="0">
                <a:solidFill>
                  <a:srgbClr val="231F20"/>
                </a:solidFill>
                <a:latin typeface="Calibri"/>
                <a:cs typeface="Calibri"/>
              </a:rPr>
              <a:t>peşterii</a:t>
            </a:r>
            <a:r>
              <a:rPr sz="800" spc="-33" dirty="0">
                <a:solidFill>
                  <a:srgbClr val="231F20"/>
                </a:solidFill>
                <a:latin typeface="Calibri"/>
                <a:cs typeface="Calibri"/>
              </a:rPr>
              <a:t> </a:t>
            </a:r>
            <a:r>
              <a:rPr sz="800" dirty="0">
                <a:solidFill>
                  <a:srgbClr val="231F20"/>
                </a:solidFill>
                <a:latin typeface="Calibri"/>
                <a:cs typeface="Calibri"/>
              </a:rPr>
              <a:t>există</a:t>
            </a:r>
            <a:r>
              <a:rPr sz="800" spc="-33" dirty="0">
                <a:solidFill>
                  <a:srgbClr val="231F20"/>
                </a:solidFill>
                <a:latin typeface="Calibri"/>
                <a:cs typeface="Calibri"/>
              </a:rPr>
              <a:t> </a:t>
            </a:r>
            <a:r>
              <a:rPr sz="800" spc="14" dirty="0">
                <a:solidFill>
                  <a:srgbClr val="231F20"/>
                </a:solidFill>
                <a:latin typeface="Calibri"/>
                <a:cs typeface="Calibri"/>
              </a:rPr>
              <a:t>două  </a:t>
            </a:r>
            <a:r>
              <a:rPr sz="800" dirty="0">
                <a:solidFill>
                  <a:srgbClr val="231F20"/>
                </a:solidFill>
                <a:latin typeface="Calibri"/>
                <a:cs typeface="Calibri"/>
              </a:rPr>
              <a:t>trasee: </a:t>
            </a:r>
            <a:r>
              <a:rPr sz="800" spc="14" dirty="0">
                <a:solidFill>
                  <a:srgbClr val="231F20"/>
                </a:solidFill>
                <a:latin typeface="Calibri"/>
                <a:cs typeface="Calibri"/>
              </a:rPr>
              <a:t>în </a:t>
            </a:r>
            <a:r>
              <a:rPr sz="800" spc="23" dirty="0">
                <a:solidFill>
                  <a:srgbClr val="231F20"/>
                </a:solidFill>
                <a:latin typeface="Calibri"/>
                <a:cs typeface="Calibri"/>
              </a:rPr>
              <a:t>stânga </a:t>
            </a:r>
            <a:r>
              <a:rPr sz="800" spc="9" dirty="0">
                <a:solidFill>
                  <a:srgbClr val="231F20"/>
                </a:solidFill>
                <a:latin typeface="Calibri"/>
                <a:cs typeface="Calibri"/>
              </a:rPr>
              <a:t>o scurtătură spre </a:t>
            </a:r>
            <a:r>
              <a:rPr sz="800" spc="14" dirty="0">
                <a:solidFill>
                  <a:srgbClr val="231F20"/>
                </a:solidFill>
                <a:latin typeface="Calibri"/>
                <a:cs typeface="Calibri"/>
              </a:rPr>
              <a:t>capătul  </a:t>
            </a:r>
            <a:r>
              <a:rPr sz="800" spc="-112" dirty="0">
                <a:solidFill>
                  <a:srgbClr val="231F20"/>
                </a:solidFill>
                <a:latin typeface="Calibri"/>
                <a:cs typeface="Calibri"/>
              </a:rPr>
              <a:t>epreiiş,tîn </a:t>
            </a:r>
            <a:r>
              <a:rPr sz="800" spc="5" dirty="0">
                <a:solidFill>
                  <a:srgbClr val="231F20"/>
                </a:solidFill>
                <a:latin typeface="Calibri"/>
                <a:cs typeface="Calibri"/>
              </a:rPr>
              <a:t>dreapta </a:t>
            </a:r>
            <a:r>
              <a:rPr sz="800" spc="9" dirty="0">
                <a:solidFill>
                  <a:srgbClr val="231F20"/>
                </a:solidFill>
                <a:latin typeface="Calibri"/>
                <a:cs typeface="Calibri"/>
              </a:rPr>
              <a:t>o </a:t>
            </a:r>
            <a:r>
              <a:rPr sz="800" spc="14" dirty="0">
                <a:solidFill>
                  <a:srgbClr val="231F20"/>
                </a:solidFill>
                <a:latin typeface="Calibri"/>
                <a:cs typeface="Calibri"/>
              </a:rPr>
              <a:t>potecă </a:t>
            </a:r>
            <a:r>
              <a:rPr sz="800" spc="5" dirty="0">
                <a:solidFill>
                  <a:srgbClr val="231F20"/>
                </a:solidFill>
                <a:latin typeface="Calibri"/>
                <a:cs typeface="Calibri"/>
              </a:rPr>
              <a:t>spre</a:t>
            </a:r>
            <a:r>
              <a:rPr sz="800" spc="102" dirty="0">
                <a:solidFill>
                  <a:srgbClr val="231F20"/>
                </a:solidFill>
                <a:latin typeface="Calibri"/>
                <a:cs typeface="Calibri"/>
              </a:rPr>
              <a:t> </a:t>
            </a:r>
            <a:r>
              <a:rPr sz="800" spc="5" dirty="0">
                <a:solidFill>
                  <a:srgbClr val="231F20"/>
                </a:solidFill>
                <a:latin typeface="Calibri"/>
                <a:cs typeface="Calibri"/>
              </a:rPr>
              <a:t>încăperea</a:t>
            </a:r>
            <a:endParaRPr sz="800" dirty="0">
              <a:latin typeface="Calibri"/>
              <a:cs typeface="Calibri"/>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9906566" cy="68554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18</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3" y="6576521"/>
            <a:ext cx="453121"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19</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1601" y="671186"/>
            <a:ext cx="4270076" cy="295943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3662793"/>
            <a:ext cx="642323" cy="119663"/>
          </a:xfrm>
          <a:prstGeom prst="rect">
            <a:avLst/>
          </a:prstGeom>
        </p:spPr>
        <p:txBody>
          <a:bodyPr vert="horz" wrap="square" lIns="0" tIns="11826" rIns="0" bIns="0" rtlCol="0">
            <a:spAutoFit/>
          </a:bodyPr>
          <a:lstStyle/>
          <a:p>
            <a:pPr marL="11826">
              <a:spcBef>
                <a:spcPts val="93"/>
              </a:spcBef>
            </a:pPr>
            <a:r>
              <a:rPr sz="700" i="1" dirty="0">
                <a:solidFill>
                  <a:srgbClr val="231F20"/>
                </a:solidFill>
                <a:latin typeface="Calibri"/>
                <a:cs typeface="Calibri"/>
              </a:rPr>
              <a:t>Tham</a:t>
            </a:r>
            <a:r>
              <a:rPr sz="700" i="1" spc="-51" dirty="0">
                <a:solidFill>
                  <a:srgbClr val="231F20"/>
                </a:solidFill>
                <a:latin typeface="Calibri"/>
                <a:cs typeface="Calibri"/>
              </a:rPr>
              <a:t> </a:t>
            </a:r>
            <a:r>
              <a:rPr sz="700" i="1" dirty="0">
                <a:solidFill>
                  <a:srgbClr val="231F20"/>
                </a:solidFill>
                <a:latin typeface="Calibri"/>
                <a:cs typeface="Calibri"/>
              </a:rPr>
              <a:t>Phi</a:t>
            </a:r>
            <a:r>
              <a:rPr sz="700" i="1" spc="-51" dirty="0">
                <a:solidFill>
                  <a:srgbClr val="231F20"/>
                </a:solidFill>
                <a:latin typeface="Calibri"/>
                <a:cs typeface="Calibri"/>
              </a:rPr>
              <a:t> </a:t>
            </a:r>
            <a:r>
              <a:rPr sz="700" i="1" dirty="0">
                <a:solidFill>
                  <a:srgbClr val="231F20"/>
                </a:solidFill>
                <a:latin typeface="Calibri"/>
                <a:cs typeface="Calibri"/>
              </a:rPr>
              <a:t>Hua</a:t>
            </a:r>
            <a:r>
              <a:rPr sz="700" i="1" spc="-51" dirty="0">
                <a:solidFill>
                  <a:srgbClr val="231F20"/>
                </a:solidFill>
                <a:latin typeface="Calibri"/>
                <a:cs typeface="Calibri"/>
              </a:rPr>
              <a:t> </a:t>
            </a:r>
            <a:r>
              <a:rPr sz="700" i="1" spc="-19" dirty="0">
                <a:solidFill>
                  <a:srgbClr val="231F20"/>
                </a:solidFill>
                <a:latin typeface="Calibri"/>
                <a:cs typeface="Calibri"/>
              </a:rPr>
              <a:t>To</a:t>
            </a:r>
            <a:endParaRPr sz="700" dirty="0">
              <a:latin typeface="Calibri"/>
              <a:cs typeface="Calibri"/>
            </a:endParaRPr>
          </a:p>
        </p:txBody>
      </p:sp>
      <p:sp>
        <p:nvSpPr>
          <p:cNvPr id="8" name="object 8"/>
          <p:cNvSpPr txBox="1"/>
          <p:nvPr/>
        </p:nvSpPr>
        <p:spPr>
          <a:xfrm>
            <a:off x="329555" y="4071694"/>
            <a:ext cx="2092673" cy="886605"/>
          </a:xfrm>
          <a:prstGeom prst="rect">
            <a:avLst/>
          </a:prstGeom>
        </p:spPr>
        <p:txBody>
          <a:bodyPr vert="horz" wrap="square" lIns="0" tIns="11826" rIns="0" bIns="0" rtlCol="0">
            <a:spAutoFit/>
          </a:bodyPr>
          <a:lstStyle/>
          <a:p>
            <a:pPr marL="11826" marR="4730" algn="just">
              <a:lnSpc>
                <a:spcPct val="115700"/>
              </a:lnSpc>
              <a:spcBef>
                <a:spcPts val="93"/>
              </a:spcBef>
            </a:pPr>
            <a:r>
              <a:rPr sz="800" spc="9" dirty="0">
                <a:solidFill>
                  <a:srgbClr val="231F20"/>
                </a:solidFill>
                <a:latin typeface="Calibri"/>
                <a:cs typeface="Calibri"/>
              </a:rPr>
              <a:t>considerată </a:t>
            </a:r>
            <a:r>
              <a:rPr sz="800" dirty="0">
                <a:solidFill>
                  <a:srgbClr val="231F20"/>
                </a:solidFill>
                <a:latin typeface="Calibri"/>
                <a:cs typeface="Calibri"/>
              </a:rPr>
              <a:t>a </a:t>
            </a:r>
            <a:r>
              <a:rPr sz="800" spc="5" dirty="0">
                <a:solidFill>
                  <a:srgbClr val="231F20"/>
                </a:solidFill>
                <a:latin typeface="Calibri"/>
                <a:cs typeface="Calibri"/>
              </a:rPr>
              <a:t>fi fost </a:t>
            </a:r>
            <a:r>
              <a:rPr sz="800" spc="14" dirty="0">
                <a:solidFill>
                  <a:srgbClr val="231F20"/>
                </a:solidFill>
                <a:latin typeface="Calibri"/>
                <a:cs typeface="Calibri"/>
              </a:rPr>
              <a:t>odată </a:t>
            </a:r>
            <a:r>
              <a:rPr sz="800" spc="23" dirty="0">
                <a:solidFill>
                  <a:srgbClr val="231F20"/>
                </a:solidFill>
                <a:latin typeface="Calibri"/>
                <a:cs typeface="Calibri"/>
              </a:rPr>
              <a:t>adăpost </a:t>
            </a:r>
            <a:r>
              <a:rPr sz="800" spc="14" dirty="0">
                <a:solidFill>
                  <a:srgbClr val="231F20"/>
                </a:solidFill>
                <a:latin typeface="Calibri"/>
                <a:cs typeface="Calibri"/>
              </a:rPr>
              <a:t>pentru  </a:t>
            </a:r>
            <a:r>
              <a:rPr sz="800" spc="5" dirty="0">
                <a:solidFill>
                  <a:srgbClr val="231F20"/>
                </a:solidFill>
                <a:latin typeface="Calibri"/>
                <a:cs typeface="Calibri"/>
              </a:rPr>
              <a:t>locuitorii peşterilor </a:t>
            </a:r>
            <a:r>
              <a:rPr sz="800" dirty="0">
                <a:solidFill>
                  <a:srgbClr val="231F20"/>
                </a:solidFill>
                <a:latin typeface="Calibri"/>
                <a:cs typeface="Calibri"/>
              </a:rPr>
              <a:t>– </a:t>
            </a:r>
            <a:r>
              <a:rPr sz="800" spc="23" dirty="0">
                <a:solidFill>
                  <a:srgbClr val="231F20"/>
                </a:solidFill>
                <a:latin typeface="Calibri"/>
                <a:cs typeface="Calibri"/>
              </a:rPr>
              <a:t>dovadă </a:t>
            </a:r>
            <a:r>
              <a:rPr sz="800" spc="9" dirty="0">
                <a:solidFill>
                  <a:srgbClr val="231F20"/>
                </a:solidFill>
                <a:latin typeface="Calibri"/>
                <a:cs typeface="Calibri"/>
              </a:rPr>
              <a:t>fiind picturile  </a:t>
            </a:r>
            <a:r>
              <a:rPr sz="800" dirty="0">
                <a:solidFill>
                  <a:srgbClr val="231F20"/>
                </a:solidFill>
                <a:latin typeface="Calibri"/>
                <a:cs typeface="Calibri"/>
              </a:rPr>
              <a:t>rupestre</a:t>
            </a:r>
            <a:r>
              <a:rPr sz="800" spc="-47" dirty="0">
                <a:solidFill>
                  <a:srgbClr val="231F20"/>
                </a:solidFill>
                <a:latin typeface="Calibri"/>
                <a:cs typeface="Calibri"/>
              </a:rPr>
              <a:t> </a:t>
            </a:r>
            <a:r>
              <a:rPr sz="800" spc="14" dirty="0">
                <a:solidFill>
                  <a:srgbClr val="231F20"/>
                </a:solidFill>
                <a:latin typeface="Calibri"/>
                <a:cs typeface="Calibri"/>
              </a:rPr>
              <a:t>cu</a:t>
            </a:r>
            <a:r>
              <a:rPr sz="800" spc="-47" dirty="0">
                <a:solidFill>
                  <a:srgbClr val="231F20"/>
                </a:solidFill>
                <a:latin typeface="Calibri"/>
                <a:cs typeface="Calibri"/>
              </a:rPr>
              <a:t> </a:t>
            </a:r>
            <a:r>
              <a:rPr sz="800" dirty="0">
                <a:solidFill>
                  <a:srgbClr val="231F20"/>
                </a:solidFill>
                <a:latin typeface="Calibri"/>
                <a:cs typeface="Calibri"/>
              </a:rPr>
              <a:t>oameni,</a:t>
            </a:r>
            <a:r>
              <a:rPr sz="800" spc="-47" dirty="0">
                <a:solidFill>
                  <a:srgbClr val="231F20"/>
                </a:solidFill>
                <a:latin typeface="Calibri"/>
                <a:cs typeface="Calibri"/>
              </a:rPr>
              <a:t> </a:t>
            </a:r>
            <a:r>
              <a:rPr sz="800" dirty="0">
                <a:solidFill>
                  <a:srgbClr val="231F20"/>
                </a:solidFill>
                <a:latin typeface="Calibri"/>
                <a:cs typeface="Calibri"/>
              </a:rPr>
              <a:t>animale,</a:t>
            </a:r>
            <a:r>
              <a:rPr sz="800" spc="-47" dirty="0">
                <a:solidFill>
                  <a:srgbClr val="231F20"/>
                </a:solidFill>
                <a:latin typeface="Calibri"/>
                <a:cs typeface="Calibri"/>
              </a:rPr>
              <a:t> </a:t>
            </a:r>
            <a:r>
              <a:rPr sz="800" spc="9" dirty="0">
                <a:solidFill>
                  <a:srgbClr val="231F20"/>
                </a:solidFill>
                <a:latin typeface="Calibri"/>
                <a:cs typeface="Calibri"/>
              </a:rPr>
              <a:t>organe</a:t>
            </a:r>
            <a:r>
              <a:rPr sz="800" spc="-47" dirty="0">
                <a:solidFill>
                  <a:srgbClr val="231F20"/>
                </a:solidFill>
                <a:latin typeface="Calibri"/>
                <a:cs typeface="Calibri"/>
              </a:rPr>
              <a:t> </a:t>
            </a:r>
            <a:r>
              <a:rPr sz="800" spc="9" dirty="0">
                <a:solidFill>
                  <a:srgbClr val="231F20"/>
                </a:solidFill>
                <a:latin typeface="Calibri"/>
                <a:cs typeface="Calibri"/>
              </a:rPr>
              <a:t>umane</a:t>
            </a:r>
            <a:r>
              <a:rPr sz="800" spc="-47" dirty="0">
                <a:solidFill>
                  <a:srgbClr val="231F20"/>
                </a:solidFill>
                <a:latin typeface="Calibri"/>
                <a:cs typeface="Calibri"/>
              </a:rPr>
              <a:t> </a:t>
            </a:r>
            <a:r>
              <a:rPr sz="800" dirty="0">
                <a:solidFill>
                  <a:srgbClr val="231F20"/>
                </a:solidFill>
                <a:latin typeface="Calibri"/>
                <a:cs typeface="Calibri"/>
              </a:rPr>
              <a:t>şi  numeroase scoici. </a:t>
            </a:r>
            <a:r>
              <a:rPr sz="800" spc="14" dirty="0">
                <a:solidFill>
                  <a:srgbClr val="231F20"/>
                </a:solidFill>
                <a:latin typeface="Calibri"/>
                <a:cs typeface="Calibri"/>
              </a:rPr>
              <a:t>Au </a:t>
            </a:r>
            <a:r>
              <a:rPr sz="800" dirty="0">
                <a:solidFill>
                  <a:srgbClr val="231F20"/>
                </a:solidFill>
                <a:latin typeface="Calibri"/>
                <a:cs typeface="Calibri"/>
              </a:rPr>
              <a:t>fost descoperite şi cranii  </a:t>
            </a:r>
            <a:r>
              <a:rPr sz="800" spc="9" dirty="0">
                <a:solidFill>
                  <a:srgbClr val="231F20"/>
                </a:solidFill>
                <a:latin typeface="Calibri"/>
                <a:cs typeface="Calibri"/>
              </a:rPr>
              <a:t>umane </a:t>
            </a:r>
            <a:r>
              <a:rPr sz="800" spc="-5" dirty="0">
                <a:solidFill>
                  <a:srgbClr val="231F20"/>
                </a:solidFill>
                <a:latin typeface="Calibri"/>
                <a:cs typeface="Calibri"/>
              </a:rPr>
              <a:t>mari, </a:t>
            </a:r>
            <a:r>
              <a:rPr sz="800" spc="9" dirty="0">
                <a:solidFill>
                  <a:srgbClr val="231F20"/>
                </a:solidFill>
                <a:latin typeface="Calibri"/>
                <a:cs typeface="Calibri"/>
              </a:rPr>
              <a:t>posibilă origine </a:t>
            </a:r>
            <a:r>
              <a:rPr sz="800" dirty="0">
                <a:solidFill>
                  <a:srgbClr val="231F20"/>
                </a:solidFill>
                <a:latin typeface="Calibri"/>
                <a:cs typeface="Calibri"/>
              </a:rPr>
              <a:t>a </a:t>
            </a:r>
            <a:r>
              <a:rPr sz="800" spc="9" dirty="0">
                <a:solidFill>
                  <a:srgbClr val="231F20"/>
                </a:solidFill>
                <a:latin typeface="Calibri"/>
                <a:cs typeface="Calibri"/>
              </a:rPr>
              <a:t>numelui </a:t>
            </a:r>
            <a:r>
              <a:rPr sz="800" dirty="0">
                <a:solidFill>
                  <a:srgbClr val="231F20"/>
                </a:solidFill>
                <a:latin typeface="Calibri"/>
                <a:cs typeface="Calibri"/>
              </a:rPr>
              <a:t>„Big-  </a:t>
            </a:r>
            <a:r>
              <a:rPr sz="800" spc="9" dirty="0">
                <a:solidFill>
                  <a:srgbClr val="231F20"/>
                </a:solidFill>
                <a:latin typeface="Calibri"/>
                <a:cs typeface="Calibri"/>
              </a:rPr>
              <a:t>headed </a:t>
            </a:r>
            <a:r>
              <a:rPr sz="800" spc="5" dirty="0">
                <a:solidFill>
                  <a:srgbClr val="231F20"/>
                </a:solidFill>
                <a:latin typeface="Calibri"/>
                <a:cs typeface="Calibri"/>
              </a:rPr>
              <a:t>Ghost</a:t>
            </a:r>
            <a:r>
              <a:rPr sz="800" spc="-42" dirty="0">
                <a:solidFill>
                  <a:srgbClr val="231F20"/>
                </a:solidFill>
                <a:latin typeface="Calibri"/>
                <a:cs typeface="Calibri"/>
              </a:rPr>
              <a:t> </a:t>
            </a:r>
            <a:r>
              <a:rPr sz="800" spc="-19" dirty="0">
                <a:solidFill>
                  <a:srgbClr val="231F20"/>
                </a:solidFill>
                <a:latin typeface="Calibri"/>
                <a:cs typeface="Calibri"/>
              </a:rPr>
              <a:t>Cave“.</a:t>
            </a:r>
            <a:endParaRPr sz="800" dirty="0">
              <a:latin typeface="Calibri"/>
              <a:cs typeface="Calibri"/>
            </a:endParaRPr>
          </a:p>
        </p:txBody>
      </p:sp>
      <p:sp>
        <p:nvSpPr>
          <p:cNvPr id="9" name="object 9"/>
          <p:cNvSpPr txBox="1"/>
          <p:nvPr/>
        </p:nvSpPr>
        <p:spPr>
          <a:xfrm>
            <a:off x="329554" y="5079445"/>
            <a:ext cx="2090865" cy="1172196"/>
          </a:xfrm>
          <a:prstGeom prst="rect">
            <a:avLst/>
          </a:prstGeom>
        </p:spPr>
        <p:txBody>
          <a:bodyPr vert="horz" wrap="square" lIns="0" tIns="11826" rIns="0" bIns="0" rtlCol="0">
            <a:spAutoFit/>
          </a:bodyPr>
          <a:lstStyle/>
          <a:p>
            <a:pPr marL="11826" marR="4730" algn="just">
              <a:lnSpc>
                <a:spcPct val="115700"/>
              </a:lnSpc>
              <a:spcBef>
                <a:spcPts val="93"/>
              </a:spcBef>
            </a:pPr>
            <a:r>
              <a:rPr sz="800" i="1" spc="5" dirty="0">
                <a:solidFill>
                  <a:srgbClr val="007DC5"/>
                </a:solidFill>
                <a:latin typeface="Calibri"/>
                <a:cs typeface="Calibri"/>
              </a:rPr>
              <a:t>Tham </a:t>
            </a:r>
            <a:r>
              <a:rPr sz="800" i="1" spc="14" dirty="0">
                <a:solidFill>
                  <a:srgbClr val="007DC5"/>
                </a:solidFill>
                <a:latin typeface="Calibri"/>
                <a:cs typeface="Calibri"/>
              </a:rPr>
              <a:t>Chao </a:t>
            </a:r>
            <a:r>
              <a:rPr sz="800" i="1" spc="-5" dirty="0">
                <a:solidFill>
                  <a:srgbClr val="007DC5"/>
                </a:solidFill>
                <a:latin typeface="Calibri"/>
                <a:cs typeface="Calibri"/>
              </a:rPr>
              <a:t>Le </a:t>
            </a:r>
            <a:r>
              <a:rPr sz="800" spc="5" dirty="0">
                <a:solidFill>
                  <a:srgbClr val="231F20"/>
                </a:solidFill>
                <a:latin typeface="Calibri"/>
                <a:cs typeface="Calibri"/>
              </a:rPr>
              <a:t>situată </a:t>
            </a:r>
            <a:r>
              <a:rPr sz="800" dirty="0">
                <a:solidFill>
                  <a:srgbClr val="231F20"/>
                </a:solidFill>
                <a:latin typeface="Calibri"/>
                <a:cs typeface="Calibri"/>
              </a:rPr>
              <a:t>la </a:t>
            </a:r>
            <a:r>
              <a:rPr sz="800" spc="9" dirty="0">
                <a:solidFill>
                  <a:srgbClr val="231F20"/>
                </a:solidFill>
                <a:latin typeface="Calibri"/>
                <a:cs typeface="Calibri"/>
              </a:rPr>
              <a:t>vest </a:t>
            </a:r>
            <a:r>
              <a:rPr sz="800" spc="23" dirty="0">
                <a:solidFill>
                  <a:srgbClr val="231F20"/>
                </a:solidFill>
                <a:latin typeface="Calibri"/>
                <a:cs typeface="Calibri"/>
              </a:rPr>
              <a:t>de Laem </a:t>
            </a:r>
            <a:r>
              <a:rPr sz="800" spc="9" dirty="0">
                <a:solidFill>
                  <a:srgbClr val="231F20"/>
                </a:solidFill>
                <a:latin typeface="Calibri"/>
                <a:cs typeface="Calibri"/>
              </a:rPr>
              <a:t>Sak,  într-un </a:t>
            </a:r>
            <a:r>
              <a:rPr sz="800" spc="23" dirty="0">
                <a:solidFill>
                  <a:srgbClr val="231F20"/>
                </a:solidFill>
                <a:latin typeface="Calibri"/>
                <a:cs typeface="Calibri"/>
              </a:rPr>
              <a:t>golf </a:t>
            </a:r>
            <a:r>
              <a:rPr sz="800" spc="9" dirty="0">
                <a:solidFill>
                  <a:srgbClr val="231F20"/>
                </a:solidFill>
                <a:latin typeface="Calibri"/>
                <a:cs typeface="Calibri"/>
              </a:rPr>
              <a:t>înconjurat </a:t>
            </a:r>
            <a:r>
              <a:rPr sz="800" spc="23" dirty="0">
                <a:solidFill>
                  <a:srgbClr val="231F20"/>
                </a:solidFill>
                <a:latin typeface="Calibri"/>
                <a:cs typeface="Calibri"/>
              </a:rPr>
              <a:t>de </a:t>
            </a:r>
            <a:r>
              <a:rPr sz="800" spc="14" dirty="0">
                <a:solidFill>
                  <a:srgbClr val="231F20"/>
                </a:solidFill>
                <a:latin typeface="Calibri"/>
                <a:cs typeface="Calibri"/>
              </a:rPr>
              <a:t>munți </a:t>
            </a:r>
            <a:r>
              <a:rPr sz="800" dirty="0">
                <a:solidFill>
                  <a:srgbClr val="231F20"/>
                </a:solidFill>
                <a:latin typeface="Calibri"/>
                <a:cs typeface="Calibri"/>
              </a:rPr>
              <a:t>şi </a:t>
            </a:r>
            <a:r>
              <a:rPr sz="800" spc="23" dirty="0">
                <a:solidFill>
                  <a:srgbClr val="231F20"/>
                </a:solidFill>
                <a:latin typeface="Calibri"/>
                <a:cs typeface="Calibri"/>
              </a:rPr>
              <a:t>plin de  </a:t>
            </a:r>
            <a:r>
              <a:rPr sz="800" spc="5" dirty="0">
                <a:solidFill>
                  <a:srgbClr val="231F20"/>
                </a:solidFill>
                <a:latin typeface="Calibri"/>
                <a:cs typeface="Calibri"/>
              </a:rPr>
              <a:t>insule, </a:t>
            </a:r>
            <a:r>
              <a:rPr sz="800" spc="14" dirty="0">
                <a:solidFill>
                  <a:srgbClr val="231F20"/>
                </a:solidFill>
                <a:latin typeface="Calibri"/>
                <a:cs typeface="Calibri"/>
              </a:rPr>
              <a:t>peştera </a:t>
            </a:r>
            <a:r>
              <a:rPr sz="800" spc="5" dirty="0">
                <a:solidFill>
                  <a:srgbClr val="231F20"/>
                </a:solidFill>
                <a:latin typeface="Calibri"/>
                <a:cs typeface="Calibri"/>
              </a:rPr>
              <a:t>este </a:t>
            </a:r>
            <a:r>
              <a:rPr sz="800" spc="14" dirty="0">
                <a:solidFill>
                  <a:srgbClr val="231F20"/>
                </a:solidFill>
                <a:latin typeface="Calibri"/>
                <a:cs typeface="Calibri"/>
              </a:rPr>
              <a:t>accesibilă </a:t>
            </a:r>
            <a:r>
              <a:rPr sz="800" spc="23" dirty="0">
                <a:solidFill>
                  <a:srgbClr val="231F20"/>
                </a:solidFill>
                <a:latin typeface="Calibri"/>
                <a:cs typeface="Calibri"/>
              </a:rPr>
              <a:t>cu </a:t>
            </a:r>
            <a:r>
              <a:rPr sz="800" spc="9" dirty="0">
                <a:solidFill>
                  <a:srgbClr val="231F20"/>
                </a:solidFill>
                <a:latin typeface="Calibri"/>
                <a:cs typeface="Calibri"/>
              </a:rPr>
              <a:t>barca, </a:t>
            </a:r>
            <a:r>
              <a:rPr sz="800" spc="5" dirty="0">
                <a:solidFill>
                  <a:srgbClr val="231F20"/>
                </a:solidFill>
                <a:latin typeface="Calibri"/>
                <a:cs typeface="Calibri"/>
              </a:rPr>
              <a:t>la  </a:t>
            </a:r>
            <a:r>
              <a:rPr sz="800" spc="-14" dirty="0">
                <a:solidFill>
                  <a:srgbClr val="231F20"/>
                </a:solidFill>
                <a:latin typeface="Calibri"/>
                <a:cs typeface="Calibri"/>
              </a:rPr>
              <a:t>5-10 </a:t>
            </a:r>
            <a:r>
              <a:rPr sz="800" spc="5" dirty="0">
                <a:solidFill>
                  <a:srgbClr val="231F20"/>
                </a:solidFill>
                <a:latin typeface="Calibri"/>
                <a:cs typeface="Calibri"/>
              </a:rPr>
              <a:t>minute </a:t>
            </a:r>
            <a:r>
              <a:rPr sz="800" spc="9" dirty="0">
                <a:solidFill>
                  <a:srgbClr val="231F20"/>
                </a:solidFill>
                <a:latin typeface="Calibri"/>
                <a:cs typeface="Calibri"/>
              </a:rPr>
              <a:t>de </a:t>
            </a:r>
            <a:r>
              <a:rPr sz="800" dirty="0">
                <a:solidFill>
                  <a:srgbClr val="231F20"/>
                </a:solidFill>
                <a:latin typeface="Calibri"/>
                <a:cs typeface="Calibri"/>
              </a:rPr>
              <a:t>la </a:t>
            </a:r>
            <a:r>
              <a:rPr sz="800" spc="14" dirty="0">
                <a:solidFill>
                  <a:srgbClr val="231F20"/>
                </a:solidFill>
                <a:latin typeface="Calibri"/>
                <a:cs typeface="Calibri"/>
              </a:rPr>
              <a:t>pontonul Laem </a:t>
            </a:r>
            <a:r>
              <a:rPr sz="800" dirty="0">
                <a:solidFill>
                  <a:srgbClr val="231F20"/>
                </a:solidFill>
                <a:latin typeface="Calibri"/>
                <a:cs typeface="Calibri"/>
              </a:rPr>
              <a:t>Sak. </a:t>
            </a:r>
            <a:r>
              <a:rPr sz="800" spc="5" dirty="0">
                <a:solidFill>
                  <a:srgbClr val="231F20"/>
                </a:solidFill>
                <a:latin typeface="Calibri"/>
                <a:cs typeface="Calibri"/>
              </a:rPr>
              <a:t>Și </a:t>
            </a:r>
            <a:r>
              <a:rPr sz="800" dirty="0">
                <a:solidFill>
                  <a:srgbClr val="231F20"/>
                </a:solidFill>
                <a:latin typeface="Calibri"/>
                <a:cs typeface="Calibri"/>
              </a:rPr>
              <a:t>aici  există, </a:t>
            </a:r>
            <a:r>
              <a:rPr sz="800" spc="14" dirty="0">
                <a:solidFill>
                  <a:srgbClr val="231F20"/>
                </a:solidFill>
                <a:latin typeface="Calibri"/>
                <a:cs typeface="Calibri"/>
              </a:rPr>
              <a:t>pe lângă </a:t>
            </a:r>
            <a:r>
              <a:rPr sz="800" dirty="0">
                <a:solidFill>
                  <a:srgbClr val="231F20"/>
                </a:solidFill>
                <a:latin typeface="Calibri"/>
                <a:cs typeface="Calibri"/>
              </a:rPr>
              <a:t>formațiuni carstice </a:t>
            </a:r>
            <a:r>
              <a:rPr sz="800" spc="9" dirty="0">
                <a:solidFill>
                  <a:srgbClr val="231F20"/>
                </a:solidFill>
                <a:latin typeface="Calibri"/>
                <a:cs typeface="Calibri"/>
              </a:rPr>
              <a:t>spectacu-  </a:t>
            </a:r>
            <a:r>
              <a:rPr sz="800" spc="-5" dirty="0">
                <a:solidFill>
                  <a:srgbClr val="231F20"/>
                </a:solidFill>
                <a:latin typeface="Calibri"/>
                <a:cs typeface="Calibri"/>
              </a:rPr>
              <a:t>loase, </a:t>
            </a:r>
            <a:r>
              <a:rPr sz="800" spc="14" dirty="0">
                <a:solidFill>
                  <a:srgbClr val="231F20"/>
                </a:solidFill>
                <a:latin typeface="Calibri"/>
                <a:cs typeface="Calibri"/>
              </a:rPr>
              <a:t>imagini </a:t>
            </a:r>
            <a:r>
              <a:rPr sz="800" dirty="0">
                <a:solidFill>
                  <a:srgbClr val="231F20"/>
                </a:solidFill>
                <a:latin typeface="Calibri"/>
                <a:cs typeface="Calibri"/>
              </a:rPr>
              <a:t>primitive ce reprezintă oameni,  </a:t>
            </a:r>
            <a:r>
              <a:rPr sz="800" spc="9" dirty="0">
                <a:solidFill>
                  <a:srgbClr val="231F20"/>
                </a:solidFill>
                <a:latin typeface="Calibri"/>
                <a:cs typeface="Calibri"/>
              </a:rPr>
              <a:t>animale </a:t>
            </a:r>
            <a:r>
              <a:rPr sz="800" dirty="0">
                <a:solidFill>
                  <a:srgbClr val="231F20"/>
                </a:solidFill>
                <a:latin typeface="Calibri"/>
                <a:cs typeface="Calibri"/>
              </a:rPr>
              <a:t>şi </a:t>
            </a:r>
            <a:r>
              <a:rPr sz="800" spc="9" dirty="0">
                <a:solidFill>
                  <a:srgbClr val="231F20"/>
                </a:solidFill>
                <a:latin typeface="Calibri"/>
                <a:cs typeface="Calibri"/>
              </a:rPr>
              <a:t>simboluri </a:t>
            </a:r>
            <a:r>
              <a:rPr sz="800" spc="14" dirty="0">
                <a:solidFill>
                  <a:srgbClr val="231F20"/>
                </a:solidFill>
                <a:latin typeface="Calibri"/>
                <a:cs typeface="Calibri"/>
              </a:rPr>
              <a:t>geometrice </a:t>
            </a:r>
            <a:r>
              <a:rPr sz="800" dirty="0">
                <a:solidFill>
                  <a:srgbClr val="231F20"/>
                </a:solidFill>
                <a:latin typeface="Calibri"/>
                <a:cs typeface="Calibri"/>
              </a:rPr>
              <a:t>– se </a:t>
            </a:r>
            <a:r>
              <a:rPr sz="800" spc="5" dirty="0">
                <a:solidFill>
                  <a:srgbClr val="231F20"/>
                </a:solidFill>
                <a:latin typeface="Calibri"/>
                <a:cs typeface="Calibri"/>
              </a:rPr>
              <a:t>presu-  </a:t>
            </a:r>
            <a:r>
              <a:rPr sz="800" spc="23" dirty="0">
                <a:solidFill>
                  <a:srgbClr val="231F20"/>
                </a:solidFill>
                <a:latin typeface="Calibri"/>
                <a:cs typeface="Calibri"/>
              </a:rPr>
              <a:t>pune </a:t>
            </a:r>
            <a:r>
              <a:rPr sz="800" spc="9" dirty="0">
                <a:solidFill>
                  <a:srgbClr val="231F20"/>
                </a:solidFill>
                <a:latin typeface="Calibri"/>
                <a:cs typeface="Calibri"/>
              </a:rPr>
              <a:t>că </a:t>
            </a:r>
            <a:r>
              <a:rPr sz="800" spc="-9" dirty="0">
                <a:solidFill>
                  <a:srgbClr val="231F20"/>
                </a:solidFill>
                <a:latin typeface="Calibri"/>
                <a:cs typeface="Calibri"/>
              </a:rPr>
              <a:t>ar fi </a:t>
            </a:r>
            <a:r>
              <a:rPr sz="800" spc="14" dirty="0">
                <a:solidFill>
                  <a:srgbClr val="231F20"/>
                </a:solidFill>
                <a:latin typeface="Calibri"/>
                <a:cs typeface="Calibri"/>
              </a:rPr>
              <a:t>putut </a:t>
            </a:r>
            <a:r>
              <a:rPr sz="800" spc="-9" dirty="0">
                <a:solidFill>
                  <a:srgbClr val="231F20"/>
                </a:solidFill>
                <a:latin typeface="Calibri"/>
                <a:cs typeface="Calibri"/>
              </a:rPr>
              <a:t>fi </a:t>
            </a:r>
            <a:r>
              <a:rPr sz="800" spc="9" dirty="0">
                <a:solidFill>
                  <a:srgbClr val="231F20"/>
                </a:solidFill>
                <a:latin typeface="Calibri"/>
                <a:cs typeface="Calibri"/>
              </a:rPr>
              <a:t>pictate </a:t>
            </a:r>
            <a:r>
              <a:rPr sz="800" spc="23" dirty="0">
                <a:solidFill>
                  <a:srgbClr val="231F20"/>
                </a:solidFill>
                <a:latin typeface="Calibri"/>
                <a:cs typeface="Calibri"/>
              </a:rPr>
              <a:t>după </a:t>
            </a:r>
            <a:r>
              <a:rPr sz="800" spc="5" dirty="0">
                <a:solidFill>
                  <a:srgbClr val="231F20"/>
                </a:solidFill>
                <a:latin typeface="Calibri"/>
                <a:cs typeface="Calibri"/>
              </a:rPr>
              <a:t>cele </a:t>
            </a:r>
            <a:r>
              <a:rPr sz="800" spc="23" dirty="0">
                <a:solidFill>
                  <a:srgbClr val="231F20"/>
                </a:solidFill>
                <a:latin typeface="Calibri"/>
                <a:cs typeface="Calibri"/>
              </a:rPr>
              <a:t>din  </a:t>
            </a:r>
            <a:r>
              <a:rPr sz="800" spc="9" dirty="0">
                <a:solidFill>
                  <a:srgbClr val="231F20"/>
                </a:solidFill>
                <a:latin typeface="Calibri"/>
                <a:cs typeface="Calibri"/>
              </a:rPr>
              <a:t>Tham </a:t>
            </a:r>
            <a:r>
              <a:rPr sz="800" spc="5" dirty="0">
                <a:solidFill>
                  <a:srgbClr val="231F20"/>
                </a:solidFill>
                <a:latin typeface="Calibri"/>
                <a:cs typeface="Calibri"/>
              </a:rPr>
              <a:t>Phi </a:t>
            </a:r>
            <a:r>
              <a:rPr sz="800" spc="9" dirty="0">
                <a:solidFill>
                  <a:srgbClr val="231F20"/>
                </a:solidFill>
                <a:latin typeface="Calibri"/>
                <a:cs typeface="Calibri"/>
              </a:rPr>
              <a:t>Hua</a:t>
            </a:r>
            <a:r>
              <a:rPr sz="800" spc="-70" dirty="0">
                <a:solidFill>
                  <a:srgbClr val="231F20"/>
                </a:solidFill>
                <a:latin typeface="Calibri"/>
                <a:cs typeface="Calibri"/>
              </a:rPr>
              <a:t> </a:t>
            </a:r>
            <a:r>
              <a:rPr sz="800" spc="-28" dirty="0">
                <a:solidFill>
                  <a:srgbClr val="231F20"/>
                </a:solidFill>
                <a:latin typeface="Calibri"/>
                <a:cs typeface="Calibri"/>
              </a:rPr>
              <a:t>To.</a:t>
            </a:r>
            <a:endParaRPr sz="800" dirty="0">
              <a:latin typeface="Calibri"/>
              <a:cs typeface="Calibri"/>
            </a:endParaRPr>
          </a:p>
        </p:txBody>
      </p:sp>
      <p:sp>
        <p:nvSpPr>
          <p:cNvPr id="10" name="object 10"/>
          <p:cNvSpPr txBox="1"/>
          <p:nvPr/>
        </p:nvSpPr>
        <p:spPr>
          <a:xfrm>
            <a:off x="2531959" y="4071740"/>
            <a:ext cx="2091468" cy="2368228"/>
          </a:xfrm>
          <a:prstGeom prst="rect">
            <a:avLst/>
          </a:prstGeom>
        </p:spPr>
        <p:txBody>
          <a:bodyPr vert="horz" wrap="square" lIns="0" tIns="11826" rIns="0" bIns="0" rtlCol="0">
            <a:spAutoFit/>
          </a:bodyPr>
          <a:lstStyle/>
          <a:p>
            <a:pPr marL="11826" marR="4730" algn="just">
              <a:lnSpc>
                <a:spcPct val="115700"/>
              </a:lnSpc>
              <a:spcBef>
                <a:spcPts val="93"/>
              </a:spcBef>
            </a:pPr>
            <a:r>
              <a:rPr sz="800" i="1" spc="-5" dirty="0">
                <a:solidFill>
                  <a:srgbClr val="007DC5"/>
                </a:solidFill>
                <a:latin typeface="Calibri"/>
                <a:cs typeface="Calibri"/>
              </a:rPr>
              <a:t>Muko </a:t>
            </a:r>
            <a:r>
              <a:rPr sz="800" i="1" spc="14" dirty="0">
                <a:solidFill>
                  <a:srgbClr val="007DC5"/>
                </a:solidFill>
                <a:latin typeface="Calibri"/>
                <a:cs typeface="Calibri"/>
              </a:rPr>
              <a:t>Hong </a:t>
            </a:r>
            <a:r>
              <a:rPr sz="800" spc="9" dirty="0">
                <a:solidFill>
                  <a:srgbClr val="231F20"/>
                </a:solidFill>
                <a:latin typeface="Calibri"/>
                <a:cs typeface="Calibri"/>
              </a:rPr>
              <a:t>este </a:t>
            </a:r>
            <a:r>
              <a:rPr sz="800" spc="28" dirty="0">
                <a:solidFill>
                  <a:srgbClr val="231F20"/>
                </a:solidFill>
                <a:latin typeface="Calibri"/>
                <a:cs typeface="Calibri"/>
              </a:rPr>
              <a:t>un </a:t>
            </a:r>
            <a:r>
              <a:rPr sz="800" spc="23" dirty="0">
                <a:solidFill>
                  <a:srgbClr val="231F20"/>
                </a:solidFill>
                <a:latin typeface="Calibri"/>
                <a:cs typeface="Calibri"/>
              </a:rPr>
              <a:t>arhipelag </a:t>
            </a:r>
            <a:r>
              <a:rPr sz="800" spc="9" dirty="0">
                <a:solidFill>
                  <a:srgbClr val="231F20"/>
                </a:solidFill>
                <a:latin typeface="Calibri"/>
                <a:cs typeface="Calibri"/>
              </a:rPr>
              <a:t>fermecător,  </a:t>
            </a:r>
            <a:r>
              <a:rPr sz="800" spc="5" dirty="0">
                <a:solidFill>
                  <a:srgbClr val="231F20"/>
                </a:solidFill>
                <a:latin typeface="Calibri"/>
                <a:cs typeface="Calibri"/>
              </a:rPr>
              <a:t>ce </a:t>
            </a:r>
            <a:r>
              <a:rPr sz="800" spc="14" dirty="0">
                <a:solidFill>
                  <a:srgbClr val="231F20"/>
                </a:solidFill>
                <a:latin typeface="Calibri"/>
                <a:cs typeface="Calibri"/>
              </a:rPr>
              <a:t>include </a:t>
            </a:r>
            <a:r>
              <a:rPr sz="800" spc="5" dirty="0">
                <a:solidFill>
                  <a:srgbClr val="231F20"/>
                </a:solidFill>
                <a:latin typeface="Calibri"/>
                <a:cs typeface="Calibri"/>
              </a:rPr>
              <a:t>insule </a:t>
            </a:r>
            <a:r>
              <a:rPr sz="800" dirty="0">
                <a:solidFill>
                  <a:srgbClr val="231F20"/>
                </a:solidFill>
                <a:latin typeface="Calibri"/>
                <a:cs typeface="Calibri"/>
              </a:rPr>
              <a:t>paradisiace: </a:t>
            </a:r>
            <a:r>
              <a:rPr sz="800" spc="9" dirty="0">
                <a:solidFill>
                  <a:srgbClr val="231F20"/>
                </a:solidFill>
                <a:latin typeface="Calibri"/>
                <a:cs typeface="Calibri"/>
              </a:rPr>
              <a:t>Ko Lao, Ko </a:t>
            </a:r>
            <a:r>
              <a:rPr sz="800" spc="14" dirty="0">
                <a:solidFill>
                  <a:srgbClr val="231F20"/>
                </a:solidFill>
                <a:latin typeface="Calibri"/>
                <a:cs typeface="Calibri"/>
              </a:rPr>
              <a:t>Sa  </a:t>
            </a:r>
            <a:r>
              <a:rPr sz="800" spc="-5" dirty="0">
                <a:solidFill>
                  <a:srgbClr val="231F20"/>
                </a:solidFill>
                <a:latin typeface="Calibri"/>
                <a:cs typeface="Calibri"/>
              </a:rPr>
              <a:t>Ka, </a:t>
            </a:r>
            <a:r>
              <a:rPr sz="800" spc="5" dirty="0">
                <a:solidFill>
                  <a:srgbClr val="231F20"/>
                </a:solidFill>
                <a:latin typeface="Calibri"/>
                <a:cs typeface="Calibri"/>
              </a:rPr>
              <a:t>Ko </a:t>
            </a:r>
            <a:r>
              <a:rPr sz="800" spc="23" dirty="0">
                <a:solidFill>
                  <a:srgbClr val="231F20"/>
                </a:solidFill>
                <a:latin typeface="Calibri"/>
                <a:cs typeface="Calibri"/>
              </a:rPr>
              <a:t>Lao </a:t>
            </a:r>
            <a:r>
              <a:rPr sz="800" spc="-5" dirty="0">
                <a:solidFill>
                  <a:srgbClr val="231F20"/>
                </a:solidFill>
                <a:latin typeface="Calibri"/>
                <a:cs typeface="Calibri"/>
              </a:rPr>
              <a:t>Riam, </a:t>
            </a:r>
            <a:r>
              <a:rPr sz="800" spc="5" dirty="0">
                <a:solidFill>
                  <a:srgbClr val="231F20"/>
                </a:solidFill>
                <a:latin typeface="Calibri"/>
                <a:cs typeface="Calibri"/>
              </a:rPr>
              <a:t>Ko Pakka </a:t>
            </a:r>
            <a:r>
              <a:rPr sz="800" dirty="0">
                <a:solidFill>
                  <a:srgbClr val="231F20"/>
                </a:solidFill>
                <a:latin typeface="Calibri"/>
                <a:cs typeface="Calibri"/>
              </a:rPr>
              <a:t>şi </a:t>
            </a:r>
            <a:r>
              <a:rPr sz="800" spc="5" dirty="0">
                <a:solidFill>
                  <a:srgbClr val="231F20"/>
                </a:solidFill>
                <a:latin typeface="Calibri"/>
                <a:cs typeface="Calibri"/>
              </a:rPr>
              <a:t>Ko </a:t>
            </a:r>
            <a:r>
              <a:rPr sz="800" spc="23" dirty="0">
                <a:solidFill>
                  <a:srgbClr val="231F20"/>
                </a:solidFill>
                <a:latin typeface="Calibri"/>
                <a:cs typeface="Calibri"/>
              </a:rPr>
              <a:t>Lao La </a:t>
            </a:r>
            <a:r>
              <a:rPr sz="800" spc="14" dirty="0">
                <a:solidFill>
                  <a:srgbClr val="231F20"/>
                </a:solidFill>
                <a:latin typeface="Calibri"/>
                <a:cs typeface="Calibri"/>
              </a:rPr>
              <a:t>Ding,  </a:t>
            </a:r>
            <a:r>
              <a:rPr sz="800" dirty="0">
                <a:solidFill>
                  <a:srgbClr val="231F20"/>
                </a:solidFill>
                <a:latin typeface="Calibri"/>
                <a:cs typeface="Calibri"/>
              </a:rPr>
              <a:t>majoritatea</a:t>
            </a:r>
            <a:r>
              <a:rPr sz="800" spc="-37" dirty="0">
                <a:solidFill>
                  <a:srgbClr val="231F20"/>
                </a:solidFill>
                <a:latin typeface="Calibri"/>
                <a:cs typeface="Calibri"/>
              </a:rPr>
              <a:t> </a:t>
            </a:r>
            <a:r>
              <a:rPr sz="800" spc="5" dirty="0">
                <a:solidFill>
                  <a:srgbClr val="231F20"/>
                </a:solidFill>
                <a:latin typeface="Calibri"/>
                <a:cs typeface="Calibri"/>
              </a:rPr>
              <a:t>fiind</a:t>
            </a:r>
            <a:r>
              <a:rPr sz="800" spc="-37" dirty="0">
                <a:solidFill>
                  <a:srgbClr val="231F20"/>
                </a:solidFill>
                <a:latin typeface="Calibri"/>
                <a:cs typeface="Calibri"/>
              </a:rPr>
              <a:t> </a:t>
            </a:r>
            <a:r>
              <a:rPr sz="800" dirty="0">
                <a:solidFill>
                  <a:srgbClr val="231F20"/>
                </a:solidFill>
                <a:latin typeface="Calibri"/>
                <a:cs typeface="Calibri"/>
              </a:rPr>
              <a:t>formațiuni</a:t>
            </a:r>
            <a:r>
              <a:rPr sz="800" spc="-37" dirty="0">
                <a:solidFill>
                  <a:srgbClr val="231F20"/>
                </a:solidFill>
                <a:latin typeface="Calibri"/>
                <a:cs typeface="Calibri"/>
              </a:rPr>
              <a:t> </a:t>
            </a:r>
            <a:r>
              <a:rPr sz="800" dirty="0">
                <a:solidFill>
                  <a:srgbClr val="231F20"/>
                </a:solidFill>
                <a:latin typeface="Calibri"/>
                <a:cs typeface="Calibri"/>
              </a:rPr>
              <a:t>stâncoase</a:t>
            </a:r>
            <a:r>
              <a:rPr sz="800" spc="-37" dirty="0">
                <a:solidFill>
                  <a:srgbClr val="231F20"/>
                </a:solidFill>
                <a:latin typeface="Calibri"/>
                <a:cs typeface="Calibri"/>
              </a:rPr>
              <a:t> </a:t>
            </a:r>
            <a:r>
              <a:rPr sz="800" spc="14" dirty="0">
                <a:solidFill>
                  <a:srgbClr val="231F20"/>
                </a:solidFill>
                <a:latin typeface="Calibri"/>
                <a:cs typeface="Calibri"/>
              </a:rPr>
              <a:t>din</a:t>
            </a:r>
            <a:r>
              <a:rPr sz="800" spc="-37" dirty="0">
                <a:solidFill>
                  <a:srgbClr val="231F20"/>
                </a:solidFill>
                <a:latin typeface="Calibri"/>
                <a:cs typeface="Calibri"/>
              </a:rPr>
              <a:t> </a:t>
            </a:r>
            <a:r>
              <a:rPr sz="800" spc="5" dirty="0">
                <a:solidFill>
                  <a:srgbClr val="231F20"/>
                </a:solidFill>
                <a:latin typeface="Calibri"/>
                <a:cs typeface="Calibri"/>
              </a:rPr>
              <a:t>cal-  </a:t>
            </a:r>
            <a:r>
              <a:rPr sz="800" spc="-19" dirty="0">
                <a:solidFill>
                  <a:srgbClr val="231F20"/>
                </a:solidFill>
                <a:latin typeface="Calibri"/>
                <a:cs typeface="Calibri"/>
              </a:rPr>
              <a:t>car. </a:t>
            </a:r>
            <a:r>
              <a:rPr sz="800" spc="23" dirty="0">
                <a:solidFill>
                  <a:srgbClr val="231F20"/>
                </a:solidFill>
                <a:latin typeface="Calibri"/>
                <a:cs typeface="Calibri"/>
              </a:rPr>
              <a:t>Din </a:t>
            </a:r>
            <a:r>
              <a:rPr sz="800" dirty="0">
                <a:solidFill>
                  <a:srgbClr val="231F20"/>
                </a:solidFill>
                <a:latin typeface="Calibri"/>
                <a:cs typeface="Calibri"/>
              </a:rPr>
              <a:t>„profilul </a:t>
            </a:r>
            <a:r>
              <a:rPr sz="800" spc="-5" dirty="0">
                <a:solidFill>
                  <a:srgbClr val="231F20"/>
                </a:solidFill>
                <a:latin typeface="Calibri"/>
                <a:cs typeface="Calibri"/>
              </a:rPr>
              <a:t>estetic“ </a:t>
            </a:r>
            <a:r>
              <a:rPr sz="800" dirty="0">
                <a:solidFill>
                  <a:srgbClr val="231F20"/>
                </a:solidFill>
                <a:latin typeface="Calibri"/>
                <a:cs typeface="Calibri"/>
              </a:rPr>
              <a:t>al acestora fac parte  plaje </a:t>
            </a:r>
            <a:r>
              <a:rPr sz="800" spc="14" dirty="0">
                <a:solidFill>
                  <a:srgbClr val="231F20"/>
                </a:solidFill>
                <a:latin typeface="Calibri"/>
                <a:cs typeface="Calibri"/>
              </a:rPr>
              <a:t>cu </a:t>
            </a:r>
            <a:r>
              <a:rPr sz="800" spc="5" dirty="0">
                <a:solidFill>
                  <a:srgbClr val="231F20"/>
                </a:solidFill>
                <a:latin typeface="Calibri"/>
                <a:cs typeface="Calibri"/>
              </a:rPr>
              <a:t>nisip </a:t>
            </a:r>
            <a:r>
              <a:rPr sz="800" spc="-9" dirty="0">
                <a:solidFill>
                  <a:srgbClr val="231F20"/>
                </a:solidFill>
                <a:latin typeface="Calibri"/>
                <a:cs typeface="Calibri"/>
              </a:rPr>
              <a:t>fin, </a:t>
            </a:r>
            <a:r>
              <a:rPr sz="800" dirty="0">
                <a:solidFill>
                  <a:srgbClr val="231F20"/>
                </a:solidFill>
                <a:latin typeface="Calibri"/>
                <a:cs typeface="Calibri"/>
              </a:rPr>
              <a:t>recife </a:t>
            </a:r>
            <a:r>
              <a:rPr sz="800" spc="9" dirty="0">
                <a:solidFill>
                  <a:srgbClr val="231F20"/>
                </a:solidFill>
                <a:latin typeface="Calibri"/>
                <a:cs typeface="Calibri"/>
              </a:rPr>
              <a:t>de </a:t>
            </a:r>
            <a:r>
              <a:rPr sz="800" dirty="0">
                <a:solidFill>
                  <a:srgbClr val="231F20"/>
                </a:solidFill>
                <a:latin typeface="Calibri"/>
                <a:cs typeface="Calibri"/>
              </a:rPr>
              <a:t>corali </a:t>
            </a:r>
            <a:r>
              <a:rPr sz="800" spc="14" dirty="0">
                <a:solidFill>
                  <a:srgbClr val="231F20"/>
                </a:solidFill>
                <a:latin typeface="Calibri"/>
                <a:cs typeface="Calibri"/>
              </a:rPr>
              <a:t>din </a:t>
            </a:r>
            <a:r>
              <a:rPr sz="800" dirty="0">
                <a:solidFill>
                  <a:srgbClr val="231F20"/>
                </a:solidFill>
                <a:latin typeface="Calibri"/>
                <a:cs typeface="Calibri"/>
              </a:rPr>
              <a:t>preajma  țărmului</a:t>
            </a:r>
            <a:r>
              <a:rPr sz="800" spc="-70" dirty="0">
                <a:solidFill>
                  <a:srgbClr val="231F20"/>
                </a:solidFill>
                <a:latin typeface="Calibri"/>
                <a:cs typeface="Calibri"/>
              </a:rPr>
              <a:t> </a:t>
            </a:r>
            <a:r>
              <a:rPr sz="800" dirty="0">
                <a:solidFill>
                  <a:srgbClr val="231F20"/>
                </a:solidFill>
                <a:latin typeface="Calibri"/>
                <a:cs typeface="Calibri"/>
              </a:rPr>
              <a:t>sau</a:t>
            </a:r>
            <a:r>
              <a:rPr sz="800" spc="-70" dirty="0">
                <a:solidFill>
                  <a:srgbClr val="231F20"/>
                </a:solidFill>
                <a:latin typeface="Calibri"/>
                <a:cs typeface="Calibri"/>
              </a:rPr>
              <a:t> </a:t>
            </a:r>
            <a:r>
              <a:rPr sz="800" spc="9" dirty="0">
                <a:solidFill>
                  <a:srgbClr val="231F20"/>
                </a:solidFill>
                <a:latin typeface="Calibri"/>
                <a:cs typeface="Calibri"/>
              </a:rPr>
              <a:t>din</a:t>
            </a:r>
            <a:r>
              <a:rPr sz="800" spc="-70" dirty="0">
                <a:solidFill>
                  <a:srgbClr val="231F20"/>
                </a:solidFill>
                <a:latin typeface="Calibri"/>
                <a:cs typeface="Calibri"/>
              </a:rPr>
              <a:t> </a:t>
            </a:r>
            <a:r>
              <a:rPr sz="800" dirty="0">
                <a:solidFill>
                  <a:srgbClr val="231F20"/>
                </a:solidFill>
                <a:latin typeface="Calibri"/>
                <a:cs typeface="Calibri"/>
              </a:rPr>
              <a:t>adâncurile</a:t>
            </a:r>
            <a:r>
              <a:rPr sz="800" spc="-70" dirty="0">
                <a:solidFill>
                  <a:srgbClr val="231F20"/>
                </a:solidFill>
                <a:latin typeface="Calibri"/>
                <a:cs typeface="Calibri"/>
              </a:rPr>
              <a:t> </a:t>
            </a:r>
            <a:r>
              <a:rPr sz="800" spc="-9" dirty="0">
                <a:solidFill>
                  <a:srgbClr val="231F20"/>
                </a:solidFill>
                <a:latin typeface="Calibri"/>
                <a:cs typeface="Calibri"/>
              </a:rPr>
              <a:t>mării,</a:t>
            </a:r>
            <a:r>
              <a:rPr sz="800" spc="-70" dirty="0">
                <a:solidFill>
                  <a:srgbClr val="231F20"/>
                </a:solidFill>
                <a:latin typeface="Calibri"/>
                <a:cs typeface="Calibri"/>
              </a:rPr>
              <a:t> </a:t>
            </a:r>
            <a:r>
              <a:rPr sz="800" spc="9" dirty="0">
                <a:solidFill>
                  <a:srgbClr val="231F20"/>
                </a:solidFill>
                <a:latin typeface="Calibri"/>
                <a:cs typeface="Calibri"/>
              </a:rPr>
              <a:t>o</a:t>
            </a:r>
            <a:r>
              <a:rPr sz="800" spc="-70" dirty="0">
                <a:solidFill>
                  <a:srgbClr val="231F20"/>
                </a:solidFill>
                <a:latin typeface="Calibri"/>
                <a:cs typeface="Calibri"/>
              </a:rPr>
              <a:t> </a:t>
            </a:r>
            <a:r>
              <a:rPr sz="800" dirty="0">
                <a:solidFill>
                  <a:srgbClr val="231F20"/>
                </a:solidFill>
                <a:latin typeface="Calibri"/>
                <a:cs typeface="Calibri"/>
              </a:rPr>
              <a:t>faună</a:t>
            </a:r>
            <a:r>
              <a:rPr sz="800" spc="-70" dirty="0">
                <a:solidFill>
                  <a:srgbClr val="231F20"/>
                </a:solidFill>
                <a:latin typeface="Calibri"/>
                <a:cs typeface="Calibri"/>
              </a:rPr>
              <a:t> </a:t>
            </a:r>
            <a:r>
              <a:rPr sz="800" spc="5" dirty="0">
                <a:solidFill>
                  <a:srgbClr val="231F20"/>
                </a:solidFill>
                <a:latin typeface="Calibri"/>
                <a:cs typeface="Calibri"/>
              </a:rPr>
              <a:t>acva-  </a:t>
            </a:r>
            <a:r>
              <a:rPr sz="800" dirty="0">
                <a:solidFill>
                  <a:srgbClr val="231F20"/>
                </a:solidFill>
                <a:latin typeface="Calibri"/>
                <a:cs typeface="Calibri"/>
              </a:rPr>
              <a:t>tică</a:t>
            </a:r>
            <a:r>
              <a:rPr sz="800" spc="-33" dirty="0">
                <a:solidFill>
                  <a:srgbClr val="231F20"/>
                </a:solidFill>
                <a:latin typeface="Calibri"/>
                <a:cs typeface="Calibri"/>
              </a:rPr>
              <a:t> </a:t>
            </a:r>
            <a:r>
              <a:rPr sz="800" dirty="0">
                <a:solidFill>
                  <a:srgbClr val="231F20"/>
                </a:solidFill>
                <a:latin typeface="Calibri"/>
                <a:cs typeface="Calibri"/>
              </a:rPr>
              <a:t>impresionantă.</a:t>
            </a:r>
            <a:r>
              <a:rPr sz="800" spc="-33" dirty="0">
                <a:solidFill>
                  <a:srgbClr val="231F20"/>
                </a:solidFill>
                <a:latin typeface="Calibri"/>
                <a:cs typeface="Calibri"/>
              </a:rPr>
              <a:t> </a:t>
            </a:r>
            <a:r>
              <a:rPr sz="800" spc="5" dirty="0">
                <a:solidFill>
                  <a:srgbClr val="231F20"/>
                </a:solidFill>
                <a:latin typeface="Calibri"/>
                <a:cs typeface="Calibri"/>
              </a:rPr>
              <a:t>Ko</a:t>
            </a:r>
            <a:r>
              <a:rPr sz="800" spc="-33" dirty="0">
                <a:solidFill>
                  <a:srgbClr val="231F20"/>
                </a:solidFill>
                <a:latin typeface="Calibri"/>
                <a:cs typeface="Calibri"/>
              </a:rPr>
              <a:t> </a:t>
            </a:r>
            <a:r>
              <a:rPr sz="800" spc="28" dirty="0">
                <a:solidFill>
                  <a:srgbClr val="231F20"/>
                </a:solidFill>
                <a:latin typeface="Calibri"/>
                <a:cs typeface="Calibri"/>
              </a:rPr>
              <a:t>Hong</a:t>
            </a:r>
            <a:r>
              <a:rPr sz="800" spc="-33" dirty="0">
                <a:solidFill>
                  <a:srgbClr val="231F20"/>
                </a:solidFill>
                <a:latin typeface="Calibri"/>
                <a:cs typeface="Calibri"/>
              </a:rPr>
              <a:t> </a:t>
            </a:r>
            <a:r>
              <a:rPr sz="800" spc="-5" dirty="0">
                <a:solidFill>
                  <a:srgbClr val="231F20"/>
                </a:solidFill>
                <a:latin typeface="Calibri"/>
                <a:cs typeface="Calibri"/>
              </a:rPr>
              <a:t>(sau</a:t>
            </a:r>
            <a:r>
              <a:rPr sz="800" spc="-33" dirty="0">
                <a:solidFill>
                  <a:srgbClr val="231F20"/>
                </a:solidFill>
                <a:latin typeface="Calibri"/>
                <a:cs typeface="Calibri"/>
              </a:rPr>
              <a:t> </a:t>
            </a:r>
            <a:r>
              <a:rPr sz="800" spc="5" dirty="0">
                <a:solidFill>
                  <a:srgbClr val="231F20"/>
                </a:solidFill>
                <a:latin typeface="Calibri"/>
                <a:cs typeface="Calibri"/>
              </a:rPr>
              <a:t>Ko</a:t>
            </a:r>
            <a:r>
              <a:rPr sz="800" spc="-33" dirty="0">
                <a:solidFill>
                  <a:srgbClr val="231F20"/>
                </a:solidFill>
                <a:latin typeface="Calibri"/>
                <a:cs typeface="Calibri"/>
              </a:rPr>
              <a:t> </a:t>
            </a:r>
            <a:r>
              <a:rPr sz="800" spc="23" dirty="0">
                <a:solidFill>
                  <a:srgbClr val="231F20"/>
                </a:solidFill>
                <a:latin typeface="Calibri"/>
                <a:cs typeface="Calibri"/>
              </a:rPr>
              <a:t>Lao</a:t>
            </a:r>
            <a:r>
              <a:rPr sz="800" spc="-33" dirty="0">
                <a:solidFill>
                  <a:srgbClr val="231F20"/>
                </a:solidFill>
                <a:latin typeface="Calibri"/>
                <a:cs typeface="Calibri"/>
              </a:rPr>
              <a:t> </a:t>
            </a:r>
            <a:r>
              <a:rPr sz="800" dirty="0">
                <a:solidFill>
                  <a:srgbClr val="231F20"/>
                </a:solidFill>
                <a:latin typeface="Calibri"/>
                <a:cs typeface="Calibri"/>
              </a:rPr>
              <a:t>Pi</a:t>
            </a:r>
            <a:r>
              <a:rPr sz="800" spc="-33" dirty="0">
                <a:solidFill>
                  <a:srgbClr val="231F20"/>
                </a:solidFill>
                <a:latin typeface="Calibri"/>
                <a:cs typeface="Calibri"/>
              </a:rPr>
              <a:t> </a:t>
            </a:r>
            <a:r>
              <a:rPr sz="800" dirty="0">
                <a:solidFill>
                  <a:srgbClr val="231F20"/>
                </a:solidFill>
                <a:latin typeface="Calibri"/>
                <a:cs typeface="Calibri"/>
              </a:rPr>
              <a:t>Le)  este cea </a:t>
            </a:r>
            <a:r>
              <a:rPr sz="800" spc="5" dirty="0">
                <a:solidFill>
                  <a:srgbClr val="231F20"/>
                </a:solidFill>
                <a:latin typeface="Calibri"/>
                <a:cs typeface="Calibri"/>
              </a:rPr>
              <a:t>mai </a:t>
            </a:r>
            <a:r>
              <a:rPr sz="800" dirty="0">
                <a:solidFill>
                  <a:srgbClr val="231F20"/>
                </a:solidFill>
                <a:latin typeface="Calibri"/>
                <a:cs typeface="Calibri"/>
              </a:rPr>
              <a:t>mare insulă </a:t>
            </a:r>
            <a:r>
              <a:rPr sz="800" spc="14" dirty="0">
                <a:solidFill>
                  <a:srgbClr val="231F20"/>
                </a:solidFill>
                <a:latin typeface="Calibri"/>
                <a:cs typeface="Calibri"/>
              </a:rPr>
              <a:t>din </a:t>
            </a:r>
            <a:r>
              <a:rPr sz="800" dirty="0">
                <a:solidFill>
                  <a:srgbClr val="231F20"/>
                </a:solidFill>
                <a:latin typeface="Calibri"/>
                <a:cs typeface="Calibri"/>
              </a:rPr>
              <a:t>sud, </a:t>
            </a:r>
            <a:r>
              <a:rPr sz="800" spc="14" dirty="0">
                <a:solidFill>
                  <a:srgbClr val="231F20"/>
                </a:solidFill>
                <a:latin typeface="Calibri"/>
                <a:cs typeface="Calibri"/>
              </a:rPr>
              <a:t>pe </a:t>
            </a:r>
            <a:r>
              <a:rPr sz="800" spc="-5" dirty="0">
                <a:solidFill>
                  <a:srgbClr val="231F20"/>
                </a:solidFill>
                <a:latin typeface="Calibri"/>
                <a:cs typeface="Calibri"/>
              </a:rPr>
              <a:t>teritorul  </a:t>
            </a:r>
            <a:r>
              <a:rPr sz="800" dirty="0">
                <a:solidFill>
                  <a:srgbClr val="231F20"/>
                </a:solidFill>
                <a:latin typeface="Calibri"/>
                <a:cs typeface="Calibri"/>
              </a:rPr>
              <a:t>căreia există </a:t>
            </a:r>
            <a:r>
              <a:rPr sz="800" spc="9" dirty="0">
                <a:solidFill>
                  <a:srgbClr val="231F20"/>
                </a:solidFill>
                <a:latin typeface="Calibri"/>
                <a:cs typeface="Calibri"/>
              </a:rPr>
              <a:t>o </a:t>
            </a:r>
            <a:r>
              <a:rPr sz="800" spc="5" dirty="0">
                <a:solidFill>
                  <a:srgbClr val="231F20"/>
                </a:solidFill>
                <a:latin typeface="Calibri"/>
                <a:cs typeface="Calibri"/>
              </a:rPr>
              <a:t>potecă </a:t>
            </a:r>
            <a:r>
              <a:rPr sz="800" spc="23" dirty="0">
                <a:solidFill>
                  <a:srgbClr val="231F20"/>
                </a:solidFill>
                <a:latin typeface="Calibri"/>
                <a:cs typeface="Calibri"/>
              </a:rPr>
              <a:t>lungă </a:t>
            </a:r>
            <a:r>
              <a:rPr sz="800" spc="9" dirty="0">
                <a:solidFill>
                  <a:srgbClr val="231F20"/>
                </a:solidFill>
                <a:latin typeface="Calibri"/>
                <a:cs typeface="Calibri"/>
              </a:rPr>
              <a:t>de </a:t>
            </a:r>
            <a:r>
              <a:rPr sz="800" spc="5" dirty="0">
                <a:solidFill>
                  <a:srgbClr val="231F20"/>
                </a:solidFill>
                <a:latin typeface="Calibri"/>
                <a:cs typeface="Calibri"/>
              </a:rPr>
              <a:t>400 </a:t>
            </a:r>
            <a:r>
              <a:rPr sz="800" spc="23" dirty="0">
                <a:solidFill>
                  <a:srgbClr val="231F20"/>
                </a:solidFill>
                <a:latin typeface="Calibri"/>
                <a:cs typeface="Calibri"/>
              </a:rPr>
              <a:t>m </a:t>
            </a:r>
            <a:r>
              <a:rPr sz="800" spc="5" dirty="0">
                <a:solidFill>
                  <a:srgbClr val="231F20"/>
                </a:solidFill>
                <a:latin typeface="Calibri"/>
                <a:cs typeface="Calibri"/>
              </a:rPr>
              <a:t>pentru  </a:t>
            </a:r>
            <a:r>
              <a:rPr sz="800" dirty="0">
                <a:solidFill>
                  <a:srgbClr val="231F20"/>
                </a:solidFill>
                <a:latin typeface="Calibri"/>
                <a:cs typeface="Calibri"/>
              </a:rPr>
              <a:t>drumeție</a:t>
            </a:r>
            <a:r>
              <a:rPr sz="800" spc="-28" dirty="0">
                <a:solidFill>
                  <a:srgbClr val="231F20"/>
                </a:solidFill>
                <a:latin typeface="Calibri"/>
                <a:cs typeface="Calibri"/>
              </a:rPr>
              <a:t> </a:t>
            </a:r>
            <a:r>
              <a:rPr sz="800" dirty="0">
                <a:solidFill>
                  <a:srgbClr val="231F20"/>
                </a:solidFill>
                <a:latin typeface="Calibri"/>
                <a:cs typeface="Calibri"/>
              </a:rPr>
              <a:t>şi</a:t>
            </a:r>
            <a:r>
              <a:rPr sz="800" spc="-28" dirty="0">
                <a:solidFill>
                  <a:srgbClr val="231F20"/>
                </a:solidFill>
                <a:latin typeface="Calibri"/>
                <a:cs typeface="Calibri"/>
              </a:rPr>
              <a:t> </a:t>
            </a:r>
            <a:r>
              <a:rPr sz="800" spc="9" dirty="0">
                <a:solidFill>
                  <a:srgbClr val="231F20"/>
                </a:solidFill>
                <a:latin typeface="Calibri"/>
                <a:cs typeface="Calibri"/>
              </a:rPr>
              <a:t>o</a:t>
            </a:r>
            <a:r>
              <a:rPr sz="800" spc="-28" dirty="0">
                <a:solidFill>
                  <a:srgbClr val="231F20"/>
                </a:solidFill>
                <a:latin typeface="Calibri"/>
                <a:cs typeface="Calibri"/>
              </a:rPr>
              <a:t> </a:t>
            </a:r>
            <a:r>
              <a:rPr sz="800" spc="9" dirty="0">
                <a:solidFill>
                  <a:srgbClr val="231F20"/>
                </a:solidFill>
                <a:latin typeface="Calibri"/>
                <a:cs typeface="Calibri"/>
              </a:rPr>
              <a:t>zonă</a:t>
            </a:r>
            <a:r>
              <a:rPr sz="800" spc="-28" dirty="0">
                <a:solidFill>
                  <a:srgbClr val="231F20"/>
                </a:solidFill>
                <a:latin typeface="Calibri"/>
                <a:cs typeface="Calibri"/>
              </a:rPr>
              <a:t> </a:t>
            </a:r>
            <a:r>
              <a:rPr sz="800" spc="9" dirty="0">
                <a:solidFill>
                  <a:srgbClr val="231F20"/>
                </a:solidFill>
                <a:latin typeface="Calibri"/>
                <a:cs typeface="Calibri"/>
              </a:rPr>
              <a:t>optimă</a:t>
            </a:r>
            <a:r>
              <a:rPr sz="800" spc="-28" dirty="0">
                <a:solidFill>
                  <a:srgbClr val="231F20"/>
                </a:solidFill>
                <a:latin typeface="Calibri"/>
                <a:cs typeface="Calibri"/>
              </a:rPr>
              <a:t> </a:t>
            </a:r>
            <a:r>
              <a:rPr sz="800" spc="5" dirty="0">
                <a:solidFill>
                  <a:srgbClr val="231F20"/>
                </a:solidFill>
                <a:latin typeface="Calibri"/>
                <a:cs typeface="Calibri"/>
              </a:rPr>
              <a:t>pentru</a:t>
            </a:r>
            <a:r>
              <a:rPr sz="800" spc="-28" dirty="0">
                <a:solidFill>
                  <a:srgbClr val="231F20"/>
                </a:solidFill>
                <a:latin typeface="Calibri"/>
                <a:cs typeface="Calibri"/>
              </a:rPr>
              <a:t> </a:t>
            </a:r>
            <a:r>
              <a:rPr sz="800" dirty="0">
                <a:solidFill>
                  <a:srgbClr val="231F20"/>
                </a:solidFill>
                <a:latin typeface="Calibri"/>
                <a:cs typeface="Calibri"/>
              </a:rPr>
              <a:t>turiştii</a:t>
            </a:r>
            <a:r>
              <a:rPr sz="800" spc="-28" dirty="0">
                <a:solidFill>
                  <a:srgbClr val="231F20"/>
                </a:solidFill>
                <a:latin typeface="Calibri"/>
                <a:cs typeface="Calibri"/>
              </a:rPr>
              <a:t> </a:t>
            </a:r>
            <a:r>
              <a:rPr sz="800" spc="5" dirty="0">
                <a:solidFill>
                  <a:srgbClr val="231F20"/>
                </a:solidFill>
                <a:latin typeface="Calibri"/>
                <a:cs typeface="Calibri"/>
              </a:rPr>
              <a:t>ama-  </a:t>
            </a:r>
            <a:r>
              <a:rPr sz="800" spc="-5" dirty="0">
                <a:solidFill>
                  <a:srgbClr val="231F20"/>
                </a:solidFill>
                <a:latin typeface="Calibri"/>
                <a:cs typeface="Calibri"/>
              </a:rPr>
              <a:t>tori </a:t>
            </a:r>
            <a:r>
              <a:rPr sz="800" spc="9" dirty="0">
                <a:solidFill>
                  <a:srgbClr val="231F20"/>
                </a:solidFill>
                <a:latin typeface="Calibri"/>
                <a:cs typeface="Calibri"/>
              </a:rPr>
              <a:t>de</a:t>
            </a:r>
            <a:r>
              <a:rPr sz="800" spc="-28" dirty="0">
                <a:solidFill>
                  <a:srgbClr val="231F20"/>
                </a:solidFill>
                <a:latin typeface="Calibri"/>
                <a:cs typeface="Calibri"/>
              </a:rPr>
              <a:t> </a:t>
            </a:r>
            <a:r>
              <a:rPr sz="800" dirty="0">
                <a:solidFill>
                  <a:srgbClr val="231F20"/>
                </a:solidFill>
                <a:latin typeface="Calibri"/>
                <a:cs typeface="Calibri"/>
              </a:rPr>
              <a:t>caiac.</a:t>
            </a:r>
            <a:endParaRPr sz="800" dirty="0">
              <a:latin typeface="Calibri"/>
              <a:cs typeface="Calibri"/>
            </a:endParaRPr>
          </a:p>
          <a:p>
            <a:pPr marL="11826" marR="4730" indent="133637" algn="just">
              <a:lnSpc>
                <a:spcPct val="115700"/>
              </a:lnSpc>
            </a:pPr>
            <a:r>
              <a:rPr sz="800" spc="5" dirty="0">
                <a:solidFill>
                  <a:srgbClr val="231F20"/>
                </a:solidFill>
                <a:latin typeface="Calibri"/>
                <a:cs typeface="Calibri"/>
              </a:rPr>
              <a:t>Amplasat</a:t>
            </a:r>
            <a:r>
              <a:rPr sz="800" spc="-37" dirty="0">
                <a:solidFill>
                  <a:srgbClr val="231F20"/>
                </a:solidFill>
                <a:latin typeface="Calibri"/>
                <a:cs typeface="Calibri"/>
              </a:rPr>
              <a:t> </a:t>
            </a:r>
            <a:r>
              <a:rPr sz="800" spc="9" dirty="0">
                <a:solidFill>
                  <a:srgbClr val="231F20"/>
                </a:solidFill>
                <a:latin typeface="Calibri"/>
                <a:cs typeface="Calibri"/>
              </a:rPr>
              <a:t>în</a:t>
            </a:r>
            <a:r>
              <a:rPr sz="800" spc="-37" dirty="0">
                <a:solidFill>
                  <a:srgbClr val="231F20"/>
                </a:solidFill>
                <a:latin typeface="Calibri"/>
                <a:cs typeface="Calibri"/>
              </a:rPr>
              <a:t> </a:t>
            </a:r>
            <a:r>
              <a:rPr sz="800" dirty="0">
                <a:solidFill>
                  <a:srgbClr val="231F20"/>
                </a:solidFill>
                <a:latin typeface="Calibri"/>
                <a:cs typeface="Calibri"/>
              </a:rPr>
              <a:t>extremitatea</a:t>
            </a:r>
            <a:r>
              <a:rPr sz="800" spc="-37" dirty="0">
                <a:solidFill>
                  <a:srgbClr val="231F20"/>
                </a:solidFill>
                <a:latin typeface="Calibri"/>
                <a:cs typeface="Calibri"/>
              </a:rPr>
              <a:t> </a:t>
            </a:r>
            <a:r>
              <a:rPr sz="800" dirty="0">
                <a:solidFill>
                  <a:srgbClr val="231F20"/>
                </a:solidFill>
                <a:latin typeface="Calibri"/>
                <a:cs typeface="Calibri"/>
              </a:rPr>
              <a:t>Parcului</a:t>
            </a:r>
            <a:r>
              <a:rPr sz="800" spc="-37" dirty="0">
                <a:solidFill>
                  <a:srgbClr val="231F20"/>
                </a:solidFill>
                <a:latin typeface="Calibri"/>
                <a:cs typeface="Calibri"/>
              </a:rPr>
              <a:t> </a:t>
            </a:r>
            <a:r>
              <a:rPr sz="800" dirty="0">
                <a:solidFill>
                  <a:srgbClr val="231F20"/>
                </a:solidFill>
                <a:latin typeface="Calibri"/>
                <a:cs typeface="Calibri"/>
              </a:rPr>
              <a:t>Național  </a:t>
            </a:r>
            <a:r>
              <a:rPr sz="800" spc="9" dirty="0">
                <a:solidFill>
                  <a:srgbClr val="231F20"/>
                </a:solidFill>
                <a:latin typeface="Calibri"/>
                <a:cs typeface="Calibri"/>
              </a:rPr>
              <a:t>Than Bok </a:t>
            </a:r>
            <a:r>
              <a:rPr sz="800" dirty="0">
                <a:solidFill>
                  <a:srgbClr val="231F20"/>
                </a:solidFill>
                <a:latin typeface="Calibri"/>
                <a:cs typeface="Calibri"/>
              </a:rPr>
              <a:t>Khorani, </a:t>
            </a:r>
            <a:r>
              <a:rPr sz="800" spc="9" dirty="0">
                <a:solidFill>
                  <a:srgbClr val="231F20"/>
                </a:solidFill>
                <a:latin typeface="Calibri"/>
                <a:cs typeface="Calibri"/>
              </a:rPr>
              <a:t>arhipelagul </a:t>
            </a:r>
            <a:r>
              <a:rPr sz="800" dirty="0">
                <a:solidFill>
                  <a:srgbClr val="231F20"/>
                </a:solidFill>
                <a:latin typeface="Calibri"/>
                <a:cs typeface="Calibri"/>
              </a:rPr>
              <a:t>este </a:t>
            </a:r>
            <a:r>
              <a:rPr sz="800" spc="5" dirty="0">
                <a:solidFill>
                  <a:srgbClr val="231F20"/>
                </a:solidFill>
                <a:latin typeface="Calibri"/>
                <a:cs typeface="Calibri"/>
              </a:rPr>
              <a:t>accesibil  </a:t>
            </a:r>
            <a:r>
              <a:rPr sz="800" spc="14" dirty="0">
                <a:solidFill>
                  <a:srgbClr val="231F20"/>
                </a:solidFill>
                <a:latin typeface="Calibri"/>
                <a:cs typeface="Calibri"/>
              </a:rPr>
              <a:t>cu</a:t>
            </a:r>
            <a:r>
              <a:rPr sz="800" spc="-23" dirty="0">
                <a:solidFill>
                  <a:srgbClr val="231F20"/>
                </a:solidFill>
                <a:latin typeface="Calibri"/>
                <a:cs typeface="Calibri"/>
              </a:rPr>
              <a:t> </a:t>
            </a:r>
            <a:r>
              <a:rPr sz="800" dirty="0">
                <a:solidFill>
                  <a:srgbClr val="231F20"/>
                </a:solidFill>
                <a:latin typeface="Calibri"/>
                <a:cs typeface="Calibri"/>
              </a:rPr>
              <a:t>barca</a:t>
            </a:r>
            <a:r>
              <a:rPr sz="800" spc="-23" dirty="0">
                <a:solidFill>
                  <a:srgbClr val="231F20"/>
                </a:solidFill>
                <a:latin typeface="Calibri"/>
                <a:cs typeface="Calibri"/>
              </a:rPr>
              <a:t> </a:t>
            </a:r>
            <a:r>
              <a:rPr sz="800" spc="9" dirty="0">
                <a:solidFill>
                  <a:srgbClr val="231F20"/>
                </a:solidFill>
                <a:latin typeface="Calibri"/>
                <a:cs typeface="Calibri"/>
              </a:rPr>
              <a:t>de</a:t>
            </a:r>
            <a:r>
              <a:rPr sz="800" spc="-23" dirty="0">
                <a:solidFill>
                  <a:srgbClr val="231F20"/>
                </a:solidFill>
                <a:latin typeface="Calibri"/>
                <a:cs typeface="Calibri"/>
              </a:rPr>
              <a:t> </a:t>
            </a:r>
            <a:r>
              <a:rPr sz="800" dirty="0">
                <a:solidFill>
                  <a:srgbClr val="231F20"/>
                </a:solidFill>
                <a:latin typeface="Calibri"/>
                <a:cs typeface="Calibri"/>
              </a:rPr>
              <a:t>la</a:t>
            </a:r>
            <a:r>
              <a:rPr sz="800" spc="-23" dirty="0">
                <a:solidFill>
                  <a:srgbClr val="231F20"/>
                </a:solidFill>
                <a:latin typeface="Calibri"/>
                <a:cs typeface="Calibri"/>
              </a:rPr>
              <a:t> </a:t>
            </a:r>
            <a:r>
              <a:rPr sz="800" spc="14" dirty="0">
                <a:solidFill>
                  <a:srgbClr val="231F20"/>
                </a:solidFill>
                <a:latin typeface="Calibri"/>
                <a:cs typeface="Calibri"/>
              </a:rPr>
              <a:t>Ao</a:t>
            </a:r>
            <a:r>
              <a:rPr sz="800" spc="-23" dirty="0">
                <a:solidFill>
                  <a:srgbClr val="231F20"/>
                </a:solidFill>
                <a:latin typeface="Calibri"/>
                <a:cs typeface="Calibri"/>
              </a:rPr>
              <a:t> </a:t>
            </a:r>
            <a:r>
              <a:rPr sz="800" spc="9" dirty="0">
                <a:solidFill>
                  <a:srgbClr val="231F20"/>
                </a:solidFill>
                <a:latin typeface="Calibri"/>
                <a:cs typeface="Calibri"/>
              </a:rPr>
              <a:t>Nang,</a:t>
            </a:r>
            <a:r>
              <a:rPr sz="800" spc="-23" dirty="0">
                <a:solidFill>
                  <a:srgbClr val="231F20"/>
                </a:solidFill>
                <a:latin typeface="Calibri"/>
                <a:cs typeface="Calibri"/>
              </a:rPr>
              <a:t> </a:t>
            </a:r>
            <a:r>
              <a:rPr sz="800" dirty="0">
                <a:solidFill>
                  <a:srgbClr val="231F20"/>
                </a:solidFill>
                <a:latin typeface="Calibri"/>
                <a:cs typeface="Calibri"/>
              </a:rPr>
              <a:t>călătorie</a:t>
            </a:r>
            <a:r>
              <a:rPr sz="800" spc="-23" dirty="0">
                <a:solidFill>
                  <a:srgbClr val="231F20"/>
                </a:solidFill>
                <a:latin typeface="Calibri"/>
                <a:cs typeface="Calibri"/>
              </a:rPr>
              <a:t> </a:t>
            </a:r>
            <a:r>
              <a:rPr sz="800" dirty="0">
                <a:solidFill>
                  <a:srgbClr val="231F20"/>
                </a:solidFill>
                <a:latin typeface="Calibri"/>
                <a:cs typeface="Calibri"/>
              </a:rPr>
              <a:t>care</a:t>
            </a:r>
            <a:r>
              <a:rPr sz="800" spc="-23" dirty="0">
                <a:solidFill>
                  <a:srgbClr val="231F20"/>
                </a:solidFill>
                <a:latin typeface="Calibri"/>
                <a:cs typeface="Calibri"/>
              </a:rPr>
              <a:t> </a:t>
            </a:r>
            <a:r>
              <a:rPr sz="800" spc="5" dirty="0">
                <a:solidFill>
                  <a:srgbClr val="231F20"/>
                </a:solidFill>
                <a:latin typeface="Calibri"/>
                <a:cs typeface="Calibri"/>
              </a:rPr>
              <a:t>durează  aproximativ </a:t>
            </a:r>
            <a:r>
              <a:rPr sz="800" spc="9" dirty="0">
                <a:solidFill>
                  <a:srgbClr val="231F20"/>
                </a:solidFill>
                <a:latin typeface="Calibri"/>
                <a:cs typeface="Calibri"/>
              </a:rPr>
              <a:t>o</a:t>
            </a:r>
            <a:r>
              <a:rPr sz="800" spc="-42" dirty="0">
                <a:solidFill>
                  <a:srgbClr val="231F20"/>
                </a:solidFill>
                <a:latin typeface="Calibri"/>
                <a:cs typeface="Calibri"/>
              </a:rPr>
              <a:t> </a:t>
            </a:r>
            <a:r>
              <a:rPr sz="800" spc="-9" dirty="0">
                <a:solidFill>
                  <a:srgbClr val="231F20"/>
                </a:solidFill>
                <a:latin typeface="Calibri"/>
                <a:cs typeface="Calibri"/>
              </a:rPr>
              <a:t>oră.</a:t>
            </a:r>
            <a:endParaRPr sz="800" dirty="0">
              <a:latin typeface="Calibri"/>
              <a:cs typeface="Calibri"/>
            </a:endParaRPr>
          </a:p>
        </p:txBody>
      </p:sp>
      <p:sp>
        <p:nvSpPr>
          <p:cNvPr id="11" name="object 11"/>
          <p:cNvSpPr/>
          <p:nvPr/>
        </p:nvSpPr>
        <p:spPr>
          <a:xfrm>
            <a:off x="4955338" y="0"/>
            <a:ext cx="4951228" cy="308520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4953289" y="3280554"/>
            <a:ext cx="4953277" cy="3085190"/>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8318051" y="3117378"/>
            <a:ext cx="1259339"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Parcul </a:t>
            </a:r>
            <a:r>
              <a:rPr sz="700" i="1" dirty="0">
                <a:solidFill>
                  <a:srgbClr val="231F20"/>
                </a:solidFill>
                <a:latin typeface="Calibri"/>
                <a:cs typeface="Calibri"/>
              </a:rPr>
              <a:t>Național Than </a:t>
            </a:r>
            <a:r>
              <a:rPr sz="700" i="1" spc="-5" dirty="0">
                <a:solidFill>
                  <a:srgbClr val="231F20"/>
                </a:solidFill>
                <a:latin typeface="Calibri"/>
                <a:cs typeface="Calibri"/>
              </a:rPr>
              <a:t>Bok</a:t>
            </a:r>
            <a:r>
              <a:rPr sz="700" i="1" spc="-116" dirty="0">
                <a:solidFill>
                  <a:srgbClr val="231F20"/>
                </a:solidFill>
                <a:latin typeface="Calibri"/>
                <a:cs typeface="Calibri"/>
              </a:rPr>
              <a:t> </a:t>
            </a:r>
            <a:r>
              <a:rPr sz="700" i="1" dirty="0">
                <a:solidFill>
                  <a:srgbClr val="231F20"/>
                </a:solidFill>
                <a:latin typeface="Calibri"/>
                <a:cs typeface="Calibri"/>
              </a:rPr>
              <a:t>Khorani</a:t>
            </a:r>
            <a:endParaRPr sz="700" dirty="0">
              <a:latin typeface="Calibri"/>
              <a:cs typeface="Calibri"/>
            </a:endParaRPr>
          </a:p>
        </p:txBody>
      </p:sp>
      <p:sp>
        <p:nvSpPr>
          <p:cNvPr id="14" name="object 14"/>
          <p:cNvSpPr txBox="1"/>
          <p:nvPr/>
        </p:nvSpPr>
        <p:spPr>
          <a:xfrm>
            <a:off x="5282838" y="6397927"/>
            <a:ext cx="451314" cy="119663"/>
          </a:xfrm>
          <a:prstGeom prst="rect">
            <a:avLst/>
          </a:prstGeom>
        </p:spPr>
        <p:txBody>
          <a:bodyPr vert="horz" wrap="square" lIns="0" tIns="11826" rIns="0" bIns="0" rtlCol="0">
            <a:spAutoFit/>
          </a:bodyPr>
          <a:lstStyle/>
          <a:p>
            <a:pPr marL="11826">
              <a:spcBef>
                <a:spcPts val="93"/>
              </a:spcBef>
            </a:pPr>
            <a:r>
              <a:rPr sz="700" i="1" spc="-14" dirty="0">
                <a:solidFill>
                  <a:srgbClr val="231F20"/>
                </a:solidFill>
                <a:latin typeface="Calibri"/>
                <a:cs typeface="Calibri"/>
              </a:rPr>
              <a:t>Muko</a:t>
            </a:r>
            <a:r>
              <a:rPr sz="700" i="1" spc="-61" dirty="0">
                <a:solidFill>
                  <a:srgbClr val="231F20"/>
                </a:solidFill>
                <a:latin typeface="Calibri"/>
                <a:cs typeface="Calibri"/>
              </a:rPr>
              <a:t> </a:t>
            </a:r>
            <a:r>
              <a:rPr sz="700" i="1" dirty="0">
                <a:solidFill>
                  <a:srgbClr val="231F20"/>
                </a:solidFill>
                <a:latin typeface="Calibri"/>
                <a:cs typeface="Calibri"/>
              </a:rPr>
              <a:t>Hong</a:t>
            </a:r>
            <a:endParaRPr sz="7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800100"/>
            <a:ext cx="8629650" cy="757238"/>
          </a:xfrm>
        </p:spPr>
        <p:txBody>
          <a:bodyPr/>
          <a:lstStyle/>
          <a:p>
            <a:r>
              <a:rPr lang="ro-RO" dirty="0" smtClean="0"/>
              <a:t>Sejururi săptămânale de 7 nopți</a:t>
            </a:r>
            <a:r>
              <a:rPr lang="en-US" dirty="0" smtClean="0"/>
              <a:t> din </a:t>
            </a:r>
            <a:r>
              <a:rPr lang="ro-RO" dirty="0" smtClean="0"/>
              <a:t>Constanta</a:t>
            </a:r>
            <a:endParaRPr lang="en-US" dirty="0"/>
          </a:p>
        </p:txBody>
      </p:sp>
      <p:sp>
        <p:nvSpPr>
          <p:cNvPr id="3" name="Content Placeholder 2"/>
          <p:cNvSpPr>
            <a:spLocks noGrp="1"/>
          </p:cNvSpPr>
          <p:nvPr>
            <p:ph idx="1"/>
          </p:nvPr>
        </p:nvSpPr>
        <p:spPr>
          <a:xfrm>
            <a:off x="742950" y="1752600"/>
            <a:ext cx="8420100" cy="1752600"/>
          </a:xfrm>
        </p:spPr>
        <p:txBody>
          <a:bodyPr/>
          <a:lstStyle/>
          <a:p>
            <a:r>
              <a:rPr lang="ro-RO" dirty="0" smtClean="0"/>
              <a:t>Se pleacă din </a:t>
            </a:r>
            <a:r>
              <a:rPr lang="ro-RO" b="1" dirty="0" smtClean="0"/>
              <a:t>Constanța Vineri</a:t>
            </a:r>
            <a:r>
              <a:rPr lang="ro-RO" dirty="0" smtClean="0"/>
              <a:t> la ora 16</a:t>
            </a:r>
            <a:r>
              <a:rPr lang="en-US" dirty="0" smtClean="0"/>
              <a:t>:</a:t>
            </a:r>
            <a:r>
              <a:rPr lang="ro-RO" dirty="0" smtClean="0"/>
              <a:t>45</a:t>
            </a:r>
            <a:r>
              <a:rPr lang="en-US" dirty="0" smtClean="0"/>
              <a:t>;</a:t>
            </a:r>
            <a:endParaRPr lang="ro-RO" dirty="0" smtClean="0"/>
          </a:p>
          <a:p>
            <a:r>
              <a:rPr lang="ro-RO" dirty="0" smtClean="0"/>
              <a:t>Este necesară rezervarea unei nopți de cazare în Istanbul</a:t>
            </a:r>
            <a:r>
              <a:rPr lang="en-US" dirty="0" smtClean="0"/>
              <a:t>;</a:t>
            </a:r>
          </a:p>
          <a:p>
            <a:r>
              <a:rPr lang="en-US" dirty="0" err="1" smtClean="0"/>
              <a:t>Sosirea</a:t>
            </a:r>
            <a:r>
              <a:rPr lang="en-US" dirty="0" smtClean="0"/>
              <a:t> </a:t>
            </a:r>
            <a:r>
              <a:rPr lang="ro-RO" dirty="0" smtClean="0"/>
              <a:t>în </a:t>
            </a:r>
            <a:r>
              <a:rPr lang="ro-RO" b="1" dirty="0" smtClean="0"/>
              <a:t>Phuket</a:t>
            </a:r>
            <a:r>
              <a:rPr lang="ro-RO" dirty="0" smtClean="0"/>
              <a:t>  este programată dimineață - </a:t>
            </a:r>
            <a:r>
              <a:rPr lang="ro-RO" b="1" dirty="0" smtClean="0"/>
              <a:t>Duminică</a:t>
            </a:r>
            <a:r>
              <a:rPr lang="ro-RO" dirty="0" smtClean="0"/>
              <a:t> - la ora </a:t>
            </a:r>
            <a:r>
              <a:rPr lang="en-US" dirty="0" smtClean="0"/>
              <a:t>04:</a:t>
            </a:r>
            <a:r>
              <a:rPr lang="ro-RO" dirty="0" smtClean="0"/>
              <a:t>3</a:t>
            </a:r>
            <a:r>
              <a:rPr lang="en-US" dirty="0" smtClean="0"/>
              <a:t>0;</a:t>
            </a:r>
            <a:endParaRPr lang="ro-RO" dirty="0" smtClean="0"/>
          </a:p>
          <a:p>
            <a:r>
              <a:rPr lang="ro-RO" dirty="0" smtClean="0"/>
              <a:t>Prima plecare va fi în data de  Vineri, 2 Februarie 2018</a:t>
            </a:r>
            <a:r>
              <a:rPr lang="en-US" dirty="0" smtClean="0"/>
              <a:t>;</a:t>
            </a:r>
            <a:endParaRPr lang="ro-RO" dirty="0" smtClean="0"/>
          </a:p>
          <a:p>
            <a:r>
              <a:rPr lang="ro-RO" dirty="0" smtClean="0"/>
              <a:t>Timpul de conexiune în </a:t>
            </a:r>
            <a:r>
              <a:rPr lang="ro-RO" b="1" dirty="0" smtClean="0"/>
              <a:t>Istanbul</a:t>
            </a:r>
            <a:r>
              <a:rPr lang="ro-RO" dirty="0" smtClean="0"/>
              <a:t> necesită o noapte de cazare</a:t>
            </a:r>
            <a:r>
              <a:rPr lang="en-US" dirty="0" smtClean="0"/>
              <a:t>;</a:t>
            </a:r>
            <a:endParaRPr lang="ro-RO" dirty="0" smtClean="0"/>
          </a:p>
          <a:p>
            <a:r>
              <a:rPr lang="ro-RO" dirty="0" smtClean="0"/>
              <a:t>Întoarcerea către casă va fi in fiecare </a:t>
            </a:r>
            <a:r>
              <a:rPr lang="ro-RO" b="1" dirty="0" smtClean="0"/>
              <a:t>Duminică</a:t>
            </a:r>
            <a:r>
              <a:rPr lang="ro-RO" dirty="0" smtClean="0"/>
              <a:t> la ora 05</a:t>
            </a:r>
            <a:r>
              <a:rPr lang="en-US" dirty="0" smtClean="0"/>
              <a:t>:</a:t>
            </a:r>
            <a:r>
              <a:rPr lang="ro-RO" dirty="0" smtClean="0"/>
              <a:t>5</a:t>
            </a:r>
            <a:r>
              <a:rPr lang="en-US" dirty="0" smtClean="0"/>
              <a:t>0;</a:t>
            </a:r>
            <a:endParaRPr lang="ro-RO" dirty="0" smtClean="0"/>
          </a:p>
          <a:p>
            <a:r>
              <a:rPr lang="ro-RO" dirty="0" smtClean="0"/>
              <a:t> </a:t>
            </a:r>
            <a:r>
              <a:rPr lang="en-US" dirty="0" err="1" smtClean="0"/>
              <a:t>Sosirea</a:t>
            </a:r>
            <a:r>
              <a:rPr lang="en-US" dirty="0" smtClean="0"/>
              <a:t> </a:t>
            </a:r>
            <a:r>
              <a:rPr lang="ro-RO" dirty="0" smtClean="0"/>
              <a:t>în </a:t>
            </a:r>
            <a:r>
              <a:rPr lang="ro-RO" b="1" dirty="0" smtClean="0"/>
              <a:t>Constanța</a:t>
            </a:r>
            <a:r>
              <a:rPr lang="ro-RO" dirty="0" smtClean="0"/>
              <a:t>  este programată în aceeași zi - </a:t>
            </a:r>
            <a:r>
              <a:rPr lang="ro-RO" b="1" dirty="0" smtClean="0"/>
              <a:t>Duminică</a:t>
            </a:r>
            <a:r>
              <a:rPr lang="ro-RO" dirty="0" smtClean="0"/>
              <a:t> - la ora 14</a:t>
            </a:r>
            <a:r>
              <a:rPr lang="en-US" dirty="0" smtClean="0"/>
              <a:t>:</a:t>
            </a:r>
            <a:r>
              <a:rPr lang="ro-RO" dirty="0" smtClean="0"/>
              <a:t>45</a:t>
            </a:r>
            <a:r>
              <a:rPr lang="en-US" dirty="0" smtClean="0"/>
              <a:t>;</a:t>
            </a:r>
            <a:endParaRPr lang="ro-RO" dirty="0" smtClean="0"/>
          </a:p>
          <a:p>
            <a:r>
              <a:rPr lang="ro-RO" dirty="0" smtClean="0"/>
              <a:t>Timpul de conexiune</a:t>
            </a:r>
            <a:r>
              <a:rPr lang="en-US" dirty="0" smtClean="0"/>
              <a:t> la </a:t>
            </a:r>
            <a:r>
              <a:rPr lang="ro-RO" dirty="0" smtClean="0"/>
              <a:t>î</a:t>
            </a:r>
            <a:r>
              <a:rPr lang="en-US" dirty="0" err="1" smtClean="0"/>
              <a:t>ntoarcere</a:t>
            </a:r>
            <a:r>
              <a:rPr lang="ro-RO" dirty="0" smtClean="0"/>
              <a:t> în </a:t>
            </a:r>
            <a:r>
              <a:rPr lang="ro-RO" b="1" dirty="0" smtClean="0"/>
              <a:t>Istanbul</a:t>
            </a:r>
            <a:r>
              <a:rPr lang="ro-RO" dirty="0" smtClean="0"/>
              <a:t> este de 1 oră și 40 de minute.</a:t>
            </a:r>
          </a:p>
          <a:p>
            <a:endParaRPr lang="ro-RO" dirty="0" smtClean="0"/>
          </a:p>
          <a:p>
            <a:endParaRPr lang="en-US" dirty="0"/>
          </a:p>
        </p:txBody>
      </p:sp>
      <p:sp>
        <p:nvSpPr>
          <p:cNvPr id="4" name="Title 1"/>
          <p:cNvSpPr txBox="1">
            <a:spLocks/>
          </p:cNvSpPr>
          <p:nvPr/>
        </p:nvSpPr>
        <p:spPr bwMode="auto">
          <a:xfrm>
            <a:off x="762000" y="4448175"/>
            <a:ext cx="76200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ro-RO" sz="2400" b="1" i="0" u="none" strike="noStrike" kern="0" cap="none" spc="0" normalizeH="0" baseline="0" noProof="0" dirty="0" smtClean="0">
                <a:ln>
                  <a:noFill/>
                </a:ln>
                <a:solidFill>
                  <a:srgbClr val="4D4D4D"/>
                </a:solidFill>
                <a:effectLst/>
                <a:uLnTx/>
                <a:uFillTx/>
                <a:latin typeface="+mj-lt"/>
                <a:ea typeface="+mj-ea"/>
                <a:cs typeface="+mj-cs"/>
              </a:rPr>
              <a:t>Sejururi săptămânale de 9 nopți din</a:t>
            </a:r>
            <a:r>
              <a:rPr kumimoji="0" lang="ro-RO" sz="2400" b="1" i="0" u="none" strike="noStrike" kern="0" cap="none" spc="0" normalizeH="0" noProof="0" dirty="0" smtClean="0">
                <a:ln>
                  <a:noFill/>
                </a:ln>
                <a:solidFill>
                  <a:srgbClr val="4D4D4D"/>
                </a:solidFill>
                <a:effectLst/>
                <a:uLnTx/>
                <a:uFillTx/>
                <a:latin typeface="+mj-lt"/>
                <a:ea typeface="+mj-ea"/>
                <a:cs typeface="+mj-cs"/>
              </a:rPr>
              <a:t> Constanța</a:t>
            </a:r>
            <a:endParaRPr kumimoji="0" lang="en-US" sz="2400" b="1" i="0" u="none" strike="noStrike" kern="0" cap="none" spc="0" normalizeH="0" baseline="0" noProof="0" dirty="0">
              <a:ln>
                <a:noFill/>
              </a:ln>
              <a:solidFill>
                <a:srgbClr val="4D4D4D"/>
              </a:solidFill>
              <a:effectLst/>
              <a:uLnTx/>
              <a:uFillTx/>
              <a:latin typeface="+mj-lt"/>
              <a:ea typeface="+mj-ea"/>
              <a:cs typeface="+mj-cs"/>
            </a:endParaRPr>
          </a:p>
        </p:txBody>
      </p:sp>
      <p:sp>
        <p:nvSpPr>
          <p:cNvPr id="5" name="Content Placeholder 2"/>
          <p:cNvSpPr txBox="1">
            <a:spLocks/>
          </p:cNvSpPr>
          <p:nvPr/>
        </p:nvSpPr>
        <p:spPr bwMode="auto">
          <a:xfrm>
            <a:off x="762000" y="5181600"/>
            <a:ext cx="8420100" cy="1533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114300" algn="l" defTabSz="774700" rtl="0" eaLnBrk="0" fontAlgn="base" latinLnBrk="0" hangingPunct="0">
              <a:lnSpc>
                <a:spcPct val="100000"/>
              </a:lnSpc>
              <a:spcBef>
                <a:spcPct val="20000"/>
              </a:spcBef>
              <a:spcAft>
                <a:spcPct val="0"/>
              </a:spcAft>
              <a:buClrTx/>
              <a:buSzPct val="60000"/>
              <a:buFont typeface="Wingdings" pitchFamily="2" charset="2"/>
              <a:buChar char="q"/>
              <a:tabLst/>
              <a:defRPr/>
            </a:pPr>
            <a:r>
              <a:rPr kumimoji="0" lang="ro-RO" sz="1600" b="0" i="0" u="none" strike="noStrike" kern="0" cap="none" spc="0" normalizeH="0" baseline="0" noProof="0" dirty="0" smtClean="0">
                <a:ln>
                  <a:noFill/>
                </a:ln>
                <a:solidFill>
                  <a:srgbClr val="5F5F5F"/>
                </a:solidFill>
                <a:effectLst/>
                <a:uLnTx/>
                <a:uFillTx/>
                <a:latin typeface="+mn-lt"/>
                <a:ea typeface="+mn-ea"/>
                <a:cs typeface="+mn-cs"/>
              </a:rPr>
              <a:t>Nu sunt disponibile variante</a:t>
            </a:r>
            <a:r>
              <a:rPr kumimoji="0" lang="ro-RO" sz="1600" b="0" i="0" u="none" strike="noStrike" kern="0" cap="none" spc="0" normalizeH="0" noProof="0" dirty="0" smtClean="0">
                <a:ln>
                  <a:noFill/>
                </a:ln>
                <a:solidFill>
                  <a:srgbClr val="5F5F5F"/>
                </a:solidFill>
                <a:effectLst/>
                <a:uLnTx/>
                <a:uFillTx/>
                <a:latin typeface="+mn-lt"/>
                <a:ea typeface="+mn-ea"/>
                <a:cs typeface="+mn-cs"/>
              </a:rPr>
              <a:t> confortabile de zbor.</a:t>
            </a:r>
            <a:endParaRPr kumimoji="0" lang="en-US" sz="1600" b="0" i="0" u="none" strike="noStrike" kern="0" cap="none" spc="0" normalizeH="0" baseline="0" noProof="0" dirty="0">
              <a:ln>
                <a:noFill/>
              </a:ln>
              <a:solidFill>
                <a:srgbClr val="5F5F5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20</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61374" y="6586642"/>
            <a:ext cx="429019" cy="139694"/>
          </a:xfrm>
          <a:prstGeom prst="rect">
            <a:avLst/>
          </a:prstGeom>
        </p:spPr>
        <p:txBody>
          <a:bodyPr vert="horz" wrap="square" lIns="0" tIns="1183" rIns="0" bIns="0" rtlCol="0">
            <a:spAutoFit/>
          </a:bodyPr>
          <a:lstStyle/>
          <a:p>
            <a:pPr>
              <a:spcBef>
                <a:spcPts val="9"/>
              </a:spcBef>
            </a:pPr>
            <a:r>
              <a:rPr sz="700" i="1" spc="-5" dirty="0">
                <a:solidFill>
                  <a:srgbClr val="939598"/>
                </a:solidFill>
                <a:latin typeface="Calibri"/>
                <a:cs typeface="Calibri"/>
              </a:rPr>
              <a:t>Krabi</a:t>
            </a:r>
            <a:r>
              <a:rPr sz="700" i="1" dirty="0">
                <a:solidFill>
                  <a:srgbClr val="939598"/>
                </a:solidFill>
                <a:latin typeface="Calibri"/>
                <a:cs typeface="Calibri"/>
              </a:rPr>
              <a:t> </a:t>
            </a:r>
            <a:r>
              <a:rPr sz="1300" i="1" spc="-20" baseline="3086" dirty="0">
                <a:solidFill>
                  <a:srgbClr val="231F20"/>
                </a:solidFill>
                <a:latin typeface="Calibri"/>
                <a:cs typeface="Calibri"/>
              </a:rPr>
              <a:t>21</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329555" y="2474895"/>
            <a:ext cx="2092673" cy="1403640"/>
          </a:xfrm>
          <a:prstGeom prst="rect">
            <a:avLst/>
          </a:prstGeom>
        </p:spPr>
        <p:txBody>
          <a:bodyPr vert="horz" wrap="square" lIns="0" tIns="33705" rIns="0" bIns="0" rtlCol="0">
            <a:spAutoFit/>
          </a:bodyPr>
          <a:lstStyle/>
          <a:p>
            <a:pPr marL="11826">
              <a:spcBef>
                <a:spcPts val="265"/>
              </a:spcBef>
            </a:pPr>
            <a:r>
              <a:rPr sz="900" b="1" i="1" spc="23" dirty="0">
                <a:solidFill>
                  <a:srgbClr val="007DC5"/>
                </a:solidFill>
                <a:latin typeface="Calibri"/>
                <a:cs typeface="Calibri"/>
              </a:rPr>
              <a:t>Muzeul </a:t>
            </a:r>
            <a:r>
              <a:rPr sz="900" b="1" i="1" spc="-5" dirty="0">
                <a:solidFill>
                  <a:srgbClr val="007DC5"/>
                </a:solidFill>
                <a:latin typeface="Calibri"/>
                <a:cs typeface="Calibri"/>
              </a:rPr>
              <a:t>Wat </a:t>
            </a:r>
            <a:r>
              <a:rPr sz="900" b="1" i="1" spc="33" dirty="0">
                <a:solidFill>
                  <a:srgbClr val="007DC5"/>
                </a:solidFill>
                <a:latin typeface="Calibri"/>
                <a:cs typeface="Calibri"/>
              </a:rPr>
              <a:t>Khlong</a:t>
            </a:r>
            <a:r>
              <a:rPr sz="900" b="1" i="1" spc="-130" dirty="0">
                <a:solidFill>
                  <a:srgbClr val="007DC5"/>
                </a:solidFill>
                <a:latin typeface="Calibri"/>
                <a:cs typeface="Calibri"/>
              </a:rPr>
              <a:t> </a:t>
            </a:r>
            <a:r>
              <a:rPr sz="900" b="1" i="1" spc="33" dirty="0">
                <a:solidFill>
                  <a:srgbClr val="007DC5"/>
                </a:solidFill>
                <a:latin typeface="Calibri"/>
                <a:cs typeface="Calibri"/>
              </a:rPr>
              <a:t>Thom</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Muzeul, </a:t>
            </a:r>
            <a:r>
              <a:rPr sz="800" spc="9" dirty="0">
                <a:solidFill>
                  <a:srgbClr val="231F20"/>
                </a:solidFill>
                <a:latin typeface="Calibri"/>
                <a:cs typeface="Calibri"/>
              </a:rPr>
              <a:t>amenajat </a:t>
            </a:r>
            <a:r>
              <a:rPr sz="800" spc="5" dirty="0">
                <a:solidFill>
                  <a:srgbClr val="231F20"/>
                </a:solidFill>
                <a:latin typeface="Calibri"/>
                <a:cs typeface="Calibri"/>
              </a:rPr>
              <a:t>într-un </a:t>
            </a:r>
            <a:r>
              <a:rPr sz="800" spc="9" dirty="0">
                <a:solidFill>
                  <a:srgbClr val="231F20"/>
                </a:solidFill>
                <a:latin typeface="Calibri"/>
                <a:cs typeface="Calibri"/>
              </a:rPr>
              <a:t>templu, </a:t>
            </a:r>
            <a:r>
              <a:rPr sz="800" dirty="0">
                <a:solidFill>
                  <a:srgbClr val="231F20"/>
                </a:solidFill>
                <a:latin typeface="Calibri"/>
                <a:cs typeface="Calibri"/>
              </a:rPr>
              <a:t>se află </a:t>
            </a:r>
            <a:r>
              <a:rPr sz="800" spc="5" dirty="0">
                <a:solidFill>
                  <a:srgbClr val="231F20"/>
                </a:solidFill>
                <a:latin typeface="Calibri"/>
                <a:cs typeface="Calibri"/>
              </a:rPr>
              <a:t>la  </a:t>
            </a:r>
            <a:r>
              <a:rPr sz="800" dirty="0">
                <a:solidFill>
                  <a:srgbClr val="231F20"/>
                </a:solidFill>
                <a:latin typeface="Calibri"/>
                <a:cs typeface="Calibri"/>
              </a:rPr>
              <a:t>1 </a:t>
            </a:r>
            <a:r>
              <a:rPr sz="800" spc="28" dirty="0">
                <a:solidFill>
                  <a:srgbClr val="231F20"/>
                </a:solidFill>
                <a:latin typeface="Calibri"/>
                <a:cs typeface="Calibri"/>
              </a:rPr>
              <a:t>km </a:t>
            </a:r>
            <a:r>
              <a:rPr sz="800" spc="23" dirty="0">
                <a:solidFill>
                  <a:srgbClr val="231F20"/>
                </a:solidFill>
                <a:latin typeface="Calibri"/>
                <a:cs typeface="Calibri"/>
              </a:rPr>
              <a:t>de </a:t>
            </a:r>
            <a:r>
              <a:rPr sz="800" spc="14" dirty="0">
                <a:solidFill>
                  <a:srgbClr val="231F20"/>
                </a:solidFill>
                <a:latin typeface="Calibri"/>
                <a:cs typeface="Calibri"/>
              </a:rPr>
              <a:t>administrația </a:t>
            </a:r>
            <a:r>
              <a:rPr sz="800" spc="23" dirty="0">
                <a:solidFill>
                  <a:srgbClr val="231F20"/>
                </a:solidFill>
                <a:latin typeface="Calibri"/>
                <a:cs typeface="Calibri"/>
              </a:rPr>
              <a:t>districtului </a:t>
            </a:r>
            <a:r>
              <a:rPr sz="800" spc="37" dirty="0">
                <a:solidFill>
                  <a:srgbClr val="231F20"/>
                </a:solidFill>
                <a:latin typeface="Calibri"/>
                <a:cs typeface="Calibri"/>
              </a:rPr>
              <a:t>Khlong  </a:t>
            </a:r>
            <a:r>
              <a:rPr sz="800" spc="9" dirty="0">
                <a:solidFill>
                  <a:srgbClr val="231F20"/>
                </a:solidFill>
                <a:latin typeface="Calibri"/>
                <a:cs typeface="Calibri"/>
              </a:rPr>
              <a:t>Thom, </a:t>
            </a:r>
            <a:r>
              <a:rPr sz="800" dirty="0">
                <a:solidFill>
                  <a:srgbClr val="231F20"/>
                </a:solidFill>
                <a:latin typeface="Calibri"/>
                <a:cs typeface="Calibri"/>
              </a:rPr>
              <a:t>între </a:t>
            </a:r>
            <a:r>
              <a:rPr sz="800" spc="9" dirty="0">
                <a:solidFill>
                  <a:srgbClr val="231F20"/>
                </a:solidFill>
                <a:latin typeface="Calibri"/>
                <a:cs typeface="Calibri"/>
              </a:rPr>
              <a:t>kilometrii </a:t>
            </a:r>
            <a:r>
              <a:rPr sz="800" spc="-5" dirty="0">
                <a:solidFill>
                  <a:srgbClr val="231F20"/>
                </a:solidFill>
                <a:latin typeface="Calibri"/>
                <a:cs typeface="Calibri"/>
              </a:rPr>
              <a:t>71 </a:t>
            </a:r>
            <a:r>
              <a:rPr sz="800" dirty="0">
                <a:solidFill>
                  <a:srgbClr val="231F20"/>
                </a:solidFill>
                <a:latin typeface="Calibri"/>
                <a:cs typeface="Calibri"/>
              </a:rPr>
              <a:t>şi 72 ai </a:t>
            </a:r>
            <a:r>
              <a:rPr sz="800" spc="5" dirty="0">
                <a:solidFill>
                  <a:srgbClr val="231F20"/>
                </a:solidFill>
                <a:latin typeface="Calibri"/>
                <a:cs typeface="Calibri"/>
              </a:rPr>
              <a:t>autostrăzii  </a:t>
            </a:r>
            <a:r>
              <a:rPr sz="800" spc="-23" dirty="0">
                <a:solidFill>
                  <a:srgbClr val="231F20"/>
                </a:solidFill>
                <a:latin typeface="Calibri"/>
                <a:cs typeface="Calibri"/>
              </a:rPr>
              <a:t>nr.</a:t>
            </a:r>
            <a:r>
              <a:rPr sz="800" spc="-51" dirty="0">
                <a:solidFill>
                  <a:srgbClr val="231F20"/>
                </a:solidFill>
                <a:latin typeface="Calibri"/>
                <a:cs typeface="Calibri"/>
              </a:rPr>
              <a:t> </a:t>
            </a:r>
            <a:r>
              <a:rPr sz="800" spc="-19" dirty="0">
                <a:solidFill>
                  <a:srgbClr val="231F20"/>
                </a:solidFill>
                <a:latin typeface="Calibri"/>
                <a:cs typeface="Calibri"/>
              </a:rPr>
              <a:t>4.</a:t>
            </a:r>
            <a:r>
              <a:rPr sz="800" spc="-51" dirty="0">
                <a:solidFill>
                  <a:srgbClr val="231F20"/>
                </a:solidFill>
                <a:latin typeface="Calibri"/>
                <a:cs typeface="Calibri"/>
              </a:rPr>
              <a:t> </a:t>
            </a:r>
            <a:r>
              <a:rPr sz="800" spc="14" dirty="0">
                <a:solidFill>
                  <a:srgbClr val="231F20"/>
                </a:solidFill>
                <a:latin typeface="Calibri"/>
                <a:cs typeface="Calibri"/>
              </a:rPr>
              <a:t>Expune</a:t>
            </a:r>
            <a:r>
              <a:rPr sz="800" spc="-51" dirty="0">
                <a:solidFill>
                  <a:srgbClr val="231F20"/>
                </a:solidFill>
                <a:latin typeface="Calibri"/>
                <a:cs typeface="Calibri"/>
              </a:rPr>
              <a:t> </a:t>
            </a:r>
            <a:r>
              <a:rPr sz="800" dirty="0">
                <a:solidFill>
                  <a:srgbClr val="231F20"/>
                </a:solidFill>
                <a:latin typeface="Calibri"/>
                <a:cs typeface="Calibri"/>
              </a:rPr>
              <a:t>artefacte</a:t>
            </a:r>
            <a:r>
              <a:rPr sz="800" spc="-51" dirty="0">
                <a:solidFill>
                  <a:srgbClr val="231F20"/>
                </a:solidFill>
                <a:latin typeface="Calibri"/>
                <a:cs typeface="Calibri"/>
              </a:rPr>
              <a:t> </a:t>
            </a:r>
            <a:r>
              <a:rPr sz="800" dirty="0">
                <a:solidFill>
                  <a:srgbClr val="231F20"/>
                </a:solidFill>
                <a:latin typeface="Calibri"/>
                <a:cs typeface="Calibri"/>
              </a:rPr>
              <a:t>(unelte</a:t>
            </a:r>
            <a:r>
              <a:rPr sz="800" spc="-51" dirty="0">
                <a:solidFill>
                  <a:srgbClr val="231F20"/>
                </a:solidFill>
                <a:latin typeface="Calibri"/>
                <a:cs typeface="Calibri"/>
              </a:rPr>
              <a:t> </a:t>
            </a:r>
            <a:r>
              <a:rPr sz="800" spc="14" dirty="0">
                <a:solidFill>
                  <a:srgbClr val="231F20"/>
                </a:solidFill>
                <a:latin typeface="Calibri"/>
                <a:cs typeface="Calibri"/>
              </a:rPr>
              <a:t>din</a:t>
            </a:r>
            <a:r>
              <a:rPr sz="800" spc="-51" dirty="0">
                <a:solidFill>
                  <a:srgbClr val="231F20"/>
                </a:solidFill>
                <a:latin typeface="Calibri"/>
                <a:cs typeface="Calibri"/>
              </a:rPr>
              <a:t> </a:t>
            </a:r>
            <a:r>
              <a:rPr sz="800" spc="-5" dirty="0">
                <a:solidFill>
                  <a:srgbClr val="231F20"/>
                </a:solidFill>
                <a:latin typeface="Calibri"/>
                <a:cs typeface="Calibri"/>
              </a:rPr>
              <a:t>piatră,</a:t>
            </a:r>
            <a:r>
              <a:rPr sz="800" spc="-51" dirty="0">
                <a:solidFill>
                  <a:srgbClr val="231F20"/>
                </a:solidFill>
                <a:latin typeface="Calibri"/>
                <a:cs typeface="Calibri"/>
              </a:rPr>
              <a:t> </a:t>
            </a:r>
            <a:r>
              <a:rPr sz="800" dirty="0">
                <a:solidFill>
                  <a:srgbClr val="231F20"/>
                </a:solidFill>
                <a:latin typeface="Calibri"/>
                <a:cs typeface="Calibri"/>
              </a:rPr>
              <a:t>orna-  </a:t>
            </a:r>
            <a:r>
              <a:rPr sz="800" spc="5" dirty="0">
                <a:solidFill>
                  <a:srgbClr val="231F20"/>
                </a:solidFill>
                <a:latin typeface="Calibri"/>
                <a:cs typeface="Calibri"/>
              </a:rPr>
              <a:t>mente </a:t>
            </a:r>
            <a:r>
              <a:rPr sz="800" spc="14" dirty="0">
                <a:solidFill>
                  <a:srgbClr val="231F20"/>
                </a:solidFill>
                <a:latin typeface="Calibri"/>
                <a:cs typeface="Calibri"/>
              </a:rPr>
              <a:t>din </a:t>
            </a:r>
            <a:r>
              <a:rPr sz="800" dirty="0">
                <a:solidFill>
                  <a:srgbClr val="231F20"/>
                </a:solidFill>
                <a:latin typeface="Calibri"/>
                <a:cs typeface="Calibri"/>
              </a:rPr>
              <a:t>lut </a:t>
            </a:r>
            <a:r>
              <a:rPr sz="800" spc="9" dirty="0">
                <a:solidFill>
                  <a:srgbClr val="231F20"/>
                </a:solidFill>
                <a:latin typeface="Calibri"/>
                <a:cs typeface="Calibri"/>
              </a:rPr>
              <a:t>în </a:t>
            </a:r>
            <a:r>
              <a:rPr sz="800" dirty="0">
                <a:solidFill>
                  <a:srgbClr val="231F20"/>
                </a:solidFill>
                <a:latin typeface="Calibri"/>
                <a:cs typeface="Calibri"/>
              </a:rPr>
              <a:t>formă </a:t>
            </a:r>
            <a:r>
              <a:rPr sz="800" spc="9" dirty="0">
                <a:solidFill>
                  <a:srgbClr val="231F20"/>
                </a:solidFill>
                <a:latin typeface="Calibri"/>
                <a:cs typeface="Calibri"/>
              </a:rPr>
              <a:t>de </a:t>
            </a:r>
            <a:r>
              <a:rPr sz="800" spc="5" dirty="0">
                <a:solidFill>
                  <a:srgbClr val="231F20"/>
                </a:solidFill>
                <a:latin typeface="Calibri"/>
                <a:cs typeface="Calibri"/>
              </a:rPr>
              <a:t>animale </a:t>
            </a:r>
            <a:r>
              <a:rPr sz="800" dirty="0">
                <a:solidFill>
                  <a:srgbClr val="231F20"/>
                </a:solidFill>
                <a:latin typeface="Calibri"/>
                <a:cs typeface="Calibri"/>
              </a:rPr>
              <a:t>şi </a:t>
            </a:r>
            <a:r>
              <a:rPr sz="800" spc="9" dirty="0">
                <a:solidFill>
                  <a:srgbClr val="231F20"/>
                </a:solidFill>
                <a:latin typeface="Calibri"/>
                <a:cs typeface="Calibri"/>
              </a:rPr>
              <a:t>mărgele  </a:t>
            </a:r>
            <a:r>
              <a:rPr sz="800" dirty="0">
                <a:solidFill>
                  <a:srgbClr val="231F20"/>
                </a:solidFill>
                <a:latin typeface="Calibri"/>
                <a:cs typeface="Calibri"/>
              </a:rPr>
              <a:t>ce </a:t>
            </a:r>
            <a:r>
              <a:rPr sz="800" spc="5" dirty="0">
                <a:solidFill>
                  <a:srgbClr val="231F20"/>
                </a:solidFill>
                <a:latin typeface="Calibri"/>
                <a:cs typeface="Calibri"/>
              </a:rPr>
              <a:t>au aproximativ </a:t>
            </a:r>
            <a:r>
              <a:rPr sz="800" dirty="0">
                <a:solidFill>
                  <a:srgbClr val="231F20"/>
                </a:solidFill>
                <a:latin typeface="Calibri"/>
                <a:cs typeface="Calibri"/>
              </a:rPr>
              <a:t>5000 </a:t>
            </a:r>
            <a:r>
              <a:rPr sz="800" spc="9" dirty="0">
                <a:solidFill>
                  <a:srgbClr val="231F20"/>
                </a:solidFill>
                <a:latin typeface="Calibri"/>
                <a:cs typeface="Calibri"/>
              </a:rPr>
              <a:t>de </a:t>
            </a:r>
            <a:r>
              <a:rPr sz="800" dirty="0">
                <a:solidFill>
                  <a:srgbClr val="231F20"/>
                </a:solidFill>
                <a:latin typeface="Calibri"/>
                <a:cs typeface="Calibri"/>
              </a:rPr>
              <a:t>ani) descoperite </a:t>
            </a:r>
            <a:r>
              <a:rPr sz="800" spc="9" dirty="0">
                <a:solidFill>
                  <a:srgbClr val="231F20"/>
                </a:solidFill>
                <a:latin typeface="Calibri"/>
                <a:cs typeface="Calibri"/>
              </a:rPr>
              <a:t>în  </a:t>
            </a:r>
            <a:r>
              <a:rPr sz="800" dirty="0">
                <a:solidFill>
                  <a:srgbClr val="231F20"/>
                </a:solidFill>
                <a:latin typeface="Calibri"/>
                <a:cs typeface="Calibri"/>
              </a:rPr>
              <a:t>situl </a:t>
            </a:r>
            <a:r>
              <a:rPr sz="800" spc="9" dirty="0">
                <a:solidFill>
                  <a:srgbClr val="231F20"/>
                </a:solidFill>
                <a:latin typeface="Calibri"/>
                <a:cs typeface="Calibri"/>
              </a:rPr>
              <a:t>arheologic </a:t>
            </a:r>
            <a:r>
              <a:rPr sz="800" spc="5" dirty="0">
                <a:solidFill>
                  <a:srgbClr val="231F20"/>
                </a:solidFill>
                <a:latin typeface="Calibri"/>
                <a:cs typeface="Calibri"/>
              </a:rPr>
              <a:t>„Khuan </a:t>
            </a:r>
            <a:r>
              <a:rPr sz="800" spc="23" dirty="0">
                <a:solidFill>
                  <a:srgbClr val="231F20"/>
                </a:solidFill>
                <a:latin typeface="Calibri"/>
                <a:cs typeface="Calibri"/>
              </a:rPr>
              <a:t>Luk </a:t>
            </a:r>
            <a:r>
              <a:rPr sz="800" spc="-5" dirty="0">
                <a:solidFill>
                  <a:srgbClr val="231F20"/>
                </a:solidFill>
                <a:latin typeface="Calibri"/>
                <a:cs typeface="Calibri"/>
              </a:rPr>
              <a:t>Pat“ </a:t>
            </a:r>
            <a:r>
              <a:rPr sz="800" dirty="0">
                <a:solidFill>
                  <a:srgbClr val="231F20"/>
                </a:solidFill>
                <a:latin typeface="Calibri"/>
                <a:cs typeface="Calibri"/>
              </a:rPr>
              <a:t>(„movila </a:t>
            </a:r>
            <a:r>
              <a:rPr sz="800" spc="14" dirty="0">
                <a:solidFill>
                  <a:srgbClr val="231F20"/>
                </a:solidFill>
                <a:latin typeface="Calibri"/>
                <a:cs typeface="Calibri"/>
              </a:rPr>
              <a:t>de  </a:t>
            </a:r>
            <a:r>
              <a:rPr sz="800" dirty="0">
                <a:solidFill>
                  <a:srgbClr val="231F20"/>
                </a:solidFill>
                <a:latin typeface="Calibri"/>
                <a:cs typeface="Calibri"/>
              </a:rPr>
              <a:t>mărgele“) </a:t>
            </a:r>
            <a:r>
              <a:rPr sz="800" spc="14" dirty="0">
                <a:solidFill>
                  <a:srgbClr val="231F20"/>
                </a:solidFill>
                <a:latin typeface="Calibri"/>
                <a:cs typeface="Calibri"/>
              </a:rPr>
              <a:t>din </a:t>
            </a:r>
            <a:r>
              <a:rPr sz="800" dirty="0">
                <a:solidFill>
                  <a:srgbClr val="231F20"/>
                </a:solidFill>
                <a:latin typeface="Calibri"/>
                <a:cs typeface="Calibri"/>
              </a:rPr>
              <a:t>spatele</a:t>
            </a:r>
            <a:r>
              <a:rPr sz="800" spc="-65" dirty="0">
                <a:solidFill>
                  <a:srgbClr val="231F20"/>
                </a:solidFill>
                <a:latin typeface="Calibri"/>
                <a:cs typeface="Calibri"/>
              </a:rPr>
              <a:t> </a:t>
            </a:r>
            <a:r>
              <a:rPr sz="800" dirty="0">
                <a:solidFill>
                  <a:srgbClr val="231F20"/>
                </a:solidFill>
                <a:latin typeface="Calibri"/>
                <a:cs typeface="Calibri"/>
              </a:rPr>
              <a:t>templului.</a:t>
            </a:r>
            <a:endParaRPr sz="800" dirty="0">
              <a:latin typeface="Calibri"/>
              <a:cs typeface="Calibri"/>
            </a:endParaRPr>
          </a:p>
        </p:txBody>
      </p:sp>
      <p:sp>
        <p:nvSpPr>
          <p:cNvPr id="7" name="object 7"/>
          <p:cNvSpPr txBox="1"/>
          <p:nvPr/>
        </p:nvSpPr>
        <p:spPr>
          <a:xfrm>
            <a:off x="329555" y="3914441"/>
            <a:ext cx="2091468" cy="1249752"/>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Namtok</a:t>
            </a:r>
            <a:r>
              <a:rPr sz="900" b="1" i="1" spc="-42" dirty="0">
                <a:solidFill>
                  <a:srgbClr val="007DC5"/>
                </a:solidFill>
                <a:latin typeface="Calibri"/>
                <a:cs typeface="Calibri"/>
              </a:rPr>
              <a:t> </a:t>
            </a:r>
            <a:r>
              <a:rPr sz="900" b="1" i="1" spc="33" dirty="0">
                <a:solidFill>
                  <a:srgbClr val="007DC5"/>
                </a:solidFill>
                <a:latin typeface="Calibri"/>
                <a:cs typeface="Calibri"/>
              </a:rPr>
              <a:t>Ron</a:t>
            </a:r>
            <a:r>
              <a:rPr sz="900" b="1" i="1" spc="-42" dirty="0">
                <a:solidFill>
                  <a:srgbClr val="007DC5"/>
                </a:solidFill>
                <a:latin typeface="Calibri"/>
                <a:cs typeface="Calibri"/>
              </a:rPr>
              <a:t> </a:t>
            </a:r>
            <a:r>
              <a:rPr sz="900" b="1" i="1" spc="33" dirty="0">
                <a:solidFill>
                  <a:srgbClr val="007DC5"/>
                </a:solidFill>
                <a:latin typeface="Calibri"/>
                <a:cs typeface="Calibri"/>
              </a:rPr>
              <a:t>Khlong</a:t>
            </a:r>
            <a:r>
              <a:rPr sz="900" b="1" i="1" spc="-42" dirty="0">
                <a:solidFill>
                  <a:srgbClr val="007DC5"/>
                </a:solidFill>
                <a:latin typeface="Calibri"/>
                <a:cs typeface="Calibri"/>
              </a:rPr>
              <a:t> </a:t>
            </a:r>
            <a:r>
              <a:rPr sz="900" b="1" i="1" spc="33" dirty="0">
                <a:solidFill>
                  <a:srgbClr val="007DC5"/>
                </a:solidFill>
                <a:latin typeface="Calibri"/>
                <a:cs typeface="Calibri"/>
              </a:rPr>
              <a:t>Thom</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Într-o </a:t>
            </a:r>
            <a:r>
              <a:rPr sz="800" spc="9" dirty="0">
                <a:solidFill>
                  <a:srgbClr val="231F20"/>
                </a:solidFill>
                <a:latin typeface="Calibri"/>
                <a:cs typeface="Calibri"/>
              </a:rPr>
              <a:t>pădure </a:t>
            </a:r>
            <a:r>
              <a:rPr sz="800" spc="5" dirty="0">
                <a:solidFill>
                  <a:srgbClr val="231F20"/>
                </a:solidFill>
                <a:latin typeface="Calibri"/>
                <a:cs typeface="Calibri"/>
              </a:rPr>
              <a:t>deasă </a:t>
            </a:r>
            <a:r>
              <a:rPr sz="800" spc="14" dirty="0">
                <a:solidFill>
                  <a:srgbClr val="231F20"/>
                </a:solidFill>
                <a:latin typeface="Calibri"/>
                <a:cs typeface="Calibri"/>
              </a:rPr>
              <a:t>din </a:t>
            </a:r>
            <a:r>
              <a:rPr sz="800" spc="5" dirty="0">
                <a:solidFill>
                  <a:srgbClr val="231F20"/>
                </a:solidFill>
                <a:latin typeface="Calibri"/>
                <a:cs typeface="Calibri"/>
              </a:rPr>
              <a:t>Ban </a:t>
            </a:r>
            <a:r>
              <a:rPr sz="800" spc="23" dirty="0">
                <a:solidFill>
                  <a:srgbClr val="231F20"/>
                </a:solidFill>
                <a:latin typeface="Calibri"/>
                <a:cs typeface="Calibri"/>
              </a:rPr>
              <a:t>Bang </a:t>
            </a:r>
            <a:r>
              <a:rPr sz="800" spc="5" dirty="0">
                <a:solidFill>
                  <a:srgbClr val="231F20"/>
                </a:solidFill>
                <a:latin typeface="Calibri"/>
                <a:cs typeface="Calibri"/>
              </a:rPr>
              <a:t>Khram, </a:t>
            </a:r>
            <a:r>
              <a:rPr sz="800" dirty="0">
                <a:solidFill>
                  <a:srgbClr val="231F20"/>
                </a:solidFill>
                <a:latin typeface="Calibri"/>
                <a:cs typeface="Calibri"/>
              </a:rPr>
              <a:t>la  </a:t>
            </a:r>
            <a:r>
              <a:rPr sz="800" spc="-9" dirty="0">
                <a:solidFill>
                  <a:srgbClr val="231F20"/>
                </a:solidFill>
                <a:latin typeface="Calibri"/>
                <a:cs typeface="Calibri"/>
              </a:rPr>
              <a:t>57</a:t>
            </a:r>
            <a:r>
              <a:rPr sz="800" spc="-61" dirty="0">
                <a:solidFill>
                  <a:srgbClr val="231F20"/>
                </a:solidFill>
                <a:latin typeface="Calibri"/>
                <a:cs typeface="Calibri"/>
              </a:rPr>
              <a:t> </a:t>
            </a:r>
            <a:r>
              <a:rPr sz="800" spc="14" dirty="0">
                <a:solidFill>
                  <a:srgbClr val="231F20"/>
                </a:solidFill>
                <a:latin typeface="Calibri"/>
                <a:cs typeface="Calibri"/>
              </a:rPr>
              <a:t>km</a:t>
            </a:r>
            <a:r>
              <a:rPr sz="800" spc="-61" dirty="0">
                <a:solidFill>
                  <a:srgbClr val="231F20"/>
                </a:solidFill>
                <a:latin typeface="Calibri"/>
                <a:cs typeface="Calibri"/>
              </a:rPr>
              <a:t> </a:t>
            </a:r>
            <a:r>
              <a:rPr sz="800" spc="9" dirty="0">
                <a:solidFill>
                  <a:srgbClr val="231F20"/>
                </a:solidFill>
                <a:latin typeface="Calibri"/>
                <a:cs typeface="Calibri"/>
              </a:rPr>
              <a:t>de</a:t>
            </a:r>
            <a:r>
              <a:rPr sz="800" spc="-61" dirty="0">
                <a:solidFill>
                  <a:srgbClr val="231F20"/>
                </a:solidFill>
                <a:latin typeface="Calibri"/>
                <a:cs typeface="Calibri"/>
              </a:rPr>
              <a:t> </a:t>
            </a:r>
            <a:r>
              <a:rPr sz="800" spc="-9" dirty="0">
                <a:solidFill>
                  <a:srgbClr val="231F20"/>
                </a:solidFill>
                <a:latin typeface="Calibri"/>
                <a:cs typeface="Calibri"/>
              </a:rPr>
              <a:t>oraş,</a:t>
            </a:r>
            <a:r>
              <a:rPr sz="800" spc="-61" dirty="0">
                <a:solidFill>
                  <a:srgbClr val="231F20"/>
                </a:solidFill>
                <a:latin typeface="Calibri"/>
                <a:cs typeface="Calibri"/>
              </a:rPr>
              <a:t> </a:t>
            </a:r>
            <a:r>
              <a:rPr sz="800" dirty="0">
                <a:solidFill>
                  <a:srgbClr val="231F20"/>
                </a:solidFill>
                <a:latin typeface="Calibri"/>
                <a:cs typeface="Calibri"/>
              </a:rPr>
              <a:t>puteți</a:t>
            </a:r>
            <a:r>
              <a:rPr sz="800" spc="-61" dirty="0">
                <a:solidFill>
                  <a:srgbClr val="231F20"/>
                </a:solidFill>
                <a:latin typeface="Calibri"/>
                <a:cs typeface="Calibri"/>
              </a:rPr>
              <a:t> </a:t>
            </a:r>
            <a:r>
              <a:rPr sz="800" spc="9" dirty="0">
                <a:solidFill>
                  <a:srgbClr val="231F20"/>
                </a:solidFill>
                <a:latin typeface="Calibri"/>
                <a:cs typeface="Calibri"/>
              </a:rPr>
              <a:t>găsi</a:t>
            </a:r>
            <a:r>
              <a:rPr sz="800" spc="-61" dirty="0">
                <a:solidFill>
                  <a:srgbClr val="231F20"/>
                </a:solidFill>
                <a:latin typeface="Calibri"/>
                <a:cs typeface="Calibri"/>
              </a:rPr>
              <a:t> </a:t>
            </a:r>
            <a:r>
              <a:rPr sz="800" spc="9" dirty="0">
                <a:solidFill>
                  <a:srgbClr val="231F20"/>
                </a:solidFill>
                <a:latin typeface="Calibri"/>
                <a:cs typeface="Calibri"/>
              </a:rPr>
              <a:t>o</a:t>
            </a:r>
            <a:r>
              <a:rPr sz="800" spc="-61" dirty="0">
                <a:solidFill>
                  <a:srgbClr val="231F20"/>
                </a:solidFill>
                <a:latin typeface="Calibri"/>
                <a:cs typeface="Calibri"/>
              </a:rPr>
              <a:t> </a:t>
            </a:r>
            <a:r>
              <a:rPr sz="800" spc="9" dirty="0">
                <a:solidFill>
                  <a:srgbClr val="231F20"/>
                </a:solidFill>
                <a:latin typeface="Calibri"/>
                <a:cs typeface="Calibri"/>
              </a:rPr>
              <a:t>zonă</a:t>
            </a:r>
            <a:r>
              <a:rPr sz="800" spc="-61" dirty="0">
                <a:solidFill>
                  <a:srgbClr val="231F20"/>
                </a:solidFill>
                <a:latin typeface="Calibri"/>
                <a:cs typeface="Calibri"/>
              </a:rPr>
              <a:t> </a:t>
            </a:r>
            <a:r>
              <a:rPr sz="800" spc="14" dirty="0">
                <a:solidFill>
                  <a:srgbClr val="231F20"/>
                </a:solidFill>
                <a:latin typeface="Calibri"/>
                <a:cs typeface="Calibri"/>
              </a:rPr>
              <a:t>cu</a:t>
            </a:r>
            <a:r>
              <a:rPr sz="800" spc="-61" dirty="0">
                <a:solidFill>
                  <a:srgbClr val="231F20"/>
                </a:solidFill>
                <a:latin typeface="Calibri"/>
                <a:cs typeface="Calibri"/>
              </a:rPr>
              <a:t> </a:t>
            </a:r>
            <a:r>
              <a:rPr sz="800" dirty="0">
                <a:solidFill>
                  <a:srgbClr val="231F20"/>
                </a:solidFill>
                <a:latin typeface="Calibri"/>
                <a:cs typeface="Calibri"/>
              </a:rPr>
              <a:t>totul</a:t>
            </a:r>
            <a:r>
              <a:rPr sz="800" spc="-61" dirty="0">
                <a:solidFill>
                  <a:srgbClr val="231F20"/>
                </a:solidFill>
                <a:latin typeface="Calibri"/>
                <a:cs typeface="Calibri"/>
              </a:rPr>
              <a:t> </a:t>
            </a:r>
            <a:r>
              <a:rPr sz="800" dirty="0">
                <a:solidFill>
                  <a:srgbClr val="231F20"/>
                </a:solidFill>
                <a:latin typeface="Calibri"/>
                <a:cs typeface="Calibri"/>
              </a:rPr>
              <a:t>speci-  </a:t>
            </a:r>
            <a:r>
              <a:rPr sz="800" spc="-14" dirty="0">
                <a:solidFill>
                  <a:srgbClr val="231F20"/>
                </a:solidFill>
                <a:latin typeface="Calibri"/>
                <a:cs typeface="Calibri"/>
              </a:rPr>
              <a:t>ală:</a:t>
            </a:r>
            <a:r>
              <a:rPr sz="800" spc="-61" dirty="0">
                <a:solidFill>
                  <a:srgbClr val="231F20"/>
                </a:solidFill>
                <a:latin typeface="Calibri"/>
                <a:cs typeface="Calibri"/>
              </a:rPr>
              <a:t> </a:t>
            </a:r>
            <a:r>
              <a:rPr sz="800" spc="5" dirty="0">
                <a:solidFill>
                  <a:srgbClr val="231F20"/>
                </a:solidFill>
                <a:latin typeface="Calibri"/>
                <a:cs typeface="Calibri"/>
              </a:rPr>
              <a:t>izvoare</a:t>
            </a:r>
            <a:r>
              <a:rPr sz="800" spc="-61" dirty="0">
                <a:solidFill>
                  <a:srgbClr val="231F20"/>
                </a:solidFill>
                <a:latin typeface="Calibri"/>
                <a:cs typeface="Calibri"/>
              </a:rPr>
              <a:t> </a:t>
            </a:r>
            <a:r>
              <a:rPr sz="800" dirty="0">
                <a:solidFill>
                  <a:srgbClr val="231F20"/>
                </a:solidFill>
                <a:latin typeface="Calibri"/>
                <a:cs typeface="Calibri"/>
              </a:rPr>
              <a:t>termale</a:t>
            </a:r>
            <a:r>
              <a:rPr sz="800" spc="-61" dirty="0">
                <a:solidFill>
                  <a:srgbClr val="231F20"/>
                </a:solidFill>
                <a:latin typeface="Calibri"/>
                <a:cs typeface="Calibri"/>
              </a:rPr>
              <a:t> </a:t>
            </a:r>
            <a:r>
              <a:rPr sz="800" spc="14" dirty="0">
                <a:solidFill>
                  <a:srgbClr val="231F20"/>
                </a:solidFill>
                <a:latin typeface="Calibri"/>
                <a:cs typeface="Calibri"/>
              </a:rPr>
              <a:t>cu</a:t>
            </a:r>
            <a:r>
              <a:rPr sz="800" spc="-61" dirty="0">
                <a:solidFill>
                  <a:srgbClr val="231F20"/>
                </a:solidFill>
                <a:latin typeface="Calibri"/>
                <a:cs typeface="Calibri"/>
              </a:rPr>
              <a:t> </a:t>
            </a:r>
            <a:r>
              <a:rPr sz="800" spc="9" dirty="0">
                <a:solidFill>
                  <a:srgbClr val="231F20"/>
                </a:solidFill>
                <a:latin typeface="Calibri"/>
                <a:cs typeface="Calibri"/>
              </a:rPr>
              <a:t>o</a:t>
            </a:r>
            <a:r>
              <a:rPr sz="800" spc="-61" dirty="0">
                <a:solidFill>
                  <a:srgbClr val="231F20"/>
                </a:solidFill>
                <a:latin typeface="Calibri"/>
                <a:cs typeface="Calibri"/>
              </a:rPr>
              <a:t> </a:t>
            </a:r>
            <a:r>
              <a:rPr sz="800" dirty="0">
                <a:solidFill>
                  <a:srgbClr val="231F20"/>
                </a:solidFill>
                <a:latin typeface="Calibri"/>
                <a:cs typeface="Calibri"/>
              </a:rPr>
              <a:t>temperatură</a:t>
            </a:r>
            <a:r>
              <a:rPr sz="800" spc="-61" dirty="0">
                <a:solidFill>
                  <a:srgbClr val="231F20"/>
                </a:solidFill>
                <a:latin typeface="Calibri"/>
                <a:cs typeface="Calibri"/>
              </a:rPr>
              <a:t> </a:t>
            </a:r>
            <a:r>
              <a:rPr sz="800" spc="9" dirty="0">
                <a:solidFill>
                  <a:srgbClr val="231F20"/>
                </a:solidFill>
                <a:latin typeface="Calibri"/>
                <a:cs typeface="Calibri"/>
              </a:rPr>
              <a:t>de</a:t>
            </a:r>
            <a:r>
              <a:rPr sz="800" spc="-61" dirty="0">
                <a:solidFill>
                  <a:srgbClr val="231F20"/>
                </a:solidFill>
                <a:latin typeface="Calibri"/>
                <a:cs typeface="Calibri"/>
              </a:rPr>
              <a:t> </a:t>
            </a:r>
            <a:r>
              <a:rPr sz="800" dirty="0">
                <a:solidFill>
                  <a:srgbClr val="231F20"/>
                </a:solidFill>
                <a:latin typeface="Calibri"/>
                <a:cs typeface="Calibri"/>
              </a:rPr>
              <a:t>40-50  </a:t>
            </a:r>
            <a:r>
              <a:rPr sz="800" spc="9" dirty="0">
                <a:solidFill>
                  <a:srgbClr val="231F20"/>
                </a:solidFill>
                <a:latin typeface="Calibri"/>
                <a:cs typeface="Calibri"/>
              </a:rPr>
              <a:t>de</a:t>
            </a:r>
            <a:r>
              <a:rPr sz="800" spc="-61" dirty="0">
                <a:solidFill>
                  <a:srgbClr val="231F20"/>
                </a:solidFill>
                <a:latin typeface="Calibri"/>
                <a:cs typeface="Calibri"/>
              </a:rPr>
              <a:t> </a:t>
            </a:r>
            <a:r>
              <a:rPr sz="800" spc="9" dirty="0">
                <a:solidFill>
                  <a:srgbClr val="231F20"/>
                </a:solidFill>
                <a:latin typeface="Calibri"/>
                <a:cs typeface="Calibri"/>
              </a:rPr>
              <a:t>grade</a:t>
            </a:r>
            <a:r>
              <a:rPr sz="800" spc="-61" dirty="0">
                <a:solidFill>
                  <a:srgbClr val="231F20"/>
                </a:solidFill>
                <a:latin typeface="Calibri"/>
                <a:cs typeface="Calibri"/>
              </a:rPr>
              <a:t> </a:t>
            </a:r>
            <a:r>
              <a:rPr sz="800" spc="-5" dirty="0">
                <a:solidFill>
                  <a:srgbClr val="231F20"/>
                </a:solidFill>
                <a:latin typeface="Calibri"/>
                <a:cs typeface="Calibri"/>
              </a:rPr>
              <a:t>Celsius.</a:t>
            </a:r>
            <a:r>
              <a:rPr sz="800" spc="-61" dirty="0">
                <a:solidFill>
                  <a:srgbClr val="231F20"/>
                </a:solidFill>
                <a:latin typeface="Calibri"/>
                <a:cs typeface="Calibri"/>
              </a:rPr>
              <a:t> </a:t>
            </a:r>
            <a:r>
              <a:rPr sz="800" spc="5" dirty="0">
                <a:solidFill>
                  <a:srgbClr val="231F20"/>
                </a:solidFill>
                <a:latin typeface="Calibri"/>
                <a:cs typeface="Calibri"/>
              </a:rPr>
              <a:t>Un</a:t>
            </a:r>
            <a:r>
              <a:rPr sz="800" spc="-61" dirty="0">
                <a:solidFill>
                  <a:srgbClr val="231F20"/>
                </a:solidFill>
                <a:latin typeface="Calibri"/>
                <a:cs typeface="Calibri"/>
              </a:rPr>
              <a:t> </a:t>
            </a:r>
            <a:r>
              <a:rPr sz="800" spc="5" dirty="0">
                <a:solidFill>
                  <a:srgbClr val="231F20"/>
                </a:solidFill>
                <a:latin typeface="Calibri"/>
                <a:cs typeface="Calibri"/>
              </a:rPr>
              <a:t>spectacol</a:t>
            </a:r>
            <a:r>
              <a:rPr sz="800" spc="-61" dirty="0">
                <a:solidFill>
                  <a:srgbClr val="231F20"/>
                </a:solidFill>
                <a:latin typeface="Calibri"/>
                <a:cs typeface="Calibri"/>
              </a:rPr>
              <a:t> </a:t>
            </a:r>
            <a:r>
              <a:rPr sz="800" dirty="0">
                <a:solidFill>
                  <a:srgbClr val="231F20"/>
                </a:solidFill>
                <a:latin typeface="Calibri"/>
                <a:cs typeface="Calibri"/>
              </a:rPr>
              <a:t>natural</a:t>
            </a:r>
            <a:r>
              <a:rPr sz="800" spc="-61" dirty="0">
                <a:solidFill>
                  <a:srgbClr val="231F20"/>
                </a:solidFill>
                <a:latin typeface="Calibri"/>
                <a:cs typeface="Calibri"/>
              </a:rPr>
              <a:t> </a:t>
            </a:r>
            <a:r>
              <a:rPr sz="800" dirty="0">
                <a:solidFill>
                  <a:srgbClr val="231F20"/>
                </a:solidFill>
                <a:latin typeface="Calibri"/>
                <a:cs typeface="Calibri"/>
              </a:rPr>
              <a:t>inedit</a:t>
            </a:r>
            <a:r>
              <a:rPr sz="800" spc="-61" dirty="0">
                <a:solidFill>
                  <a:srgbClr val="231F20"/>
                </a:solidFill>
                <a:latin typeface="Calibri"/>
                <a:cs typeface="Calibri"/>
              </a:rPr>
              <a:t> </a:t>
            </a:r>
            <a:r>
              <a:rPr sz="800" dirty="0">
                <a:solidFill>
                  <a:srgbClr val="231F20"/>
                </a:solidFill>
                <a:latin typeface="Calibri"/>
                <a:cs typeface="Calibri"/>
              </a:rPr>
              <a:t>se  </a:t>
            </a:r>
            <a:r>
              <a:rPr sz="800" spc="-5" dirty="0">
                <a:solidFill>
                  <a:srgbClr val="231F20"/>
                </a:solidFill>
                <a:latin typeface="Calibri"/>
                <a:cs typeface="Calibri"/>
              </a:rPr>
              <a:t>arată </a:t>
            </a:r>
            <a:r>
              <a:rPr sz="800" dirty="0">
                <a:solidFill>
                  <a:srgbClr val="231F20"/>
                </a:solidFill>
                <a:latin typeface="Calibri"/>
                <a:cs typeface="Calibri"/>
              </a:rPr>
              <a:t>vizitatorilor </a:t>
            </a:r>
            <a:r>
              <a:rPr sz="800" spc="5" dirty="0">
                <a:solidFill>
                  <a:srgbClr val="231F20"/>
                </a:solidFill>
                <a:latin typeface="Calibri"/>
                <a:cs typeface="Calibri"/>
              </a:rPr>
              <a:t>acolo </a:t>
            </a:r>
            <a:r>
              <a:rPr sz="800" spc="14" dirty="0">
                <a:solidFill>
                  <a:srgbClr val="231F20"/>
                </a:solidFill>
                <a:latin typeface="Calibri"/>
                <a:cs typeface="Calibri"/>
              </a:rPr>
              <a:t>unde </a:t>
            </a:r>
            <a:r>
              <a:rPr sz="800" dirty="0">
                <a:solidFill>
                  <a:srgbClr val="231F20"/>
                </a:solidFill>
                <a:latin typeface="Calibri"/>
                <a:cs typeface="Calibri"/>
              </a:rPr>
              <a:t>cursurile </a:t>
            </a:r>
            <a:r>
              <a:rPr sz="800" spc="9" dirty="0">
                <a:solidFill>
                  <a:srgbClr val="231F20"/>
                </a:solidFill>
                <a:latin typeface="Calibri"/>
                <a:cs typeface="Calibri"/>
              </a:rPr>
              <a:t>de </a:t>
            </a:r>
            <a:r>
              <a:rPr sz="800" spc="5" dirty="0">
                <a:solidFill>
                  <a:srgbClr val="231F20"/>
                </a:solidFill>
                <a:latin typeface="Calibri"/>
                <a:cs typeface="Calibri"/>
              </a:rPr>
              <a:t>apă  </a:t>
            </a:r>
            <a:r>
              <a:rPr sz="800" spc="9" dirty="0">
                <a:solidFill>
                  <a:srgbClr val="231F20"/>
                </a:solidFill>
                <a:latin typeface="Calibri"/>
                <a:cs typeface="Calibri"/>
              </a:rPr>
              <a:t>caldă </a:t>
            </a:r>
            <a:r>
              <a:rPr sz="800" spc="5" dirty="0">
                <a:solidFill>
                  <a:srgbClr val="231F20"/>
                </a:solidFill>
                <a:latin typeface="Calibri"/>
                <a:cs typeface="Calibri"/>
              </a:rPr>
              <a:t>întâlnesc </a:t>
            </a:r>
            <a:r>
              <a:rPr sz="800" dirty="0">
                <a:solidFill>
                  <a:srgbClr val="231F20"/>
                </a:solidFill>
                <a:latin typeface="Calibri"/>
                <a:cs typeface="Calibri"/>
              </a:rPr>
              <a:t>curenți reci </a:t>
            </a:r>
            <a:r>
              <a:rPr sz="800" spc="-9" dirty="0">
                <a:solidFill>
                  <a:srgbClr val="231F20"/>
                </a:solidFill>
                <a:latin typeface="Calibri"/>
                <a:cs typeface="Calibri"/>
              </a:rPr>
              <a:t>şi, </a:t>
            </a:r>
            <a:r>
              <a:rPr sz="800" dirty="0">
                <a:solidFill>
                  <a:srgbClr val="231F20"/>
                </a:solidFill>
                <a:latin typeface="Calibri"/>
                <a:cs typeface="Calibri"/>
              </a:rPr>
              <a:t>împreună, </a:t>
            </a:r>
            <a:r>
              <a:rPr sz="800" spc="-5" dirty="0">
                <a:solidFill>
                  <a:srgbClr val="231F20"/>
                </a:solidFill>
                <a:latin typeface="Calibri"/>
                <a:cs typeface="Calibri"/>
              </a:rPr>
              <a:t>for-  </a:t>
            </a:r>
            <a:r>
              <a:rPr sz="800" spc="5" dirty="0">
                <a:solidFill>
                  <a:srgbClr val="231F20"/>
                </a:solidFill>
                <a:latin typeface="Calibri"/>
                <a:cs typeface="Calibri"/>
              </a:rPr>
              <a:t>mează</a:t>
            </a:r>
            <a:r>
              <a:rPr sz="800" spc="-51" dirty="0">
                <a:solidFill>
                  <a:srgbClr val="231F20"/>
                </a:solidFill>
                <a:latin typeface="Calibri"/>
                <a:cs typeface="Calibri"/>
              </a:rPr>
              <a:t> </a:t>
            </a:r>
            <a:r>
              <a:rPr sz="800" spc="5" dirty="0">
                <a:solidFill>
                  <a:srgbClr val="231F20"/>
                </a:solidFill>
                <a:latin typeface="Calibri"/>
                <a:cs typeface="Calibri"/>
              </a:rPr>
              <a:t>cascade</a:t>
            </a:r>
            <a:r>
              <a:rPr sz="800" spc="-51" dirty="0">
                <a:solidFill>
                  <a:srgbClr val="231F20"/>
                </a:solidFill>
                <a:latin typeface="Calibri"/>
                <a:cs typeface="Calibri"/>
              </a:rPr>
              <a:t> </a:t>
            </a:r>
            <a:r>
              <a:rPr sz="800" spc="-5" dirty="0">
                <a:solidFill>
                  <a:srgbClr val="231F20"/>
                </a:solidFill>
                <a:latin typeface="Calibri"/>
                <a:cs typeface="Calibri"/>
              </a:rPr>
              <a:t>şi</a:t>
            </a:r>
            <a:r>
              <a:rPr sz="800" spc="-51" dirty="0">
                <a:solidFill>
                  <a:srgbClr val="231F20"/>
                </a:solidFill>
                <a:latin typeface="Calibri"/>
                <a:cs typeface="Calibri"/>
              </a:rPr>
              <a:t> </a:t>
            </a:r>
            <a:r>
              <a:rPr sz="800" spc="-9" dirty="0">
                <a:solidFill>
                  <a:srgbClr val="231F20"/>
                </a:solidFill>
                <a:latin typeface="Calibri"/>
                <a:cs typeface="Calibri"/>
              </a:rPr>
              <a:t>„perdele“</a:t>
            </a:r>
            <a:r>
              <a:rPr sz="800" spc="-51" dirty="0">
                <a:solidFill>
                  <a:srgbClr val="231F20"/>
                </a:solidFill>
                <a:latin typeface="Calibri"/>
                <a:cs typeface="Calibri"/>
              </a:rPr>
              <a:t> </a:t>
            </a:r>
            <a:r>
              <a:rPr sz="800" dirty="0">
                <a:solidFill>
                  <a:srgbClr val="231F20"/>
                </a:solidFill>
                <a:latin typeface="Calibri"/>
                <a:cs typeface="Calibri"/>
              </a:rPr>
              <a:t>acvatice</a:t>
            </a:r>
            <a:r>
              <a:rPr sz="800" spc="-51" dirty="0">
                <a:solidFill>
                  <a:srgbClr val="231F20"/>
                </a:solidFill>
                <a:latin typeface="Calibri"/>
                <a:cs typeface="Calibri"/>
              </a:rPr>
              <a:t> </a:t>
            </a:r>
            <a:r>
              <a:rPr sz="800" spc="-5" dirty="0">
                <a:solidFill>
                  <a:srgbClr val="231F20"/>
                </a:solidFill>
                <a:latin typeface="Calibri"/>
                <a:cs typeface="Calibri"/>
              </a:rPr>
              <a:t>uimitoare.</a:t>
            </a:r>
            <a:endParaRPr sz="800" dirty="0">
              <a:latin typeface="Calibri"/>
              <a:cs typeface="Calibri"/>
            </a:endParaRPr>
          </a:p>
        </p:txBody>
      </p:sp>
      <p:sp>
        <p:nvSpPr>
          <p:cNvPr id="8" name="object 8"/>
          <p:cNvSpPr txBox="1"/>
          <p:nvPr/>
        </p:nvSpPr>
        <p:spPr>
          <a:xfrm>
            <a:off x="329555" y="5229089"/>
            <a:ext cx="2090865" cy="1201762"/>
          </a:xfrm>
          <a:prstGeom prst="rect">
            <a:avLst/>
          </a:prstGeom>
        </p:spPr>
        <p:txBody>
          <a:bodyPr vert="horz" wrap="square" lIns="0" tIns="8278" rIns="0" bIns="0" rtlCol="0">
            <a:spAutoFit/>
          </a:bodyPr>
          <a:lstStyle/>
          <a:p>
            <a:pPr marL="11826" marR="778167">
              <a:lnSpc>
                <a:spcPct val="104099"/>
              </a:lnSpc>
              <a:spcBef>
                <a:spcPts val="65"/>
              </a:spcBef>
            </a:pPr>
            <a:r>
              <a:rPr sz="900" b="1" i="1" spc="28" dirty="0">
                <a:solidFill>
                  <a:srgbClr val="007DC5"/>
                </a:solidFill>
                <a:latin typeface="Calibri"/>
                <a:cs typeface="Calibri"/>
              </a:rPr>
              <a:t>„Sanctuarul </a:t>
            </a:r>
            <a:r>
              <a:rPr sz="900" b="1" i="1" spc="23" dirty="0">
                <a:solidFill>
                  <a:srgbClr val="007DC5"/>
                </a:solidFill>
                <a:latin typeface="Calibri"/>
                <a:cs typeface="Calibri"/>
              </a:rPr>
              <a:t>sălbăticiei“  </a:t>
            </a:r>
            <a:r>
              <a:rPr sz="900" b="1" i="1" spc="37" dirty="0">
                <a:solidFill>
                  <a:srgbClr val="007DC5"/>
                </a:solidFill>
                <a:latin typeface="Calibri"/>
                <a:cs typeface="Calibri"/>
              </a:rPr>
              <a:t>Khao </a:t>
            </a:r>
            <a:r>
              <a:rPr sz="900" b="1" i="1" spc="28" dirty="0">
                <a:solidFill>
                  <a:srgbClr val="007DC5"/>
                </a:solidFill>
                <a:latin typeface="Calibri"/>
                <a:cs typeface="Calibri"/>
              </a:rPr>
              <a:t>Pra-Bang</a:t>
            </a:r>
            <a:r>
              <a:rPr sz="900" b="1" i="1" spc="-126" dirty="0">
                <a:solidFill>
                  <a:srgbClr val="007DC5"/>
                </a:solidFill>
                <a:latin typeface="Calibri"/>
                <a:cs typeface="Calibri"/>
              </a:rPr>
              <a:t> </a:t>
            </a:r>
            <a:r>
              <a:rPr sz="900" b="1" i="1" spc="33" dirty="0">
                <a:solidFill>
                  <a:srgbClr val="007DC5"/>
                </a:solidFill>
                <a:latin typeface="Calibri"/>
                <a:cs typeface="Calibri"/>
              </a:rPr>
              <a:t>Khram</a:t>
            </a:r>
            <a:endParaRPr sz="900" dirty="0">
              <a:latin typeface="Calibri"/>
              <a:cs typeface="Calibri"/>
            </a:endParaRPr>
          </a:p>
          <a:p>
            <a:pPr marL="11826" marR="4730" algn="just">
              <a:lnSpc>
                <a:spcPts val="1164"/>
              </a:lnSpc>
              <a:spcBef>
                <a:spcPts val="47"/>
              </a:spcBef>
            </a:pPr>
            <a:r>
              <a:rPr sz="800" spc="23" dirty="0">
                <a:solidFill>
                  <a:srgbClr val="231F20"/>
                </a:solidFill>
                <a:latin typeface="Calibri"/>
                <a:cs typeface="Calibri"/>
              </a:rPr>
              <a:t>La</a:t>
            </a:r>
            <a:r>
              <a:rPr sz="800" spc="-47" dirty="0">
                <a:solidFill>
                  <a:srgbClr val="231F20"/>
                </a:solidFill>
                <a:latin typeface="Calibri"/>
                <a:cs typeface="Calibri"/>
              </a:rPr>
              <a:t> </a:t>
            </a:r>
            <a:r>
              <a:rPr sz="800" dirty="0">
                <a:solidFill>
                  <a:srgbClr val="231F20"/>
                </a:solidFill>
                <a:latin typeface="Calibri"/>
                <a:cs typeface="Calibri"/>
              </a:rPr>
              <a:t>Ban</a:t>
            </a:r>
            <a:r>
              <a:rPr sz="800" spc="-47" dirty="0">
                <a:solidFill>
                  <a:srgbClr val="231F20"/>
                </a:solidFill>
                <a:latin typeface="Calibri"/>
                <a:cs typeface="Calibri"/>
              </a:rPr>
              <a:t> </a:t>
            </a:r>
            <a:r>
              <a:rPr sz="800" spc="23" dirty="0">
                <a:solidFill>
                  <a:srgbClr val="231F20"/>
                </a:solidFill>
                <a:latin typeface="Calibri"/>
                <a:cs typeface="Calibri"/>
              </a:rPr>
              <a:t>Bang</a:t>
            </a:r>
            <a:r>
              <a:rPr sz="800" spc="-47" dirty="0">
                <a:solidFill>
                  <a:srgbClr val="231F20"/>
                </a:solidFill>
                <a:latin typeface="Calibri"/>
                <a:cs typeface="Calibri"/>
              </a:rPr>
              <a:t> </a:t>
            </a:r>
            <a:r>
              <a:rPr sz="800" spc="-5" dirty="0">
                <a:solidFill>
                  <a:srgbClr val="231F20"/>
                </a:solidFill>
                <a:latin typeface="Calibri"/>
                <a:cs typeface="Calibri"/>
              </a:rPr>
              <a:t>Tiao,</a:t>
            </a:r>
            <a:r>
              <a:rPr sz="800" spc="-47" dirty="0">
                <a:solidFill>
                  <a:srgbClr val="231F20"/>
                </a:solidFill>
                <a:latin typeface="Calibri"/>
                <a:cs typeface="Calibri"/>
              </a:rPr>
              <a:t> </a:t>
            </a:r>
            <a:r>
              <a:rPr sz="800" dirty="0">
                <a:solidFill>
                  <a:srgbClr val="231F20"/>
                </a:solidFill>
                <a:latin typeface="Calibri"/>
                <a:cs typeface="Calibri"/>
              </a:rPr>
              <a:t>la</a:t>
            </a:r>
            <a:r>
              <a:rPr sz="800" spc="-47" dirty="0">
                <a:solidFill>
                  <a:srgbClr val="231F20"/>
                </a:solidFill>
                <a:latin typeface="Calibri"/>
                <a:cs typeface="Calibri"/>
              </a:rPr>
              <a:t> </a:t>
            </a:r>
            <a:r>
              <a:rPr sz="800" spc="-19" dirty="0">
                <a:solidFill>
                  <a:srgbClr val="231F20"/>
                </a:solidFill>
                <a:latin typeface="Calibri"/>
                <a:cs typeface="Calibri"/>
              </a:rPr>
              <a:t>18</a:t>
            </a:r>
            <a:r>
              <a:rPr sz="800" spc="-47" dirty="0">
                <a:solidFill>
                  <a:srgbClr val="231F20"/>
                </a:solidFill>
                <a:latin typeface="Calibri"/>
                <a:cs typeface="Calibri"/>
              </a:rPr>
              <a:t> </a:t>
            </a:r>
            <a:r>
              <a:rPr sz="800" spc="23" dirty="0">
                <a:solidFill>
                  <a:srgbClr val="231F20"/>
                </a:solidFill>
                <a:latin typeface="Calibri"/>
                <a:cs typeface="Calibri"/>
              </a:rPr>
              <a:t>km</a:t>
            </a:r>
            <a:r>
              <a:rPr sz="800" spc="-47" dirty="0">
                <a:solidFill>
                  <a:srgbClr val="231F20"/>
                </a:solidFill>
                <a:latin typeface="Calibri"/>
                <a:cs typeface="Calibri"/>
              </a:rPr>
              <a:t> </a:t>
            </a:r>
            <a:r>
              <a:rPr sz="800" spc="9" dirty="0">
                <a:solidFill>
                  <a:srgbClr val="231F20"/>
                </a:solidFill>
                <a:latin typeface="Calibri"/>
                <a:cs typeface="Calibri"/>
              </a:rPr>
              <a:t>de</a:t>
            </a:r>
            <a:r>
              <a:rPr sz="800" spc="-47" dirty="0">
                <a:solidFill>
                  <a:srgbClr val="231F20"/>
                </a:solidFill>
                <a:latin typeface="Calibri"/>
                <a:cs typeface="Calibri"/>
              </a:rPr>
              <a:t> </a:t>
            </a:r>
            <a:r>
              <a:rPr sz="800" dirty="0">
                <a:solidFill>
                  <a:srgbClr val="231F20"/>
                </a:solidFill>
                <a:latin typeface="Calibri"/>
                <a:cs typeface="Calibri"/>
              </a:rPr>
              <a:t>districtul</a:t>
            </a:r>
            <a:r>
              <a:rPr sz="800" spc="-47" dirty="0">
                <a:solidFill>
                  <a:srgbClr val="231F20"/>
                </a:solidFill>
                <a:latin typeface="Calibri"/>
                <a:cs typeface="Calibri"/>
              </a:rPr>
              <a:t> </a:t>
            </a:r>
            <a:r>
              <a:rPr sz="800" spc="23" dirty="0">
                <a:solidFill>
                  <a:srgbClr val="231F20"/>
                </a:solidFill>
                <a:latin typeface="Calibri"/>
                <a:cs typeface="Calibri"/>
              </a:rPr>
              <a:t>Khlong  </a:t>
            </a:r>
            <a:r>
              <a:rPr sz="800" spc="5" dirty="0">
                <a:solidFill>
                  <a:srgbClr val="231F20"/>
                </a:solidFill>
                <a:latin typeface="Calibri"/>
                <a:cs typeface="Calibri"/>
              </a:rPr>
              <a:t>Thom, există </a:t>
            </a:r>
            <a:r>
              <a:rPr sz="800" spc="9" dirty="0">
                <a:solidFill>
                  <a:srgbClr val="231F20"/>
                </a:solidFill>
                <a:latin typeface="Calibri"/>
                <a:cs typeface="Calibri"/>
              </a:rPr>
              <a:t>o potecă </a:t>
            </a:r>
            <a:r>
              <a:rPr sz="800" dirty="0">
                <a:solidFill>
                  <a:srgbClr val="231F20"/>
                </a:solidFill>
                <a:latin typeface="Calibri"/>
                <a:cs typeface="Calibri"/>
              </a:rPr>
              <a:t>naturală </a:t>
            </a:r>
            <a:r>
              <a:rPr sz="800" spc="9" dirty="0">
                <a:solidFill>
                  <a:srgbClr val="231F20"/>
                </a:solidFill>
                <a:latin typeface="Calibri"/>
                <a:cs typeface="Calibri"/>
              </a:rPr>
              <a:t>de </a:t>
            </a:r>
            <a:r>
              <a:rPr sz="800" spc="-14" dirty="0">
                <a:solidFill>
                  <a:srgbClr val="231F20"/>
                </a:solidFill>
                <a:latin typeface="Calibri"/>
                <a:cs typeface="Calibri"/>
              </a:rPr>
              <a:t>2,7 </a:t>
            </a:r>
            <a:r>
              <a:rPr sz="800" spc="23" dirty="0">
                <a:solidFill>
                  <a:srgbClr val="231F20"/>
                </a:solidFill>
                <a:latin typeface="Calibri"/>
                <a:cs typeface="Calibri"/>
              </a:rPr>
              <a:t>km </a:t>
            </a:r>
            <a:r>
              <a:rPr sz="800" spc="5" dirty="0">
                <a:solidFill>
                  <a:srgbClr val="231F20"/>
                </a:solidFill>
                <a:latin typeface="Calibri"/>
                <a:cs typeface="Calibri"/>
              </a:rPr>
              <a:t>ce  </a:t>
            </a:r>
            <a:r>
              <a:rPr sz="800" dirty="0">
                <a:solidFill>
                  <a:srgbClr val="231F20"/>
                </a:solidFill>
                <a:latin typeface="Calibri"/>
                <a:cs typeface="Calibri"/>
              </a:rPr>
              <a:t>străbate </a:t>
            </a:r>
            <a:r>
              <a:rPr sz="800" spc="9" dirty="0">
                <a:solidFill>
                  <a:srgbClr val="231F20"/>
                </a:solidFill>
                <a:latin typeface="Calibri"/>
                <a:cs typeface="Calibri"/>
              </a:rPr>
              <a:t>o </a:t>
            </a:r>
            <a:r>
              <a:rPr sz="800" spc="5" dirty="0">
                <a:solidFill>
                  <a:srgbClr val="231F20"/>
                </a:solidFill>
                <a:latin typeface="Calibri"/>
                <a:cs typeface="Calibri"/>
              </a:rPr>
              <a:t>pădure </a:t>
            </a:r>
            <a:r>
              <a:rPr sz="800" spc="9" dirty="0">
                <a:solidFill>
                  <a:srgbClr val="231F20"/>
                </a:solidFill>
                <a:latin typeface="Calibri"/>
                <a:cs typeface="Calibri"/>
              </a:rPr>
              <a:t>în </a:t>
            </a:r>
            <a:r>
              <a:rPr sz="800" dirty="0">
                <a:solidFill>
                  <a:srgbClr val="231F20"/>
                </a:solidFill>
                <a:latin typeface="Calibri"/>
                <a:cs typeface="Calibri"/>
              </a:rPr>
              <a:t>care se </a:t>
            </a:r>
            <a:r>
              <a:rPr sz="800" spc="9" dirty="0">
                <a:solidFill>
                  <a:srgbClr val="231F20"/>
                </a:solidFill>
                <a:latin typeface="Calibri"/>
                <a:cs typeface="Calibri"/>
              </a:rPr>
              <a:t>ascunde </a:t>
            </a:r>
            <a:r>
              <a:rPr sz="800" spc="14" dirty="0">
                <a:solidFill>
                  <a:srgbClr val="231F20"/>
                </a:solidFill>
                <a:latin typeface="Calibri"/>
                <a:cs typeface="Calibri"/>
              </a:rPr>
              <a:t>nu </a:t>
            </a:r>
            <a:r>
              <a:rPr sz="800" dirty="0">
                <a:solidFill>
                  <a:srgbClr val="231F20"/>
                </a:solidFill>
                <a:latin typeface="Calibri"/>
                <a:cs typeface="Calibri"/>
              </a:rPr>
              <a:t>doar  </a:t>
            </a:r>
            <a:r>
              <a:rPr sz="800" spc="14" dirty="0">
                <a:solidFill>
                  <a:srgbClr val="231F20"/>
                </a:solidFill>
                <a:latin typeface="Calibri"/>
                <a:cs typeface="Calibri"/>
              </a:rPr>
              <a:t>un</a:t>
            </a:r>
            <a:r>
              <a:rPr sz="800" spc="-51" dirty="0">
                <a:solidFill>
                  <a:srgbClr val="231F20"/>
                </a:solidFill>
                <a:latin typeface="Calibri"/>
                <a:cs typeface="Calibri"/>
              </a:rPr>
              <a:t> </a:t>
            </a:r>
            <a:r>
              <a:rPr sz="800" spc="-9" dirty="0">
                <a:solidFill>
                  <a:srgbClr val="231F20"/>
                </a:solidFill>
                <a:latin typeface="Calibri"/>
                <a:cs typeface="Calibri"/>
              </a:rPr>
              <a:t>„iaz</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spc="-9" dirty="0">
                <a:solidFill>
                  <a:srgbClr val="231F20"/>
                </a:solidFill>
                <a:latin typeface="Calibri"/>
                <a:cs typeface="Calibri"/>
              </a:rPr>
              <a:t>smarald“,</a:t>
            </a:r>
            <a:r>
              <a:rPr sz="800" spc="-51" dirty="0">
                <a:solidFill>
                  <a:srgbClr val="231F20"/>
                </a:solidFill>
                <a:latin typeface="Calibri"/>
                <a:cs typeface="Calibri"/>
              </a:rPr>
              <a:t> </a:t>
            </a:r>
            <a:r>
              <a:rPr sz="800" dirty="0">
                <a:solidFill>
                  <a:srgbClr val="231F20"/>
                </a:solidFill>
                <a:latin typeface="Calibri"/>
                <a:cs typeface="Calibri"/>
              </a:rPr>
              <a:t>dar</a:t>
            </a:r>
            <a:r>
              <a:rPr sz="800" spc="-51" dirty="0">
                <a:solidFill>
                  <a:srgbClr val="231F20"/>
                </a:solidFill>
                <a:latin typeface="Calibri"/>
                <a:cs typeface="Calibri"/>
              </a:rPr>
              <a:t> </a:t>
            </a:r>
            <a:r>
              <a:rPr sz="800" dirty="0">
                <a:solidFill>
                  <a:srgbClr val="231F20"/>
                </a:solidFill>
                <a:latin typeface="Calibri"/>
                <a:cs typeface="Calibri"/>
              </a:rPr>
              <a:t>care</a:t>
            </a:r>
            <a:r>
              <a:rPr sz="800" spc="-51" dirty="0">
                <a:solidFill>
                  <a:srgbClr val="231F20"/>
                </a:solidFill>
                <a:latin typeface="Calibri"/>
                <a:cs typeface="Calibri"/>
              </a:rPr>
              <a:t> </a:t>
            </a:r>
            <a:r>
              <a:rPr sz="800" spc="-5" dirty="0">
                <a:solidFill>
                  <a:srgbClr val="231F20"/>
                </a:solidFill>
                <a:latin typeface="Calibri"/>
                <a:cs typeface="Calibri"/>
              </a:rPr>
              <a:t>este</a:t>
            </a:r>
            <a:r>
              <a:rPr sz="800" spc="-51" dirty="0">
                <a:solidFill>
                  <a:srgbClr val="231F20"/>
                </a:solidFill>
                <a:latin typeface="Calibri"/>
                <a:cs typeface="Calibri"/>
              </a:rPr>
              <a:t> </a:t>
            </a:r>
            <a:r>
              <a:rPr sz="800" dirty="0">
                <a:solidFill>
                  <a:srgbClr val="231F20"/>
                </a:solidFill>
                <a:latin typeface="Calibri"/>
                <a:cs typeface="Calibri"/>
              </a:rPr>
              <a:t>şi</a:t>
            </a:r>
            <a:r>
              <a:rPr sz="800" spc="-51" dirty="0">
                <a:solidFill>
                  <a:srgbClr val="231F20"/>
                </a:solidFill>
                <a:latin typeface="Calibri"/>
                <a:cs typeface="Calibri"/>
              </a:rPr>
              <a:t> </a:t>
            </a:r>
            <a:r>
              <a:rPr sz="800" spc="23" dirty="0">
                <a:solidFill>
                  <a:srgbClr val="231F20"/>
                </a:solidFill>
                <a:latin typeface="Calibri"/>
                <a:cs typeface="Calibri"/>
              </a:rPr>
              <a:t>gazda</a:t>
            </a:r>
            <a:r>
              <a:rPr sz="800" spc="-51" dirty="0">
                <a:solidFill>
                  <a:srgbClr val="231F20"/>
                </a:solidFill>
                <a:latin typeface="Calibri"/>
                <a:cs typeface="Calibri"/>
              </a:rPr>
              <a:t> </a:t>
            </a:r>
            <a:r>
              <a:rPr sz="800" spc="5" dirty="0">
                <a:solidFill>
                  <a:srgbClr val="231F20"/>
                </a:solidFill>
                <a:latin typeface="Calibri"/>
                <a:cs typeface="Calibri"/>
              </a:rPr>
              <a:t>unor  </a:t>
            </a:r>
            <a:r>
              <a:rPr sz="800" spc="-98" dirty="0">
                <a:solidFill>
                  <a:srgbClr val="231F20"/>
                </a:solidFill>
                <a:latin typeface="Calibri"/>
                <a:cs typeface="Calibri"/>
              </a:rPr>
              <a:t>ăpslaănriteraşrie:pGurney’s</a:t>
            </a:r>
            <a:r>
              <a:rPr sz="800" spc="-9" dirty="0">
                <a:solidFill>
                  <a:srgbClr val="231F20"/>
                </a:solidFill>
                <a:latin typeface="Calibri"/>
                <a:cs typeface="Calibri"/>
              </a:rPr>
              <a:t> </a:t>
            </a:r>
            <a:r>
              <a:rPr sz="800" dirty="0">
                <a:solidFill>
                  <a:srgbClr val="231F20"/>
                </a:solidFill>
                <a:latin typeface="Calibri"/>
                <a:cs typeface="Calibri"/>
              </a:rPr>
              <a:t>Pitta,</a:t>
            </a:r>
            <a:r>
              <a:rPr sz="800" spc="116" dirty="0">
                <a:solidFill>
                  <a:srgbClr val="231F20"/>
                </a:solidFill>
                <a:latin typeface="Calibri"/>
                <a:cs typeface="Calibri"/>
              </a:rPr>
              <a:t> </a:t>
            </a:r>
            <a:r>
              <a:rPr sz="800" dirty="0">
                <a:solidFill>
                  <a:srgbClr val="231F20"/>
                </a:solidFill>
                <a:latin typeface="Calibri"/>
                <a:cs typeface="Calibri"/>
              </a:rPr>
              <a:t>Rufous,</a:t>
            </a:r>
            <a:endParaRPr sz="800" dirty="0">
              <a:latin typeface="Calibri"/>
              <a:cs typeface="Calibri"/>
            </a:endParaRPr>
          </a:p>
          <a:p>
            <a:pPr marL="11826" algn="just">
              <a:spcBef>
                <a:spcPts val="93"/>
              </a:spcBef>
            </a:pPr>
            <a:r>
              <a:rPr sz="800" spc="-172" dirty="0">
                <a:solidFill>
                  <a:srgbClr val="231F20"/>
                </a:solidFill>
                <a:latin typeface="Calibri"/>
                <a:cs typeface="Calibri"/>
              </a:rPr>
              <a:t>lpaelsbcaăsrturuşu, </a:t>
            </a:r>
            <a:r>
              <a:rPr sz="800" spc="5" dirty="0">
                <a:solidFill>
                  <a:srgbClr val="231F20"/>
                </a:solidFill>
                <a:latin typeface="Calibri"/>
                <a:cs typeface="Calibri"/>
              </a:rPr>
              <a:t>Hornbill</a:t>
            </a:r>
            <a:r>
              <a:rPr sz="800" spc="-14" dirty="0">
                <a:solidFill>
                  <a:srgbClr val="231F20"/>
                </a:solidFill>
                <a:latin typeface="Calibri"/>
                <a:cs typeface="Calibri"/>
              </a:rPr>
              <a:t> </a:t>
            </a:r>
            <a:r>
              <a:rPr sz="800" spc="5" dirty="0">
                <a:solidFill>
                  <a:srgbClr val="231F20"/>
                </a:solidFill>
                <a:latin typeface="Calibri"/>
                <a:cs typeface="Calibri"/>
              </a:rPr>
              <a:t>negru.</a:t>
            </a:r>
            <a:endParaRPr sz="800" dirty="0">
              <a:latin typeface="Calibri"/>
              <a:cs typeface="Calibri"/>
            </a:endParaRPr>
          </a:p>
        </p:txBody>
      </p:sp>
      <p:sp>
        <p:nvSpPr>
          <p:cNvPr id="9" name="object 9"/>
          <p:cNvSpPr txBox="1"/>
          <p:nvPr/>
        </p:nvSpPr>
        <p:spPr>
          <a:xfrm>
            <a:off x="2532910" y="603484"/>
            <a:ext cx="2090865" cy="1249752"/>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Namtok </a:t>
            </a:r>
            <a:r>
              <a:rPr sz="900" b="1" i="1" spc="33" dirty="0">
                <a:solidFill>
                  <a:srgbClr val="007DC5"/>
                </a:solidFill>
                <a:latin typeface="Calibri"/>
                <a:cs typeface="Calibri"/>
              </a:rPr>
              <a:t>Hin</a:t>
            </a:r>
            <a:r>
              <a:rPr sz="900" b="1" i="1" spc="-112" dirty="0">
                <a:solidFill>
                  <a:srgbClr val="007DC5"/>
                </a:solidFill>
                <a:latin typeface="Calibri"/>
                <a:cs typeface="Calibri"/>
              </a:rPr>
              <a:t> </a:t>
            </a:r>
            <a:r>
              <a:rPr sz="900" b="1" i="1" spc="28" dirty="0">
                <a:solidFill>
                  <a:srgbClr val="007DC5"/>
                </a:solidFill>
                <a:latin typeface="Calibri"/>
                <a:cs typeface="Calibri"/>
              </a:rPr>
              <a:t>Phoeng</a:t>
            </a:r>
            <a:endParaRPr sz="900" dirty="0">
              <a:latin typeface="Calibri"/>
              <a:cs typeface="Calibri"/>
            </a:endParaRPr>
          </a:p>
          <a:p>
            <a:pPr marL="11826" marR="4730" algn="just">
              <a:lnSpc>
                <a:spcPts val="1164"/>
              </a:lnSpc>
              <a:spcBef>
                <a:spcPts val="47"/>
              </a:spcBef>
            </a:pPr>
            <a:r>
              <a:rPr sz="800" spc="5" dirty="0">
                <a:solidFill>
                  <a:srgbClr val="231F20"/>
                </a:solidFill>
                <a:latin typeface="Calibri"/>
                <a:cs typeface="Calibri"/>
              </a:rPr>
              <a:t>Cui</a:t>
            </a:r>
            <a:r>
              <a:rPr sz="800" spc="-51" dirty="0">
                <a:solidFill>
                  <a:srgbClr val="231F20"/>
                </a:solidFill>
                <a:latin typeface="Calibri"/>
                <a:cs typeface="Calibri"/>
              </a:rPr>
              <a:t> </a:t>
            </a:r>
            <a:r>
              <a:rPr sz="800" spc="5" dirty="0">
                <a:solidFill>
                  <a:srgbClr val="231F20"/>
                </a:solidFill>
                <a:latin typeface="Calibri"/>
                <a:cs typeface="Calibri"/>
              </a:rPr>
              <a:t>nu-i</a:t>
            </a:r>
            <a:r>
              <a:rPr sz="800" spc="-51" dirty="0">
                <a:solidFill>
                  <a:srgbClr val="231F20"/>
                </a:solidFill>
                <a:latin typeface="Calibri"/>
                <a:cs typeface="Calibri"/>
              </a:rPr>
              <a:t> </a:t>
            </a:r>
            <a:r>
              <a:rPr sz="800" spc="5" dirty="0">
                <a:solidFill>
                  <a:srgbClr val="231F20"/>
                </a:solidFill>
                <a:latin typeface="Calibri"/>
                <a:cs typeface="Calibri"/>
              </a:rPr>
              <a:t>place</a:t>
            </a:r>
            <a:r>
              <a:rPr sz="800" spc="-51" dirty="0">
                <a:solidFill>
                  <a:srgbClr val="231F20"/>
                </a:solidFill>
                <a:latin typeface="Calibri"/>
                <a:cs typeface="Calibri"/>
              </a:rPr>
              <a:t> </a:t>
            </a:r>
            <a:r>
              <a:rPr sz="800" dirty="0">
                <a:solidFill>
                  <a:srgbClr val="231F20"/>
                </a:solidFill>
                <a:latin typeface="Calibri"/>
                <a:cs typeface="Calibri"/>
              </a:rPr>
              <a:t>să</a:t>
            </a:r>
            <a:r>
              <a:rPr sz="800" spc="-51" dirty="0">
                <a:solidFill>
                  <a:srgbClr val="231F20"/>
                </a:solidFill>
                <a:latin typeface="Calibri"/>
                <a:cs typeface="Calibri"/>
              </a:rPr>
              <a:t> </a:t>
            </a:r>
            <a:r>
              <a:rPr sz="800" dirty="0">
                <a:solidFill>
                  <a:srgbClr val="231F20"/>
                </a:solidFill>
                <a:latin typeface="Calibri"/>
                <a:cs typeface="Calibri"/>
              </a:rPr>
              <a:t>fotografieze</a:t>
            </a:r>
            <a:r>
              <a:rPr sz="800" spc="-51" dirty="0">
                <a:solidFill>
                  <a:srgbClr val="231F20"/>
                </a:solidFill>
                <a:latin typeface="Calibri"/>
                <a:cs typeface="Calibri"/>
              </a:rPr>
              <a:t> </a:t>
            </a:r>
            <a:r>
              <a:rPr sz="800" dirty="0">
                <a:solidFill>
                  <a:srgbClr val="231F20"/>
                </a:solidFill>
                <a:latin typeface="Calibri"/>
                <a:cs typeface="Calibri"/>
              </a:rPr>
              <a:t>cascade?</a:t>
            </a:r>
            <a:r>
              <a:rPr sz="800" spc="-51" dirty="0">
                <a:solidFill>
                  <a:srgbClr val="231F20"/>
                </a:solidFill>
                <a:latin typeface="Calibri"/>
                <a:cs typeface="Calibri"/>
              </a:rPr>
              <a:t> </a:t>
            </a:r>
            <a:r>
              <a:rPr sz="800" spc="-5" dirty="0">
                <a:solidFill>
                  <a:srgbClr val="231F20"/>
                </a:solidFill>
                <a:latin typeface="Calibri"/>
                <a:cs typeface="Calibri"/>
              </a:rPr>
              <a:t>Iată</a:t>
            </a:r>
            <a:r>
              <a:rPr sz="800" spc="-51" dirty="0">
                <a:solidFill>
                  <a:srgbClr val="231F20"/>
                </a:solidFill>
                <a:latin typeface="Calibri"/>
                <a:cs typeface="Calibri"/>
              </a:rPr>
              <a:t> </a:t>
            </a:r>
            <a:r>
              <a:rPr sz="800" dirty="0">
                <a:solidFill>
                  <a:srgbClr val="231F20"/>
                </a:solidFill>
                <a:latin typeface="Calibri"/>
                <a:cs typeface="Calibri"/>
              </a:rPr>
              <a:t>pri-  </a:t>
            </a:r>
            <a:r>
              <a:rPr sz="800" spc="-5" dirty="0">
                <a:solidFill>
                  <a:srgbClr val="231F20"/>
                </a:solidFill>
                <a:latin typeface="Calibri"/>
                <a:cs typeface="Calibri"/>
              </a:rPr>
              <a:t>lejul:</a:t>
            </a:r>
            <a:r>
              <a:rPr sz="800" spc="-47" dirty="0">
                <a:solidFill>
                  <a:srgbClr val="231F20"/>
                </a:solidFill>
                <a:latin typeface="Calibri"/>
                <a:cs typeface="Calibri"/>
              </a:rPr>
              <a:t> </a:t>
            </a:r>
            <a:r>
              <a:rPr sz="800" dirty="0">
                <a:solidFill>
                  <a:srgbClr val="231F20"/>
                </a:solidFill>
                <a:latin typeface="Calibri"/>
                <a:cs typeface="Calibri"/>
              </a:rPr>
              <a:t>la</a:t>
            </a:r>
            <a:r>
              <a:rPr sz="800" spc="-47" dirty="0">
                <a:solidFill>
                  <a:srgbClr val="231F20"/>
                </a:solidFill>
                <a:latin typeface="Calibri"/>
                <a:cs typeface="Calibri"/>
              </a:rPr>
              <a:t> </a:t>
            </a:r>
            <a:r>
              <a:rPr sz="800" dirty="0">
                <a:solidFill>
                  <a:srgbClr val="231F20"/>
                </a:solidFill>
                <a:latin typeface="Calibri"/>
                <a:cs typeface="Calibri"/>
              </a:rPr>
              <a:t>25</a:t>
            </a:r>
            <a:r>
              <a:rPr sz="800" spc="-47" dirty="0">
                <a:solidFill>
                  <a:srgbClr val="231F20"/>
                </a:solidFill>
                <a:latin typeface="Calibri"/>
                <a:cs typeface="Calibri"/>
              </a:rPr>
              <a:t> </a:t>
            </a:r>
            <a:r>
              <a:rPr sz="800" spc="23" dirty="0">
                <a:solidFill>
                  <a:srgbClr val="231F20"/>
                </a:solidFill>
                <a:latin typeface="Calibri"/>
                <a:cs typeface="Calibri"/>
              </a:rPr>
              <a:t>km</a:t>
            </a:r>
            <a:r>
              <a:rPr sz="800" spc="-47" dirty="0">
                <a:solidFill>
                  <a:srgbClr val="231F20"/>
                </a:solidFill>
                <a:latin typeface="Calibri"/>
                <a:cs typeface="Calibri"/>
              </a:rPr>
              <a:t> </a:t>
            </a:r>
            <a:r>
              <a:rPr sz="800" spc="9" dirty="0">
                <a:solidFill>
                  <a:srgbClr val="231F20"/>
                </a:solidFill>
                <a:latin typeface="Calibri"/>
                <a:cs typeface="Calibri"/>
              </a:rPr>
              <a:t>de</a:t>
            </a:r>
            <a:r>
              <a:rPr sz="800" spc="-47" dirty="0">
                <a:solidFill>
                  <a:srgbClr val="231F20"/>
                </a:solidFill>
                <a:latin typeface="Calibri"/>
                <a:cs typeface="Calibri"/>
              </a:rPr>
              <a:t> </a:t>
            </a:r>
            <a:r>
              <a:rPr sz="800" dirty="0">
                <a:solidFill>
                  <a:srgbClr val="231F20"/>
                </a:solidFill>
                <a:latin typeface="Calibri"/>
                <a:cs typeface="Calibri"/>
              </a:rPr>
              <a:t>districtul</a:t>
            </a:r>
            <a:r>
              <a:rPr sz="800" spc="-47" dirty="0">
                <a:solidFill>
                  <a:srgbClr val="231F20"/>
                </a:solidFill>
                <a:latin typeface="Calibri"/>
                <a:cs typeface="Calibri"/>
              </a:rPr>
              <a:t> </a:t>
            </a:r>
            <a:r>
              <a:rPr sz="800" spc="23" dirty="0">
                <a:solidFill>
                  <a:srgbClr val="231F20"/>
                </a:solidFill>
                <a:latin typeface="Calibri"/>
                <a:cs typeface="Calibri"/>
              </a:rPr>
              <a:t>Khlong</a:t>
            </a:r>
            <a:r>
              <a:rPr sz="800" spc="-47" dirty="0">
                <a:solidFill>
                  <a:srgbClr val="231F20"/>
                </a:solidFill>
                <a:latin typeface="Calibri"/>
                <a:cs typeface="Calibri"/>
              </a:rPr>
              <a:t> </a:t>
            </a:r>
            <a:r>
              <a:rPr sz="800" spc="5" dirty="0">
                <a:solidFill>
                  <a:srgbClr val="231F20"/>
                </a:solidFill>
                <a:latin typeface="Calibri"/>
                <a:cs typeface="Calibri"/>
              </a:rPr>
              <a:t>Thom,</a:t>
            </a:r>
            <a:r>
              <a:rPr sz="800" spc="-47" dirty="0">
                <a:solidFill>
                  <a:srgbClr val="231F20"/>
                </a:solidFill>
                <a:latin typeface="Calibri"/>
                <a:cs typeface="Calibri"/>
              </a:rPr>
              <a:t> </a:t>
            </a:r>
            <a:r>
              <a:rPr sz="800" spc="14" dirty="0">
                <a:solidFill>
                  <a:srgbClr val="231F20"/>
                </a:solidFill>
                <a:latin typeface="Calibri"/>
                <a:cs typeface="Calibri"/>
              </a:rPr>
              <a:t>după  un </a:t>
            </a:r>
            <a:r>
              <a:rPr sz="800" spc="9" dirty="0">
                <a:solidFill>
                  <a:srgbClr val="231F20"/>
                </a:solidFill>
                <a:latin typeface="Calibri"/>
                <a:cs typeface="Calibri"/>
              </a:rPr>
              <a:t>drum </a:t>
            </a:r>
            <a:r>
              <a:rPr sz="800" spc="23" dirty="0">
                <a:solidFill>
                  <a:srgbClr val="231F20"/>
                </a:solidFill>
                <a:latin typeface="Calibri"/>
                <a:cs typeface="Calibri"/>
              </a:rPr>
              <a:t>pe </a:t>
            </a:r>
            <a:r>
              <a:rPr sz="800" dirty="0">
                <a:solidFill>
                  <a:srgbClr val="231F20"/>
                </a:solidFill>
                <a:latin typeface="Calibri"/>
                <a:cs typeface="Calibri"/>
              </a:rPr>
              <a:t>autostrada Krabi-Trang, </a:t>
            </a:r>
            <a:r>
              <a:rPr sz="800" spc="14" dirty="0">
                <a:solidFill>
                  <a:srgbClr val="231F20"/>
                </a:solidFill>
                <a:latin typeface="Calibri"/>
                <a:cs typeface="Calibri"/>
              </a:rPr>
              <a:t>apoi </a:t>
            </a:r>
            <a:r>
              <a:rPr sz="800" spc="23" dirty="0">
                <a:solidFill>
                  <a:srgbClr val="231F20"/>
                </a:solidFill>
                <a:latin typeface="Calibri"/>
                <a:cs typeface="Calibri"/>
              </a:rPr>
              <a:t>pe  </a:t>
            </a:r>
            <a:r>
              <a:rPr sz="800" spc="-158" dirty="0">
                <a:solidFill>
                  <a:srgbClr val="231F20"/>
                </a:solidFill>
                <a:latin typeface="Calibri"/>
                <a:cs typeface="Calibri"/>
              </a:rPr>
              <a:t>eşoasua </a:t>
            </a:r>
            <a:r>
              <a:rPr sz="800" spc="5" dirty="0">
                <a:solidFill>
                  <a:srgbClr val="231F20"/>
                </a:solidFill>
                <a:latin typeface="Calibri"/>
                <a:cs typeface="Calibri"/>
              </a:rPr>
              <a:t>regională </a:t>
            </a:r>
            <a:r>
              <a:rPr sz="800" spc="23" dirty="0">
                <a:solidFill>
                  <a:srgbClr val="231F20"/>
                </a:solidFill>
                <a:latin typeface="Calibri"/>
                <a:cs typeface="Calibri"/>
              </a:rPr>
              <a:t>Khlong </a:t>
            </a:r>
            <a:r>
              <a:rPr sz="800" spc="9" dirty="0">
                <a:solidFill>
                  <a:srgbClr val="231F20"/>
                </a:solidFill>
                <a:latin typeface="Calibri"/>
                <a:cs typeface="Calibri"/>
              </a:rPr>
              <a:t>Phon </a:t>
            </a:r>
            <a:r>
              <a:rPr sz="800" spc="-14" dirty="0">
                <a:solidFill>
                  <a:srgbClr val="231F20"/>
                </a:solidFill>
                <a:latin typeface="Calibri"/>
                <a:cs typeface="Calibri"/>
              </a:rPr>
              <a:t>Market </a:t>
            </a:r>
            <a:r>
              <a:rPr sz="800" dirty="0">
                <a:solidFill>
                  <a:srgbClr val="231F20"/>
                </a:solidFill>
                <a:latin typeface="Calibri"/>
                <a:cs typeface="Calibri"/>
              </a:rPr>
              <a:t>şi </a:t>
            </a:r>
            <a:r>
              <a:rPr sz="800" spc="5" dirty="0">
                <a:solidFill>
                  <a:srgbClr val="231F20"/>
                </a:solidFill>
                <a:latin typeface="Calibri"/>
                <a:cs typeface="Calibri"/>
              </a:rPr>
              <a:t>încă  400 </a:t>
            </a:r>
            <a:r>
              <a:rPr sz="800" spc="23" dirty="0">
                <a:solidFill>
                  <a:srgbClr val="231F20"/>
                </a:solidFill>
                <a:latin typeface="Calibri"/>
                <a:cs typeface="Calibri"/>
              </a:rPr>
              <a:t>m </a:t>
            </a:r>
            <a:r>
              <a:rPr sz="800" spc="9" dirty="0">
                <a:solidFill>
                  <a:srgbClr val="231F20"/>
                </a:solidFill>
                <a:latin typeface="Calibri"/>
                <a:cs typeface="Calibri"/>
              </a:rPr>
              <a:t>de potecă </a:t>
            </a:r>
            <a:r>
              <a:rPr sz="800" dirty="0">
                <a:solidFill>
                  <a:srgbClr val="231F20"/>
                </a:solidFill>
                <a:latin typeface="Calibri"/>
                <a:cs typeface="Calibri"/>
              </a:rPr>
              <a:t>muntoasă, </a:t>
            </a:r>
            <a:r>
              <a:rPr sz="800" spc="9" dirty="0">
                <a:solidFill>
                  <a:srgbClr val="231F20"/>
                </a:solidFill>
                <a:latin typeface="Calibri"/>
                <a:cs typeface="Calibri"/>
              </a:rPr>
              <a:t>ajungeți </a:t>
            </a:r>
            <a:r>
              <a:rPr sz="800" dirty="0">
                <a:solidFill>
                  <a:srgbClr val="231F20"/>
                </a:solidFill>
                <a:latin typeface="Calibri"/>
                <a:cs typeface="Calibri"/>
              </a:rPr>
              <a:t>la </a:t>
            </a:r>
            <a:r>
              <a:rPr sz="800" spc="5" dirty="0">
                <a:solidFill>
                  <a:srgbClr val="231F20"/>
                </a:solidFill>
                <a:latin typeface="Calibri"/>
                <a:cs typeface="Calibri"/>
              </a:rPr>
              <a:t>iazul  </a:t>
            </a:r>
            <a:r>
              <a:rPr sz="800" spc="9" dirty="0">
                <a:solidFill>
                  <a:srgbClr val="231F20"/>
                </a:solidFill>
                <a:latin typeface="Calibri"/>
                <a:cs typeface="Calibri"/>
              </a:rPr>
              <a:t>de</a:t>
            </a:r>
            <a:r>
              <a:rPr sz="800" spc="-56" dirty="0">
                <a:solidFill>
                  <a:srgbClr val="231F20"/>
                </a:solidFill>
                <a:latin typeface="Calibri"/>
                <a:cs typeface="Calibri"/>
              </a:rPr>
              <a:t> </a:t>
            </a:r>
            <a:r>
              <a:rPr sz="800" dirty="0">
                <a:solidFill>
                  <a:srgbClr val="231F20"/>
                </a:solidFill>
                <a:latin typeface="Calibri"/>
                <a:cs typeface="Calibri"/>
              </a:rPr>
              <a:t>la</a:t>
            </a:r>
            <a:r>
              <a:rPr sz="800" spc="-56" dirty="0">
                <a:solidFill>
                  <a:srgbClr val="231F20"/>
                </a:solidFill>
                <a:latin typeface="Calibri"/>
                <a:cs typeface="Calibri"/>
              </a:rPr>
              <a:t> </a:t>
            </a:r>
            <a:r>
              <a:rPr sz="800" spc="5" dirty="0">
                <a:solidFill>
                  <a:srgbClr val="231F20"/>
                </a:solidFill>
                <a:latin typeface="Calibri"/>
                <a:cs typeface="Calibri"/>
              </a:rPr>
              <a:t>poalele</a:t>
            </a:r>
            <a:r>
              <a:rPr sz="800" spc="-56" dirty="0">
                <a:solidFill>
                  <a:srgbClr val="231F20"/>
                </a:solidFill>
                <a:latin typeface="Calibri"/>
                <a:cs typeface="Calibri"/>
              </a:rPr>
              <a:t> </a:t>
            </a:r>
            <a:r>
              <a:rPr sz="800" spc="5" dirty="0">
                <a:solidFill>
                  <a:srgbClr val="231F20"/>
                </a:solidFill>
                <a:latin typeface="Calibri"/>
                <a:cs typeface="Calibri"/>
              </a:rPr>
              <a:t>cascadei</a:t>
            </a:r>
            <a:r>
              <a:rPr sz="800" spc="-56" dirty="0">
                <a:solidFill>
                  <a:srgbClr val="231F20"/>
                </a:solidFill>
                <a:latin typeface="Calibri"/>
                <a:cs typeface="Calibri"/>
              </a:rPr>
              <a:t> </a:t>
            </a:r>
            <a:r>
              <a:rPr sz="800" dirty="0">
                <a:solidFill>
                  <a:srgbClr val="231F20"/>
                </a:solidFill>
                <a:latin typeface="Calibri"/>
                <a:cs typeface="Calibri"/>
              </a:rPr>
              <a:t>ce</a:t>
            </a:r>
            <a:r>
              <a:rPr sz="800" spc="-56" dirty="0">
                <a:solidFill>
                  <a:srgbClr val="231F20"/>
                </a:solidFill>
                <a:latin typeface="Calibri"/>
                <a:cs typeface="Calibri"/>
              </a:rPr>
              <a:t> </a:t>
            </a:r>
            <a:r>
              <a:rPr sz="800" dirty="0">
                <a:solidFill>
                  <a:srgbClr val="231F20"/>
                </a:solidFill>
                <a:latin typeface="Calibri"/>
                <a:cs typeface="Calibri"/>
              </a:rPr>
              <a:t>se</a:t>
            </a:r>
            <a:r>
              <a:rPr sz="800" spc="-56" dirty="0">
                <a:solidFill>
                  <a:srgbClr val="231F20"/>
                </a:solidFill>
                <a:latin typeface="Calibri"/>
                <a:cs typeface="Calibri"/>
              </a:rPr>
              <a:t> </a:t>
            </a:r>
            <a:r>
              <a:rPr sz="800" dirty="0">
                <a:solidFill>
                  <a:srgbClr val="231F20"/>
                </a:solidFill>
                <a:latin typeface="Calibri"/>
                <a:cs typeface="Calibri"/>
              </a:rPr>
              <a:t>aruncă</a:t>
            </a:r>
            <a:r>
              <a:rPr sz="800" spc="-56" dirty="0">
                <a:solidFill>
                  <a:srgbClr val="231F20"/>
                </a:solidFill>
                <a:latin typeface="Calibri"/>
                <a:cs typeface="Calibri"/>
              </a:rPr>
              <a:t> </a:t>
            </a:r>
            <a:r>
              <a:rPr sz="800" spc="5" dirty="0">
                <a:solidFill>
                  <a:srgbClr val="231F20"/>
                </a:solidFill>
                <a:latin typeface="Calibri"/>
                <a:cs typeface="Calibri"/>
              </a:rPr>
              <a:t>în</a:t>
            </a:r>
            <a:r>
              <a:rPr sz="800" spc="-56" dirty="0">
                <a:solidFill>
                  <a:srgbClr val="231F20"/>
                </a:solidFill>
                <a:latin typeface="Calibri"/>
                <a:cs typeface="Calibri"/>
              </a:rPr>
              <a:t> </a:t>
            </a:r>
            <a:r>
              <a:rPr sz="800" spc="23" dirty="0">
                <a:solidFill>
                  <a:srgbClr val="231F20"/>
                </a:solidFill>
                <a:latin typeface="Calibri"/>
                <a:cs typeface="Calibri"/>
              </a:rPr>
              <a:t>gol</a:t>
            </a:r>
            <a:r>
              <a:rPr sz="800" spc="-56" dirty="0">
                <a:solidFill>
                  <a:srgbClr val="231F20"/>
                </a:solidFill>
                <a:latin typeface="Calibri"/>
                <a:cs typeface="Calibri"/>
              </a:rPr>
              <a:t> </a:t>
            </a:r>
            <a:r>
              <a:rPr sz="800" spc="9" dirty="0">
                <a:solidFill>
                  <a:srgbClr val="231F20"/>
                </a:solidFill>
                <a:latin typeface="Calibri"/>
                <a:cs typeface="Calibri"/>
              </a:rPr>
              <a:t>de</a:t>
            </a:r>
            <a:r>
              <a:rPr sz="800" spc="-56" dirty="0">
                <a:solidFill>
                  <a:srgbClr val="231F20"/>
                </a:solidFill>
                <a:latin typeface="Calibri"/>
                <a:cs typeface="Calibri"/>
              </a:rPr>
              <a:t> </a:t>
            </a:r>
            <a:r>
              <a:rPr sz="800" spc="14" dirty="0">
                <a:solidFill>
                  <a:srgbClr val="231F20"/>
                </a:solidFill>
                <a:latin typeface="Calibri"/>
                <a:cs typeface="Calibri"/>
              </a:rPr>
              <a:t>pe  </a:t>
            </a:r>
            <a:r>
              <a:rPr sz="800" spc="9" dirty="0">
                <a:solidFill>
                  <a:srgbClr val="231F20"/>
                </a:solidFill>
                <a:latin typeface="Calibri"/>
                <a:cs typeface="Calibri"/>
              </a:rPr>
              <a:t>o </a:t>
            </a:r>
            <a:r>
              <a:rPr sz="800" spc="5" dirty="0">
                <a:solidFill>
                  <a:srgbClr val="231F20"/>
                </a:solidFill>
                <a:latin typeface="Calibri"/>
                <a:cs typeface="Calibri"/>
              </a:rPr>
              <a:t>stâncă </a:t>
            </a:r>
            <a:r>
              <a:rPr sz="800" dirty="0">
                <a:solidFill>
                  <a:srgbClr val="231F20"/>
                </a:solidFill>
                <a:latin typeface="Calibri"/>
                <a:cs typeface="Calibri"/>
              </a:rPr>
              <a:t>abruptă. </a:t>
            </a:r>
            <a:r>
              <a:rPr sz="800" spc="5" dirty="0">
                <a:solidFill>
                  <a:srgbClr val="231F20"/>
                </a:solidFill>
                <a:latin typeface="Calibri"/>
                <a:cs typeface="Calibri"/>
              </a:rPr>
              <a:t>Un </a:t>
            </a:r>
            <a:r>
              <a:rPr sz="800" dirty="0">
                <a:solidFill>
                  <a:srgbClr val="231F20"/>
                </a:solidFill>
                <a:latin typeface="Calibri"/>
                <a:cs typeface="Calibri"/>
              </a:rPr>
              <a:t>peisaj</a:t>
            </a:r>
            <a:r>
              <a:rPr sz="800" spc="-98" dirty="0">
                <a:solidFill>
                  <a:srgbClr val="231F20"/>
                </a:solidFill>
                <a:latin typeface="Calibri"/>
                <a:cs typeface="Calibri"/>
              </a:rPr>
              <a:t> </a:t>
            </a:r>
            <a:r>
              <a:rPr sz="800" dirty="0">
                <a:solidFill>
                  <a:srgbClr val="231F20"/>
                </a:solidFill>
                <a:latin typeface="Calibri"/>
                <a:cs typeface="Calibri"/>
              </a:rPr>
              <a:t>memorabil!</a:t>
            </a:r>
            <a:endParaRPr sz="800" dirty="0">
              <a:latin typeface="Calibri"/>
              <a:cs typeface="Calibri"/>
            </a:endParaRPr>
          </a:p>
        </p:txBody>
      </p:sp>
      <p:sp>
        <p:nvSpPr>
          <p:cNvPr id="10" name="object 10"/>
          <p:cNvSpPr txBox="1"/>
          <p:nvPr/>
        </p:nvSpPr>
        <p:spPr>
          <a:xfrm>
            <a:off x="2532911" y="1899076"/>
            <a:ext cx="2091468" cy="2681939"/>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Ko</a:t>
            </a:r>
            <a:r>
              <a:rPr sz="900" b="1" i="1" spc="-42" dirty="0">
                <a:solidFill>
                  <a:srgbClr val="007DC5"/>
                </a:solidFill>
                <a:latin typeface="Calibri"/>
                <a:cs typeface="Calibri"/>
              </a:rPr>
              <a:t> </a:t>
            </a:r>
            <a:r>
              <a:rPr sz="900" b="1" i="1" spc="33" dirty="0">
                <a:solidFill>
                  <a:srgbClr val="007DC5"/>
                </a:solidFill>
                <a:latin typeface="Calibri"/>
                <a:cs typeface="Calibri"/>
              </a:rPr>
              <a:t>Lanta</a:t>
            </a:r>
            <a:endParaRPr sz="900" dirty="0">
              <a:latin typeface="Calibri"/>
              <a:cs typeface="Calibri"/>
            </a:endParaRPr>
          </a:p>
          <a:p>
            <a:pPr marL="11826" marR="4730" algn="just">
              <a:lnSpc>
                <a:spcPts val="1164"/>
              </a:lnSpc>
              <a:spcBef>
                <a:spcPts val="47"/>
              </a:spcBef>
            </a:pPr>
            <a:r>
              <a:rPr sz="800" spc="9" dirty="0">
                <a:solidFill>
                  <a:srgbClr val="231F20"/>
                </a:solidFill>
                <a:latin typeface="Calibri"/>
                <a:cs typeface="Calibri"/>
              </a:rPr>
              <a:t>Arhipelagul</a:t>
            </a:r>
            <a:r>
              <a:rPr sz="800" spc="-19" dirty="0">
                <a:solidFill>
                  <a:srgbClr val="231F20"/>
                </a:solidFill>
                <a:latin typeface="Calibri"/>
                <a:cs typeface="Calibri"/>
              </a:rPr>
              <a:t> </a:t>
            </a:r>
            <a:r>
              <a:rPr sz="800" spc="5" dirty="0">
                <a:solidFill>
                  <a:srgbClr val="231F20"/>
                </a:solidFill>
                <a:latin typeface="Calibri"/>
                <a:cs typeface="Calibri"/>
              </a:rPr>
              <a:t>Ko</a:t>
            </a:r>
            <a:r>
              <a:rPr sz="800" spc="-19" dirty="0">
                <a:solidFill>
                  <a:srgbClr val="231F20"/>
                </a:solidFill>
                <a:latin typeface="Calibri"/>
                <a:cs typeface="Calibri"/>
              </a:rPr>
              <a:t> </a:t>
            </a:r>
            <a:r>
              <a:rPr sz="800" spc="9" dirty="0">
                <a:solidFill>
                  <a:srgbClr val="231F20"/>
                </a:solidFill>
                <a:latin typeface="Calibri"/>
                <a:cs typeface="Calibri"/>
              </a:rPr>
              <a:t>Lanta</a:t>
            </a:r>
            <a:r>
              <a:rPr sz="800" spc="-19" dirty="0">
                <a:solidFill>
                  <a:srgbClr val="231F20"/>
                </a:solidFill>
                <a:latin typeface="Calibri"/>
                <a:cs typeface="Calibri"/>
              </a:rPr>
              <a:t> </a:t>
            </a:r>
            <a:r>
              <a:rPr sz="800" spc="-5" dirty="0">
                <a:solidFill>
                  <a:srgbClr val="231F20"/>
                </a:solidFill>
                <a:latin typeface="Calibri"/>
                <a:cs typeface="Calibri"/>
              </a:rPr>
              <a:t>are</a:t>
            </a:r>
            <a:r>
              <a:rPr sz="800" spc="-19" dirty="0">
                <a:solidFill>
                  <a:srgbClr val="231F20"/>
                </a:solidFill>
                <a:latin typeface="Calibri"/>
                <a:cs typeface="Calibri"/>
              </a:rPr>
              <a:t> </a:t>
            </a:r>
            <a:r>
              <a:rPr sz="800" spc="14" dirty="0">
                <a:solidFill>
                  <a:srgbClr val="231F20"/>
                </a:solidFill>
                <a:latin typeface="Calibri"/>
                <a:cs typeface="Calibri"/>
              </a:rPr>
              <a:t>pe</a:t>
            </a:r>
            <a:r>
              <a:rPr sz="800" spc="-19" dirty="0">
                <a:solidFill>
                  <a:srgbClr val="231F20"/>
                </a:solidFill>
                <a:latin typeface="Calibri"/>
                <a:cs typeface="Calibri"/>
              </a:rPr>
              <a:t> </a:t>
            </a:r>
            <a:r>
              <a:rPr sz="800" dirty="0">
                <a:solidFill>
                  <a:srgbClr val="231F20"/>
                </a:solidFill>
                <a:latin typeface="Calibri"/>
                <a:cs typeface="Calibri"/>
              </a:rPr>
              <a:t>lista</a:t>
            </a:r>
            <a:r>
              <a:rPr sz="800" spc="-19" dirty="0">
                <a:solidFill>
                  <a:srgbClr val="231F20"/>
                </a:solidFill>
                <a:latin typeface="Calibri"/>
                <a:cs typeface="Calibri"/>
              </a:rPr>
              <a:t> </a:t>
            </a:r>
            <a:r>
              <a:rPr sz="800" spc="-9" dirty="0">
                <a:solidFill>
                  <a:srgbClr val="231F20"/>
                </a:solidFill>
                <a:latin typeface="Calibri"/>
                <a:cs typeface="Calibri"/>
              </a:rPr>
              <a:t>„de</a:t>
            </a:r>
            <a:r>
              <a:rPr sz="800" spc="-19" dirty="0">
                <a:solidFill>
                  <a:srgbClr val="231F20"/>
                </a:solidFill>
                <a:latin typeface="Calibri"/>
                <a:cs typeface="Calibri"/>
              </a:rPr>
              <a:t> </a:t>
            </a:r>
            <a:r>
              <a:rPr sz="800" spc="-5" dirty="0">
                <a:solidFill>
                  <a:srgbClr val="231F20"/>
                </a:solidFill>
                <a:latin typeface="Calibri"/>
                <a:cs typeface="Calibri"/>
              </a:rPr>
              <a:t>inventar“  52 </a:t>
            </a:r>
            <a:r>
              <a:rPr sz="800" spc="9" dirty="0">
                <a:solidFill>
                  <a:srgbClr val="231F20"/>
                </a:solidFill>
                <a:latin typeface="Calibri"/>
                <a:cs typeface="Calibri"/>
              </a:rPr>
              <a:t>de </a:t>
            </a:r>
            <a:r>
              <a:rPr sz="800" dirty="0">
                <a:solidFill>
                  <a:srgbClr val="231F20"/>
                </a:solidFill>
                <a:latin typeface="Calibri"/>
                <a:cs typeface="Calibri"/>
              </a:rPr>
              <a:t>insule, dar </a:t>
            </a:r>
            <a:r>
              <a:rPr sz="800" spc="9" dirty="0">
                <a:solidFill>
                  <a:srgbClr val="231F20"/>
                </a:solidFill>
                <a:latin typeface="Calibri"/>
                <a:cs typeface="Calibri"/>
              </a:rPr>
              <a:t>numai </a:t>
            </a:r>
            <a:r>
              <a:rPr sz="800" dirty="0">
                <a:solidFill>
                  <a:srgbClr val="231F20"/>
                </a:solidFill>
                <a:latin typeface="Calibri"/>
                <a:cs typeface="Calibri"/>
              </a:rPr>
              <a:t>câteva </a:t>
            </a:r>
            <a:r>
              <a:rPr sz="800" spc="-5" dirty="0">
                <a:solidFill>
                  <a:srgbClr val="231F20"/>
                </a:solidFill>
                <a:latin typeface="Calibri"/>
                <a:cs typeface="Calibri"/>
              </a:rPr>
              <a:t>oferă </a:t>
            </a:r>
            <a:r>
              <a:rPr sz="800" dirty="0">
                <a:solidFill>
                  <a:srgbClr val="231F20"/>
                </a:solidFill>
                <a:latin typeface="Calibri"/>
                <a:cs typeface="Calibri"/>
              </a:rPr>
              <a:t>spații </a:t>
            </a:r>
            <a:r>
              <a:rPr sz="800" spc="9" dirty="0">
                <a:solidFill>
                  <a:srgbClr val="231F20"/>
                </a:solidFill>
                <a:latin typeface="Calibri"/>
                <a:cs typeface="Calibri"/>
              </a:rPr>
              <a:t>de  </a:t>
            </a:r>
            <a:r>
              <a:rPr sz="800" spc="-98" dirty="0">
                <a:solidFill>
                  <a:srgbClr val="231F20"/>
                </a:solidFill>
                <a:latin typeface="Calibri"/>
                <a:cs typeface="Calibri"/>
              </a:rPr>
              <a:t>caacizlaitrăețiştiufristice,</a:t>
            </a:r>
            <a:r>
              <a:rPr sz="800" spc="-9" dirty="0">
                <a:solidFill>
                  <a:srgbClr val="231F20"/>
                </a:solidFill>
                <a:latin typeface="Calibri"/>
                <a:cs typeface="Calibri"/>
              </a:rPr>
              <a:t> </a:t>
            </a:r>
            <a:r>
              <a:rPr sz="800" spc="5" dirty="0">
                <a:solidFill>
                  <a:srgbClr val="231F20"/>
                </a:solidFill>
                <a:latin typeface="Calibri"/>
                <a:cs typeface="Calibri"/>
              </a:rPr>
              <a:t>fiind accesibile</a:t>
            </a:r>
            <a:r>
              <a:rPr sz="800" spc="51" dirty="0">
                <a:solidFill>
                  <a:srgbClr val="231F20"/>
                </a:solidFill>
                <a:latin typeface="Calibri"/>
                <a:cs typeface="Calibri"/>
              </a:rPr>
              <a:t> </a:t>
            </a:r>
            <a:r>
              <a:rPr sz="800" spc="14" dirty="0">
                <a:solidFill>
                  <a:srgbClr val="231F20"/>
                </a:solidFill>
                <a:latin typeface="Calibri"/>
                <a:cs typeface="Calibri"/>
              </a:rPr>
              <a:t>cu</a:t>
            </a:r>
            <a:endParaRPr sz="800" dirty="0">
              <a:latin typeface="Calibri"/>
              <a:cs typeface="Calibri"/>
            </a:endParaRPr>
          </a:p>
          <a:p>
            <a:pPr marL="11826" marR="4730" algn="just">
              <a:lnSpc>
                <a:spcPts val="1164"/>
              </a:lnSpc>
            </a:pPr>
            <a:r>
              <a:rPr sz="800" spc="5" dirty="0">
                <a:solidFill>
                  <a:srgbClr val="231F20"/>
                </a:solidFill>
                <a:latin typeface="Calibri"/>
                <a:cs typeface="Calibri"/>
              </a:rPr>
              <a:t>feribotul </a:t>
            </a:r>
            <a:r>
              <a:rPr sz="800" dirty="0">
                <a:solidFill>
                  <a:srgbClr val="231F20"/>
                </a:solidFill>
                <a:latin typeface="Calibri"/>
                <a:cs typeface="Calibri"/>
              </a:rPr>
              <a:t>– </a:t>
            </a:r>
            <a:r>
              <a:rPr sz="800" spc="5" dirty="0">
                <a:solidFill>
                  <a:srgbClr val="231F20"/>
                </a:solidFill>
                <a:latin typeface="Calibri"/>
                <a:cs typeface="Calibri"/>
              </a:rPr>
              <a:t>sunt </a:t>
            </a:r>
            <a:r>
              <a:rPr sz="800" spc="23" dirty="0">
                <a:solidFill>
                  <a:srgbClr val="231F20"/>
                </a:solidFill>
                <a:latin typeface="Calibri"/>
                <a:cs typeface="Calibri"/>
              </a:rPr>
              <a:t>două </a:t>
            </a:r>
            <a:r>
              <a:rPr sz="800" dirty="0">
                <a:solidFill>
                  <a:srgbClr val="231F20"/>
                </a:solidFill>
                <a:latin typeface="Calibri"/>
                <a:cs typeface="Calibri"/>
              </a:rPr>
              <a:t>curse, </a:t>
            </a:r>
            <a:r>
              <a:rPr sz="800" spc="5" dirty="0">
                <a:solidFill>
                  <a:srgbClr val="231F20"/>
                </a:solidFill>
                <a:latin typeface="Calibri"/>
                <a:cs typeface="Calibri"/>
              </a:rPr>
              <a:t>zilnic, </a:t>
            </a:r>
            <a:r>
              <a:rPr sz="800" spc="9" dirty="0">
                <a:solidFill>
                  <a:srgbClr val="231F20"/>
                </a:solidFill>
                <a:latin typeface="Calibri"/>
                <a:cs typeface="Calibri"/>
              </a:rPr>
              <a:t>în </a:t>
            </a:r>
            <a:r>
              <a:rPr sz="800" spc="14" dirty="0">
                <a:solidFill>
                  <a:srgbClr val="231F20"/>
                </a:solidFill>
                <a:latin typeface="Calibri"/>
                <a:cs typeface="Calibri"/>
              </a:rPr>
              <a:t>sezon  </a:t>
            </a:r>
            <a:r>
              <a:rPr sz="800" dirty="0">
                <a:solidFill>
                  <a:srgbClr val="231F20"/>
                </a:solidFill>
                <a:latin typeface="Calibri"/>
                <a:cs typeface="Calibri"/>
              </a:rPr>
              <a:t>(noiembrie-mai). </a:t>
            </a:r>
            <a:r>
              <a:rPr sz="800" spc="9" dirty="0">
                <a:solidFill>
                  <a:srgbClr val="231F20"/>
                </a:solidFill>
                <a:latin typeface="Calibri"/>
                <a:cs typeface="Calibri"/>
              </a:rPr>
              <a:t>Aici </a:t>
            </a:r>
            <a:r>
              <a:rPr sz="800" dirty="0">
                <a:solidFill>
                  <a:srgbClr val="231F20"/>
                </a:solidFill>
                <a:latin typeface="Calibri"/>
                <a:cs typeface="Calibri"/>
              </a:rPr>
              <a:t>veți </a:t>
            </a:r>
            <a:r>
              <a:rPr sz="800" spc="14" dirty="0">
                <a:solidFill>
                  <a:srgbClr val="231F20"/>
                </a:solidFill>
                <a:latin typeface="Calibri"/>
                <a:cs typeface="Calibri"/>
              </a:rPr>
              <a:t>găsi </a:t>
            </a:r>
            <a:r>
              <a:rPr sz="800" dirty="0">
                <a:solidFill>
                  <a:srgbClr val="231F20"/>
                </a:solidFill>
                <a:latin typeface="Calibri"/>
                <a:cs typeface="Calibri"/>
              </a:rPr>
              <a:t>tot ce </a:t>
            </a:r>
            <a:r>
              <a:rPr sz="800" spc="-5" dirty="0">
                <a:solidFill>
                  <a:srgbClr val="231F20"/>
                </a:solidFill>
                <a:latin typeface="Calibri"/>
                <a:cs typeface="Calibri"/>
              </a:rPr>
              <a:t>are </a:t>
            </a:r>
            <a:r>
              <a:rPr sz="800" spc="5" dirty="0">
                <a:solidFill>
                  <a:srgbClr val="231F20"/>
                </a:solidFill>
                <a:latin typeface="Calibri"/>
                <a:cs typeface="Calibri"/>
              </a:rPr>
              <a:t>Thai-  landa </a:t>
            </a:r>
            <a:r>
              <a:rPr sz="800" dirty="0">
                <a:solidFill>
                  <a:srgbClr val="231F20"/>
                </a:solidFill>
                <a:latin typeface="Calibri"/>
                <a:cs typeface="Calibri"/>
              </a:rPr>
              <a:t>maritimă </a:t>
            </a:r>
            <a:r>
              <a:rPr sz="800" spc="5" dirty="0">
                <a:solidFill>
                  <a:srgbClr val="231F20"/>
                </a:solidFill>
                <a:latin typeface="Calibri"/>
                <a:cs typeface="Calibri"/>
              </a:rPr>
              <a:t>mai </a:t>
            </a:r>
            <a:r>
              <a:rPr sz="800" dirty="0">
                <a:solidFill>
                  <a:srgbClr val="231F20"/>
                </a:solidFill>
                <a:latin typeface="Calibri"/>
                <a:cs typeface="Calibri"/>
              </a:rPr>
              <a:t>spectaculos: plaje întinse,  pustii, </a:t>
            </a:r>
            <a:r>
              <a:rPr sz="800" spc="5" dirty="0">
                <a:solidFill>
                  <a:srgbClr val="231F20"/>
                </a:solidFill>
                <a:latin typeface="Calibri"/>
                <a:cs typeface="Calibri"/>
              </a:rPr>
              <a:t>bordate </a:t>
            </a:r>
            <a:r>
              <a:rPr sz="800" spc="9" dirty="0">
                <a:solidFill>
                  <a:srgbClr val="231F20"/>
                </a:solidFill>
                <a:latin typeface="Calibri"/>
                <a:cs typeface="Calibri"/>
              </a:rPr>
              <a:t>de </a:t>
            </a:r>
            <a:r>
              <a:rPr sz="800" spc="5" dirty="0">
                <a:solidFill>
                  <a:srgbClr val="231F20"/>
                </a:solidFill>
                <a:latin typeface="Calibri"/>
                <a:cs typeface="Calibri"/>
              </a:rPr>
              <a:t>vegetație </a:t>
            </a:r>
            <a:r>
              <a:rPr sz="800" dirty="0">
                <a:solidFill>
                  <a:srgbClr val="231F20"/>
                </a:solidFill>
                <a:latin typeface="Calibri"/>
                <a:cs typeface="Calibri"/>
              </a:rPr>
              <a:t>luxuriantă şi </a:t>
            </a:r>
            <a:r>
              <a:rPr sz="800" spc="9" dirty="0">
                <a:solidFill>
                  <a:srgbClr val="231F20"/>
                </a:solidFill>
                <a:latin typeface="Calibri"/>
                <a:cs typeface="Calibri"/>
              </a:rPr>
              <a:t>ape  </a:t>
            </a:r>
            <a:r>
              <a:rPr sz="800" spc="23" dirty="0">
                <a:solidFill>
                  <a:srgbClr val="231F20"/>
                </a:solidFill>
                <a:latin typeface="Calibri"/>
                <a:cs typeface="Calibri"/>
              </a:rPr>
              <a:t>limpezi ca diamantul </a:t>
            </a:r>
            <a:r>
              <a:rPr sz="800" dirty="0">
                <a:solidFill>
                  <a:srgbClr val="231F20"/>
                </a:solidFill>
                <a:latin typeface="Calibri"/>
                <a:cs typeface="Calibri"/>
              </a:rPr>
              <a:t>– </a:t>
            </a:r>
            <a:r>
              <a:rPr sz="800" spc="14" dirty="0">
                <a:solidFill>
                  <a:srgbClr val="231F20"/>
                </a:solidFill>
                <a:latin typeface="Calibri"/>
                <a:cs typeface="Calibri"/>
              </a:rPr>
              <a:t>bijuterii </a:t>
            </a:r>
            <a:r>
              <a:rPr sz="800" spc="5" dirty="0">
                <a:solidFill>
                  <a:srgbClr val="231F20"/>
                </a:solidFill>
                <a:latin typeface="Calibri"/>
                <a:cs typeface="Calibri"/>
              </a:rPr>
              <a:t>create</a:t>
            </a:r>
            <a:r>
              <a:rPr sz="800" spc="56" dirty="0">
                <a:solidFill>
                  <a:srgbClr val="231F20"/>
                </a:solidFill>
                <a:latin typeface="Calibri"/>
                <a:cs typeface="Calibri"/>
              </a:rPr>
              <a:t> </a:t>
            </a:r>
            <a:r>
              <a:rPr sz="800" spc="23" dirty="0">
                <a:solidFill>
                  <a:srgbClr val="231F20"/>
                </a:solidFill>
                <a:latin typeface="Calibri"/>
                <a:cs typeface="Calibri"/>
              </a:rPr>
              <a:t>de</a:t>
            </a:r>
            <a:endParaRPr sz="800" dirty="0">
              <a:latin typeface="Calibri"/>
              <a:cs typeface="Calibri"/>
            </a:endParaRPr>
          </a:p>
          <a:p>
            <a:pPr marL="11826">
              <a:spcBef>
                <a:spcPts val="93"/>
              </a:spcBef>
            </a:pPr>
            <a:r>
              <a:rPr sz="800" spc="-116" dirty="0">
                <a:solidFill>
                  <a:srgbClr val="231F20"/>
                </a:solidFill>
                <a:latin typeface="Calibri"/>
                <a:cs typeface="Calibri"/>
              </a:rPr>
              <a:t>„npaitluornăiiş“icelui </a:t>
            </a:r>
            <a:r>
              <a:rPr sz="800" spc="5" dirty="0">
                <a:solidFill>
                  <a:srgbClr val="231F20"/>
                </a:solidFill>
                <a:latin typeface="Calibri"/>
                <a:cs typeface="Calibri"/>
              </a:rPr>
              <a:t>mai </a:t>
            </a:r>
            <a:r>
              <a:rPr sz="800" dirty="0">
                <a:solidFill>
                  <a:srgbClr val="231F20"/>
                </a:solidFill>
                <a:latin typeface="Calibri"/>
                <a:cs typeface="Calibri"/>
              </a:rPr>
              <a:t>atractiv turism</a:t>
            </a:r>
            <a:r>
              <a:rPr sz="800" spc="-51" dirty="0">
                <a:solidFill>
                  <a:srgbClr val="231F20"/>
                </a:solidFill>
                <a:latin typeface="Calibri"/>
                <a:cs typeface="Calibri"/>
              </a:rPr>
              <a:t> </a:t>
            </a:r>
            <a:r>
              <a:rPr sz="800" spc="14" dirty="0">
                <a:solidFill>
                  <a:srgbClr val="231F20"/>
                </a:solidFill>
                <a:latin typeface="Calibri"/>
                <a:cs typeface="Calibri"/>
              </a:rPr>
              <a:t>din</a:t>
            </a:r>
            <a:endParaRPr sz="800" dirty="0">
              <a:latin typeface="Calibri"/>
              <a:cs typeface="Calibri"/>
            </a:endParaRPr>
          </a:p>
          <a:p>
            <a:pPr marL="11826" marR="4730" algn="just">
              <a:lnSpc>
                <a:spcPct val="115700"/>
              </a:lnSpc>
            </a:pPr>
            <a:r>
              <a:rPr sz="800" dirty="0">
                <a:solidFill>
                  <a:srgbClr val="231F20"/>
                </a:solidFill>
                <a:latin typeface="Calibri"/>
                <a:cs typeface="Calibri"/>
              </a:rPr>
              <a:t>lume. Pe </a:t>
            </a:r>
            <a:r>
              <a:rPr sz="800" spc="9" dirty="0">
                <a:solidFill>
                  <a:srgbClr val="231F20"/>
                </a:solidFill>
                <a:latin typeface="Calibri"/>
                <a:cs typeface="Calibri"/>
              </a:rPr>
              <a:t>Lanta </a:t>
            </a:r>
            <a:r>
              <a:rPr sz="800" dirty="0">
                <a:solidFill>
                  <a:srgbClr val="231F20"/>
                </a:solidFill>
                <a:latin typeface="Calibri"/>
                <a:cs typeface="Calibri"/>
              </a:rPr>
              <a:t>Yai se </a:t>
            </a:r>
            <a:r>
              <a:rPr sz="800" spc="9" dirty="0">
                <a:solidFill>
                  <a:srgbClr val="231F20"/>
                </a:solidFill>
                <a:latin typeface="Calibri"/>
                <a:cs typeface="Calibri"/>
              </a:rPr>
              <a:t>întind </a:t>
            </a:r>
            <a:r>
              <a:rPr sz="800" dirty="0">
                <a:solidFill>
                  <a:srgbClr val="231F20"/>
                </a:solidFill>
                <a:latin typeface="Calibri"/>
                <a:cs typeface="Calibri"/>
              </a:rPr>
              <a:t>cele </a:t>
            </a:r>
            <a:r>
              <a:rPr sz="800" spc="5" dirty="0">
                <a:solidFill>
                  <a:srgbClr val="231F20"/>
                </a:solidFill>
                <a:latin typeface="Calibri"/>
                <a:cs typeface="Calibri"/>
              </a:rPr>
              <a:t>mai </a:t>
            </a:r>
            <a:r>
              <a:rPr sz="800" spc="23" dirty="0">
                <a:solidFill>
                  <a:srgbClr val="231F20"/>
                </a:solidFill>
                <a:latin typeface="Calibri"/>
                <a:cs typeface="Calibri"/>
              </a:rPr>
              <a:t>lungi </a:t>
            </a:r>
            <a:r>
              <a:rPr sz="800" dirty="0">
                <a:solidFill>
                  <a:srgbClr val="231F20"/>
                </a:solidFill>
                <a:latin typeface="Calibri"/>
                <a:cs typeface="Calibri"/>
              </a:rPr>
              <a:t>şi  </a:t>
            </a:r>
            <a:r>
              <a:rPr sz="800" spc="5" dirty="0">
                <a:solidFill>
                  <a:srgbClr val="231F20"/>
                </a:solidFill>
                <a:latin typeface="Calibri"/>
                <a:cs typeface="Calibri"/>
              </a:rPr>
              <a:t>seducătoare </a:t>
            </a:r>
            <a:r>
              <a:rPr sz="800" spc="9" dirty="0">
                <a:solidFill>
                  <a:srgbClr val="231F20"/>
                </a:solidFill>
                <a:latin typeface="Calibri"/>
                <a:cs typeface="Calibri"/>
              </a:rPr>
              <a:t>plaje </a:t>
            </a:r>
            <a:r>
              <a:rPr sz="800" spc="23" dirty="0">
                <a:solidFill>
                  <a:srgbClr val="231F20"/>
                </a:solidFill>
                <a:latin typeface="Calibri"/>
                <a:cs typeface="Calibri"/>
              </a:rPr>
              <a:t>din </a:t>
            </a:r>
            <a:r>
              <a:rPr sz="800" spc="9" dirty="0">
                <a:solidFill>
                  <a:srgbClr val="231F20"/>
                </a:solidFill>
                <a:latin typeface="Calibri"/>
                <a:cs typeface="Calibri"/>
              </a:rPr>
              <a:t>provincia </a:t>
            </a:r>
            <a:r>
              <a:rPr sz="800" spc="5" dirty="0">
                <a:solidFill>
                  <a:srgbClr val="231F20"/>
                </a:solidFill>
                <a:latin typeface="Calibri"/>
                <a:cs typeface="Calibri"/>
              </a:rPr>
              <a:t>Krabi, </a:t>
            </a:r>
            <a:r>
              <a:rPr sz="800" dirty="0">
                <a:solidFill>
                  <a:srgbClr val="231F20"/>
                </a:solidFill>
                <a:latin typeface="Calibri"/>
                <a:cs typeface="Calibri"/>
              </a:rPr>
              <a:t>toate  accesibile </a:t>
            </a:r>
            <a:r>
              <a:rPr sz="800" spc="14" dirty="0">
                <a:solidFill>
                  <a:srgbClr val="231F20"/>
                </a:solidFill>
                <a:latin typeface="Calibri"/>
                <a:cs typeface="Calibri"/>
              </a:rPr>
              <a:t>din</a:t>
            </a:r>
            <a:r>
              <a:rPr sz="800" spc="-37" dirty="0">
                <a:solidFill>
                  <a:srgbClr val="231F20"/>
                </a:solidFill>
                <a:latin typeface="Calibri"/>
                <a:cs typeface="Calibri"/>
              </a:rPr>
              <a:t> </a:t>
            </a:r>
            <a:r>
              <a:rPr sz="800" spc="-5" dirty="0">
                <a:solidFill>
                  <a:srgbClr val="231F20"/>
                </a:solidFill>
                <a:latin typeface="Calibri"/>
                <a:cs typeface="Calibri"/>
              </a:rPr>
              <a:t>şosea.</a:t>
            </a:r>
            <a:endParaRPr sz="800" dirty="0">
              <a:latin typeface="Calibri"/>
              <a:cs typeface="Calibri"/>
            </a:endParaRPr>
          </a:p>
          <a:p>
            <a:pPr marL="11826" marR="4730" indent="133637" algn="just">
              <a:lnSpc>
                <a:spcPct val="115700"/>
              </a:lnSpc>
            </a:pPr>
            <a:r>
              <a:rPr sz="800" dirty="0">
                <a:solidFill>
                  <a:srgbClr val="231F20"/>
                </a:solidFill>
                <a:latin typeface="Calibri"/>
                <a:cs typeface="Calibri"/>
              </a:rPr>
              <a:t>Operatorii </a:t>
            </a:r>
            <a:r>
              <a:rPr sz="800" spc="9" dirty="0">
                <a:solidFill>
                  <a:srgbClr val="231F20"/>
                </a:solidFill>
                <a:latin typeface="Calibri"/>
                <a:cs typeface="Calibri"/>
              </a:rPr>
              <a:t>de </a:t>
            </a:r>
            <a:r>
              <a:rPr sz="800" spc="-5" dirty="0">
                <a:solidFill>
                  <a:srgbClr val="231F20"/>
                </a:solidFill>
                <a:latin typeface="Calibri"/>
                <a:cs typeface="Calibri"/>
              </a:rPr>
              <a:t>turism, </a:t>
            </a:r>
            <a:r>
              <a:rPr sz="800" spc="9" dirty="0">
                <a:solidFill>
                  <a:srgbClr val="231F20"/>
                </a:solidFill>
                <a:latin typeface="Calibri"/>
                <a:cs typeface="Calibri"/>
              </a:rPr>
              <a:t>magazinele </a:t>
            </a:r>
            <a:r>
              <a:rPr sz="800" dirty="0">
                <a:solidFill>
                  <a:srgbClr val="231F20"/>
                </a:solidFill>
                <a:latin typeface="Calibri"/>
                <a:cs typeface="Calibri"/>
              </a:rPr>
              <a:t>şi </a:t>
            </a:r>
            <a:r>
              <a:rPr sz="800" spc="5" dirty="0">
                <a:solidFill>
                  <a:srgbClr val="231F20"/>
                </a:solidFill>
                <a:latin typeface="Calibri"/>
                <a:cs typeface="Calibri"/>
              </a:rPr>
              <a:t>băncile  </a:t>
            </a:r>
            <a:r>
              <a:rPr sz="800" dirty="0">
                <a:solidFill>
                  <a:srgbClr val="231F20"/>
                </a:solidFill>
                <a:latin typeface="Calibri"/>
                <a:cs typeface="Calibri"/>
              </a:rPr>
              <a:t>se </a:t>
            </a:r>
            <a:r>
              <a:rPr sz="800" spc="-5" dirty="0">
                <a:solidFill>
                  <a:srgbClr val="231F20"/>
                </a:solidFill>
                <a:latin typeface="Calibri"/>
                <a:cs typeface="Calibri"/>
              </a:rPr>
              <a:t>află </a:t>
            </a:r>
            <a:r>
              <a:rPr sz="800" spc="14" dirty="0">
                <a:solidFill>
                  <a:srgbClr val="231F20"/>
                </a:solidFill>
                <a:latin typeface="Calibri"/>
                <a:cs typeface="Calibri"/>
              </a:rPr>
              <a:t>lângă </a:t>
            </a:r>
            <a:r>
              <a:rPr sz="800" spc="5" dirty="0">
                <a:solidFill>
                  <a:srgbClr val="231F20"/>
                </a:solidFill>
                <a:latin typeface="Calibri"/>
                <a:cs typeface="Calibri"/>
              </a:rPr>
              <a:t>debarcaderul Sala </a:t>
            </a:r>
            <a:r>
              <a:rPr sz="800" dirty="0">
                <a:solidFill>
                  <a:srgbClr val="231F20"/>
                </a:solidFill>
                <a:latin typeface="Calibri"/>
                <a:cs typeface="Calibri"/>
              </a:rPr>
              <a:t>Dan, situat </a:t>
            </a:r>
            <a:r>
              <a:rPr sz="800" spc="9" dirty="0">
                <a:solidFill>
                  <a:srgbClr val="231F20"/>
                </a:solidFill>
                <a:latin typeface="Calibri"/>
                <a:cs typeface="Calibri"/>
              </a:rPr>
              <a:t>în  </a:t>
            </a:r>
            <a:r>
              <a:rPr sz="800" spc="5" dirty="0">
                <a:solidFill>
                  <a:srgbClr val="231F20"/>
                </a:solidFill>
                <a:latin typeface="Calibri"/>
                <a:cs typeface="Calibri"/>
              </a:rPr>
              <a:t>nord. </a:t>
            </a:r>
            <a:r>
              <a:rPr sz="800" spc="28" dirty="0">
                <a:solidFill>
                  <a:srgbClr val="231F20"/>
                </a:solidFill>
                <a:latin typeface="Calibri"/>
                <a:cs typeface="Calibri"/>
              </a:rPr>
              <a:t>La </a:t>
            </a:r>
            <a:r>
              <a:rPr sz="800" spc="9" dirty="0">
                <a:solidFill>
                  <a:srgbClr val="231F20"/>
                </a:solidFill>
                <a:latin typeface="Calibri"/>
                <a:cs typeface="Calibri"/>
              </a:rPr>
              <a:t>capătul </a:t>
            </a:r>
            <a:r>
              <a:rPr sz="800" spc="14" dirty="0">
                <a:solidFill>
                  <a:srgbClr val="231F20"/>
                </a:solidFill>
                <a:latin typeface="Calibri"/>
                <a:cs typeface="Calibri"/>
              </a:rPr>
              <a:t>sudic </a:t>
            </a:r>
            <a:r>
              <a:rPr sz="800" dirty="0">
                <a:solidFill>
                  <a:srgbClr val="231F20"/>
                </a:solidFill>
                <a:latin typeface="Calibri"/>
                <a:cs typeface="Calibri"/>
              </a:rPr>
              <a:t>al </a:t>
            </a:r>
            <a:r>
              <a:rPr sz="800" spc="9" dirty="0">
                <a:solidFill>
                  <a:srgbClr val="231F20"/>
                </a:solidFill>
                <a:latin typeface="Calibri"/>
                <a:cs typeface="Calibri"/>
              </a:rPr>
              <a:t>insulei </a:t>
            </a:r>
            <a:r>
              <a:rPr sz="800" dirty="0">
                <a:solidFill>
                  <a:srgbClr val="231F20"/>
                </a:solidFill>
                <a:latin typeface="Calibri"/>
                <a:cs typeface="Calibri"/>
              </a:rPr>
              <a:t>este </a:t>
            </a:r>
            <a:r>
              <a:rPr sz="800" spc="9" dirty="0">
                <a:solidFill>
                  <a:srgbClr val="231F20"/>
                </a:solidFill>
                <a:latin typeface="Calibri"/>
                <a:cs typeface="Calibri"/>
              </a:rPr>
              <a:t>sediul  Parcului Național </a:t>
            </a:r>
            <a:r>
              <a:rPr sz="800" dirty="0">
                <a:solidFill>
                  <a:srgbClr val="231F20"/>
                </a:solidFill>
                <a:latin typeface="Calibri"/>
                <a:cs typeface="Calibri"/>
              </a:rPr>
              <a:t>Muko </a:t>
            </a:r>
            <a:r>
              <a:rPr sz="800" spc="9" dirty="0">
                <a:solidFill>
                  <a:srgbClr val="231F20"/>
                </a:solidFill>
                <a:latin typeface="Calibri"/>
                <a:cs typeface="Calibri"/>
              </a:rPr>
              <a:t>Lanta, </a:t>
            </a:r>
            <a:r>
              <a:rPr sz="800" spc="23" dirty="0">
                <a:solidFill>
                  <a:srgbClr val="231F20"/>
                </a:solidFill>
                <a:latin typeface="Calibri"/>
                <a:cs typeface="Calibri"/>
              </a:rPr>
              <a:t>un </a:t>
            </a:r>
            <a:r>
              <a:rPr sz="800" spc="9" dirty="0">
                <a:solidFill>
                  <a:srgbClr val="231F20"/>
                </a:solidFill>
                <a:latin typeface="Calibri"/>
                <a:cs typeface="Calibri"/>
              </a:rPr>
              <a:t>adevărat  Eden</a:t>
            </a:r>
            <a:r>
              <a:rPr sz="800" spc="-19" dirty="0">
                <a:solidFill>
                  <a:srgbClr val="231F20"/>
                </a:solidFill>
                <a:latin typeface="Calibri"/>
                <a:cs typeface="Calibri"/>
              </a:rPr>
              <a:t> </a:t>
            </a:r>
            <a:r>
              <a:rPr sz="800" spc="-14" dirty="0">
                <a:solidFill>
                  <a:srgbClr val="231F20"/>
                </a:solidFill>
                <a:latin typeface="Calibri"/>
                <a:cs typeface="Calibri"/>
              </a:rPr>
              <a:t>terestru...</a:t>
            </a:r>
            <a:endParaRPr sz="800" dirty="0">
              <a:latin typeface="Calibri"/>
              <a:cs typeface="Calibri"/>
            </a:endParaRPr>
          </a:p>
        </p:txBody>
      </p:sp>
      <p:sp>
        <p:nvSpPr>
          <p:cNvPr id="11" name="object 11"/>
          <p:cNvSpPr/>
          <p:nvPr/>
        </p:nvSpPr>
        <p:spPr>
          <a:xfrm>
            <a:off x="2544962" y="4782254"/>
            <a:ext cx="2066714" cy="158350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341601" y="679546"/>
            <a:ext cx="2066714" cy="1583501"/>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953289" y="11"/>
            <a:ext cx="4953277" cy="6855408"/>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8587922" y="6422975"/>
            <a:ext cx="984381" cy="102409"/>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8585127" y="6397927"/>
            <a:ext cx="993010" cy="119663"/>
          </a:xfrm>
          <a:prstGeom prst="rect">
            <a:avLst/>
          </a:prstGeom>
        </p:spPr>
        <p:txBody>
          <a:bodyPr vert="horz" wrap="square" lIns="0" tIns="11826" rIns="0" bIns="0" rtlCol="0">
            <a:spAutoFit/>
          </a:bodyPr>
          <a:lstStyle/>
          <a:p>
            <a:pPr marL="11826">
              <a:spcBef>
                <a:spcPts val="93"/>
              </a:spcBef>
            </a:pPr>
            <a:r>
              <a:rPr sz="700" i="1" spc="-5" dirty="0">
                <a:solidFill>
                  <a:srgbClr val="FFFFFF"/>
                </a:solidFill>
                <a:latin typeface="Calibri"/>
                <a:cs typeface="Calibri"/>
              </a:rPr>
              <a:t>Namtok </a:t>
            </a:r>
            <a:r>
              <a:rPr sz="700" i="1" dirty="0">
                <a:solidFill>
                  <a:srgbClr val="FFFFFF"/>
                </a:solidFill>
                <a:latin typeface="Calibri"/>
                <a:cs typeface="Calibri"/>
              </a:rPr>
              <a:t>Ron Khlong</a:t>
            </a:r>
            <a:r>
              <a:rPr sz="700" i="1" spc="-79" dirty="0">
                <a:solidFill>
                  <a:srgbClr val="FFFFFF"/>
                </a:solidFill>
                <a:latin typeface="Calibri"/>
                <a:cs typeface="Calibri"/>
              </a:rPr>
              <a:t> </a:t>
            </a:r>
            <a:r>
              <a:rPr sz="700" i="1" dirty="0">
                <a:solidFill>
                  <a:srgbClr val="FFFFFF"/>
                </a:solidFill>
                <a:latin typeface="Calibri"/>
                <a:cs typeface="Calibri"/>
              </a:rPr>
              <a:t>Thom</a:t>
            </a:r>
            <a:endParaRPr sz="700" dirty="0">
              <a:latin typeface="Calibri"/>
              <a:cs typeface="Calibri"/>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22</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3" y="6576521"/>
            <a:ext cx="453121"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23</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11"/>
            <a:ext cx="4953288" cy="291083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2943020"/>
            <a:ext cx="271150"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Ko</a:t>
            </a:r>
            <a:r>
              <a:rPr sz="700" i="1" spc="-74" dirty="0">
                <a:solidFill>
                  <a:srgbClr val="231F20"/>
                </a:solidFill>
                <a:latin typeface="Calibri"/>
                <a:cs typeface="Calibri"/>
              </a:rPr>
              <a:t> </a:t>
            </a:r>
            <a:r>
              <a:rPr sz="700" i="1" spc="-5" dirty="0">
                <a:solidFill>
                  <a:srgbClr val="231F20"/>
                </a:solidFill>
                <a:latin typeface="Calibri"/>
                <a:cs typeface="Calibri"/>
              </a:rPr>
              <a:t>Rok</a:t>
            </a:r>
            <a:endParaRPr sz="700" dirty="0">
              <a:latin typeface="Calibri"/>
              <a:cs typeface="Calibri"/>
            </a:endParaRPr>
          </a:p>
        </p:txBody>
      </p:sp>
      <p:sp>
        <p:nvSpPr>
          <p:cNvPr id="8" name="object 8"/>
          <p:cNvSpPr txBox="1"/>
          <p:nvPr/>
        </p:nvSpPr>
        <p:spPr>
          <a:xfrm>
            <a:off x="329555" y="3357679"/>
            <a:ext cx="1908291" cy="152829"/>
          </a:xfrm>
          <a:prstGeom prst="rect">
            <a:avLst/>
          </a:prstGeom>
        </p:spPr>
        <p:txBody>
          <a:bodyPr vert="horz" wrap="square" lIns="0" tIns="14191" rIns="0" bIns="0" rtlCol="0">
            <a:spAutoFit/>
          </a:bodyPr>
          <a:lstStyle/>
          <a:p>
            <a:pPr marL="11826">
              <a:spcBef>
                <a:spcPts val="112"/>
              </a:spcBef>
            </a:pPr>
            <a:r>
              <a:rPr sz="900" b="1" i="1" spc="23" dirty="0">
                <a:solidFill>
                  <a:srgbClr val="007DC5"/>
                </a:solidFill>
                <a:latin typeface="Calibri"/>
                <a:cs typeface="Calibri"/>
              </a:rPr>
              <a:t>Parcul</a:t>
            </a:r>
            <a:r>
              <a:rPr sz="900" b="1" i="1" spc="-33" dirty="0">
                <a:solidFill>
                  <a:srgbClr val="007DC5"/>
                </a:solidFill>
                <a:latin typeface="Calibri"/>
                <a:cs typeface="Calibri"/>
              </a:rPr>
              <a:t> </a:t>
            </a:r>
            <a:r>
              <a:rPr sz="900" b="1" i="1" spc="23" dirty="0">
                <a:solidFill>
                  <a:srgbClr val="007DC5"/>
                </a:solidFill>
                <a:latin typeface="Calibri"/>
                <a:cs typeface="Calibri"/>
              </a:rPr>
              <a:t>național</a:t>
            </a:r>
            <a:r>
              <a:rPr sz="900" b="1" i="1" spc="-33" dirty="0">
                <a:solidFill>
                  <a:srgbClr val="007DC5"/>
                </a:solidFill>
                <a:latin typeface="Calibri"/>
                <a:cs typeface="Calibri"/>
              </a:rPr>
              <a:t> </a:t>
            </a:r>
            <a:r>
              <a:rPr sz="900" b="1" i="1" spc="23" dirty="0">
                <a:solidFill>
                  <a:srgbClr val="007DC5"/>
                </a:solidFill>
                <a:latin typeface="Calibri"/>
                <a:cs typeface="Calibri"/>
              </a:rPr>
              <a:t>Muko</a:t>
            </a:r>
            <a:r>
              <a:rPr sz="900" b="1" i="1" spc="-33" dirty="0">
                <a:solidFill>
                  <a:srgbClr val="007DC5"/>
                </a:solidFill>
                <a:latin typeface="Calibri"/>
                <a:cs typeface="Calibri"/>
              </a:rPr>
              <a:t> </a:t>
            </a:r>
            <a:r>
              <a:rPr sz="900" b="1" i="1" spc="33" dirty="0">
                <a:solidFill>
                  <a:srgbClr val="007DC5"/>
                </a:solidFill>
                <a:latin typeface="Calibri"/>
                <a:cs typeface="Calibri"/>
              </a:rPr>
              <a:t>Lanta</a:t>
            </a:r>
            <a:r>
              <a:rPr sz="900" b="1" i="1" spc="-33" dirty="0">
                <a:solidFill>
                  <a:srgbClr val="007DC5"/>
                </a:solidFill>
                <a:latin typeface="Calibri"/>
                <a:cs typeface="Calibri"/>
              </a:rPr>
              <a:t> </a:t>
            </a:r>
            <a:r>
              <a:rPr sz="900" b="1" i="1" spc="14" dirty="0">
                <a:solidFill>
                  <a:srgbClr val="007DC5"/>
                </a:solidFill>
                <a:latin typeface="Calibri"/>
                <a:cs typeface="Calibri"/>
              </a:rPr>
              <a:t>Marine</a:t>
            </a:r>
            <a:endParaRPr sz="900" dirty="0">
              <a:latin typeface="Calibri"/>
              <a:cs typeface="Calibri"/>
            </a:endParaRPr>
          </a:p>
        </p:txBody>
      </p:sp>
      <p:sp>
        <p:nvSpPr>
          <p:cNvPr id="9" name="object 9"/>
          <p:cNvSpPr txBox="1"/>
          <p:nvPr/>
        </p:nvSpPr>
        <p:spPr>
          <a:xfrm>
            <a:off x="329555" y="3495875"/>
            <a:ext cx="2090865" cy="1011511"/>
          </a:xfrm>
          <a:prstGeom prst="rect">
            <a:avLst/>
          </a:prstGeom>
        </p:spPr>
        <p:txBody>
          <a:bodyPr vert="horz" wrap="square" lIns="0" tIns="11826" rIns="0" bIns="0" rtlCol="0">
            <a:spAutoFit/>
          </a:bodyPr>
          <a:lstStyle/>
          <a:p>
            <a:pPr marL="11826" marR="4730">
              <a:lnSpc>
                <a:spcPct val="115700"/>
              </a:lnSpc>
              <a:spcBef>
                <a:spcPts val="93"/>
              </a:spcBef>
              <a:tabLst>
                <a:tab pos="1071457" algn="l"/>
              </a:tabLst>
            </a:pPr>
            <a:r>
              <a:rPr sz="800" spc="-163" dirty="0">
                <a:solidFill>
                  <a:srgbClr val="231F20"/>
                </a:solidFill>
                <a:latin typeface="Calibri"/>
                <a:cs typeface="Calibri"/>
              </a:rPr>
              <a:t>Sareădpeesf1ă5ş2okm	</a:t>
            </a:r>
            <a:r>
              <a:rPr sz="700" spc="-154" baseline="33333" dirty="0">
                <a:solidFill>
                  <a:srgbClr val="231F20"/>
                </a:solidFill>
                <a:latin typeface="Calibri"/>
                <a:cs typeface="Calibri"/>
              </a:rPr>
              <a:t>2</a:t>
            </a:r>
            <a:r>
              <a:rPr sz="800" spc="-102" dirty="0">
                <a:solidFill>
                  <a:srgbClr val="231F20"/>
                </a:solidFill>
                <a:latin typeface="Calibri"/>
                <a:cs typeface="Calibri"/>
              </a:rPr>
              <a:t>,şpi </a:t>
            </a:r>
            <a:r>
              <a:rPr sz="800" dirty="0">
                <a:solidFill>
                  <a:srgbClr val="231F20"/>
                </a:solidFill>
                <a:latin typeface="Calibri"/>
                <a:cs typeface="Calibri"/>
              </a:rPr>
              <a:t>rin biroul </a:t>
            </a:r>
            <a:r>
              <a:rPr sz="800" spc="-5" dirty="0">
                <a:solidFill>
                  <a:srgbClr val="231F20"/>
                </a:solidFill>
                <a:latin typeface="Calibri"/>
                <a:cs typeface="Calibri"/>
              </a:rPr>
              <a:t>situat </a:t>
            </a:r>
            <a:r>
              <a:rPr sz="800" dirty="0">
                <a:solidFill>
                  <a:srgbClr val="231F20"/>
                </a:solidFill>
                <a:latin typeface="Calibri"/>
                <a:cs typeface="Calibri"/>
              </a:rPr>
              <a:t>la  capătul</a:t>
            </a:r>
            <a:r>
              <a:rPr sz="800" spc="-61" dirty="0">
                <a:solidFill>
                  <a:srgbClr val="231F20"/>
                </a:solidFill>
                <a:latin typeface="Calibri"/>
                <a:cs typeface="Calibri"/>
              </a:rPr>
              <a:t> </a:t>
            </a:r>
            <a:r>
              <a:rPr sz="800" dirty="0">
                <a:solidFill>
                  <a:srgbClr val="231F20"/>
                </a:solidFill>
                <a:latin typeface="Calibri"/>
                <a:cs typeface="Calibri"/>
              </a:rPr>
              <a:t>Ko</a:t>
            </a:r>
            <a:r>
              <a:rPr sz="800" spc="-61" dirty="0">
                <a:solidFill>
                  <a:srgbClr val="231F20"/>
                </a:solidFill>
                <a:latin typeface="Calibri"/>
                <a:cs typeface="Calibri"/>
              </a:rPr>
              <a:t> </a:t>
            </a:r>
            <a:r>
              <a:rPr sz="800" dirty="0">
                <a:solidFill>
                  <a:srgbClr val="231F20"/>
                </a:solidFill>
                <a:latin typeface="Calibri"/>
                <a:cs typeface="Calibri"/>
              </a:rPr>
              <a:t>Lanta</a:t>
            </a:r>
            <a:r>
              <a:rPr sz="800" spc="-61" dirty="0">
                <a:solidFill>
                  <a:srgbClr val="231F20"/>
                </a:solidFill>
                <a:latin typeface="Calibri"/>
                <a:cs typeface="Calibri"/>
              </a:rPr>
              <a:t> </a:t>
            </a:r>
            <a:r>
              <a:rPr sz="800" spc="-14" dirty="0">
                <a:solidFill>
                  <a:srgbClr val="231F20"/>
                </a:solidFill>
                <a:latin typeface="Calibri"/>
                <a:cs typeface="Calibri"/>
              </a:rPr>
              <a:t>Yai,</a:t>
            </a:r>
            <a:r>
              <a:rPr sz="800" spc="-61" dirty="0">
                <a:solidFill>
                  <a:srgbClr val="231F20"/>
                </a:solidFill>
                <a:latin typeface="Calibri"/>
                <a:cs typeface="Calibri"/>
              </a:rPr>
              <a:t> </a:t>
            </a:r>
            <a:r>
              <a:rPr sz="800" dirty="0">
                <a:solidFill>
                  <a:srgbClr val="231F20"/>
                </a:solidFill>
                <a:latin typeface="Calibri"/>
                <a:cs typeface="Calibri"/>
              </a:rPr>
              <a:t>administrează</a:t>
            </a:r>
            <a:r>
              <a:rPr sz="800" spc="-61" dirty="0">
                <a:solidFill>
                  <a:srgbClr val="231F20"/>
                </a:solidFill>
                <a:latin typeface="Calibri"/>
                <a:cs typeface="Calibri"/>
              </a:rPr>
              <a:t> </a:t>
            </a:r>
            <a:r>
              <a:rPr sz="800" dirty="0">
                <a:solidFill>
                  <a:srgbClr val="231F20"/>
                </a:solidFill>
                <a:latin typeface="Calibri"/>
                <a:cs typeface="Calibri"/>
              </a:rPr>
              <a:t>numeroase  insule, </a:t>
            </a:r>
            <a:r>
              <a:rPr sz="800" spc="9" dirty="0">
                <a:solidFill>
                  <a:srgbClr val="231F20"/>
                </a:solidFill>
                <a:latin typeface="Calibri"/>
                <a:cs typeface="Calibri"/>
              </a:rPr>
              <a:t>inclusiv Lanta </a:t>
            </a:r>
            <a:r>
              <a:rPr sz="800" spc="-5" dirty="0">
                <a:solidFill>
                  <a:srgbClr val="231F20"/>
                </a:solidFill>
                <a:latin typeface="Calibri"/>
                <a:cs typeface="Calibri"/>
              </a:rPr>
              <a:t>Yai, </a:t>
            </a:r>
            <a:r>
              <a:rPr sz="800" spc="9" dirty="0">
                <a:solidFill>
                  <a:srgbClr val="231F20"/>
                </a:solidFill>
                <a:latin typeface="Calibri"/>
                <a:cs typeface="Calibri"/>
              </a:rPr>
              <a:t>Lanta </a:t>
            </a:r>
            <a:r>
              <a:rPr sz="800" dirty="0">
                <a:solidFill>
                  <a:srgbClr val="231F20"/>
                </a:solidFill>
                <a:latin typeface="Calibri"/>
                <a:cs typeface="Calibri"/>
              </a:rPr>
              <a:t>Noi, </a:t>
            </a:r>
            <a:r>
              <a:rPr sz="800" spc="-19" dirty="0">
                <a:solidFill>
                  <a:srgbClr val="231F20"/>
                </a:solidFill>
                <a:latin typeface="Calibri"/>
                <a:cs typeface="Calibri"/>
              </a:rPr>
              <a:t>Ta </a:t>
            </a:r>
            <a:r>
              <a:rPr sz="800" spc="33" dirty="0">
                <a:solidFill>
                  <a:srgbClr val="231F20"/>
                </a:solidFill>
                <a:latin typeface="Calibri"/>
                <a:cs typeface="Calibri"/>
              </a:rPr>
              <a:t>Leng  </a:t>
            </a:r>
            <a:r>
              <a:rPr sz="800" spc="5" dirty="0">
                <a:solidFill>
                  <a:srgbClr val="231F20"/>
                </a:solidFill>
                <a:latin typeface="Calibri"/>
                <a:cs typeface="Calibri"/>
              </a:rPr>
              <a:t>Beng, </a:t>
            </a:r>
            <a:r>
              <a:rPr sz="800" spc="-5" dirty="0">
                <a:solidFill>
                  <a:srgbClr val="231F20"/>
                </a:solidFill>
                <a:latin typeface="Calibri"/>
                <a:cs typeface="Calibri"/>
              </a:rPr>
              <a:t>Ha, </a:t>
            </a:r>
            <a:r>
              <a:rPr sz="800" dirty="0">
                <a:solidFill>
                  <a:srgbClr val="231F20"/>
                </a:solidFill>
                <a:latin typeface="Calibri"/>
                <a:cs typeface="Calibri"/>
              </a:rPr>
              <a:t>Rok şi </a:t>
            </a:r>
            <a:r>
              <a:rPr sz="800" spc="5" dirty="0">
                <a:solidFill>
                  <a:srgbClr val="231F20"/>
                </a:solidFill>
                <a:latin typeface="Calibri"/>
                <a:cs typeface="Calibri"/>
              </a:rPr>
              <a:t>Ngai. </a:t>
            </a:r>
            <a:r>
              <a:rPr sz="800" dirty="0">
                <a:solidFill>
                  <a:srgbClr val="231F20"/>
                </a:solidFill>
                <a:latin typeface="Calibri"/>
                <a:cs typeface="Calibri"/>
              </a:rPr>
              <a:t>Este permisă </a:t>
            </a:r>
            <a:r>
              <a:rPr sz="800" spc="5" dirty="0">
                <a:solidFill>
                  <a:srgbClr val="231F20"/>
                </a:solidFill>
                <a:latin typeface="Calibri"/>
                <a:cs typeface="Calibri"/>
              </a:rPr>
              <a:t>camparea  </a:t>
            </a:r>
            <a:r>
              <a:rPr sz="800" spc="9" dirty="0">
                <a:solidFill>
                  <a:srgbClr val="231F20"/>
                </a:solidFill>
                <a:latin typeface="Calibri"/>
                <a:cs typeface="Calibri"/>
              </a:rPr>
              <a:t>în </a:t>
            </a:r>
            <a:r>
              <a:rPr sz="800" dirty="0">
                <a:solidFill>
                  <a:srgbClr val="231F20"/>
                </a:solidFill>
                <a:latin typeface="Calibri"/>
                <a:cs typeface="Calibri"/>
              </a:rPr>
              <a:t>apropierea </a:t>
            </a:r>
            <a:r>
              <a:rPr sz="800" spc="5" dirty="0">
                <a:solidFill>
                  <a:srgbClr val="231F20"/>
                </a:solidFill>
                <a:latin typeface="Calibri"/>
                <a:cs typeface="Calibri"/>
              </a:rPr>
              <a:t>biroului </a:t>
            </a:r>
            <a:r>
              <a:rPr sz="800" dirty="0">
                <a:solidFill>
                  <a:srgbClr val="231F20"/>
                </a:solidFill>
                <a:latin typeface="Calibri"/>
                <a:cs typeface="Calibri"/>
              </a:rPr>
              <a:t>parcului, </a:t>
            </a:r>
            <a:r>
              <a:rPr sz="800" spc="14" dirty="0">
                <a:solidFill>
                  <a:srgbClr val="231F20"/>
                </a:solidFill>
                <a:latin typeface="Calibri"/>
                <a:cs typeface="Calibri"/>
              </a:rPr>
              <a:t>cu </a:t>
            </a:r>
            <a:r>
              <a:rPr sz="800" spc="9" dirty="0">
                <a:solidFill>
                  <a:srgbClr val="231F20"/>
                </a:solidFill>
                <a:latin typeface="Calibri"/>
                <a:cs typeface="Calibri"/>
              </a:rPr>
              <a:t>o</a:t>
            </a:r>
            <a:r>
              <a:rPr sz="800" spc="-79" dirty="0">
                <a:solidFill>
                  <a:srgbClr val="231F20"/>
                </a:solidFill>
                <a:latin typeface="Calibri"/>
                <a:cs typeface="Calibri"/>
              </a:rPr>
              <a:t> </a:t>
            </a:r>
            <a:r>
              <a:rPr sz="800" dirty="0">
                <a:solidFill>
                  <a:srgbClr val="231F20"/>
                </a:solidFill>
                <a:latin typeface="Calibri"/>
                <a:cs typeface="Calibri"/>
              </a:rPr>
              <a:t>notificare  prealabilă, </a:t>
            </a:r>
            <a:r>
              <a:rPr sz="800" spc="-5" dirty="0">
                <a:solidFill>
                  <a:srgbClr val="231F20"/>
                </a:solidFill>
                <a:latin typeface="Calibri"/>
                <a:cs typeface="Calibri"/>
              </a:rPr>
              <a:t>iar </a:t>
            </a:r>
            <a:r>
              <a:rPr sz="800" spc="14" dirty="0">
                <a:solidFill>
                  <a:srgbClr val="231F20"/>
                </a:solidFill>
                <a:latin typeface="Calibri"/>
                <a:cs typeface="Calibri"/>
              </a:rPr>
              <a:t>pe </a:t>
            </a:r>
            <a:r>
              <a:rPr sz="800" dirty="0">
                <a:solidFill>
                  <a:srgbClr val="231F20"/>
                </a:solidFill>
                <a:latin typeface="Calibri"/>
                <a:cs typeface="Calibri"/>
              </a:rPr>
              <a:t>insula Rok veți </a:t>
            </a:r>
            <a:r>
              <a:rPr sz="800" spc="14" dirty="0">
                <a:solidFill>
                  <a:srgbClr val="231F20"/>
                </a:solidFill>
                <a:latin typeface="Calibri"/>
                <a:cs typeface="Calibri"/>
              </a:rPr>
              <a:t>găsi </a:t>
            </a:r>
            <a:r>
              <a:rPr sz="800" spc="9" dirty="0">
                <a:solidFill>
                  <a:srgbClr val="231F20"/>
                </a:solidFill>
                <a:latin typeface="Calibri"/>
                <a:cs typeface="Calibri"/>
              </a:rPr>
              <a:t>disponi-  </a:t>
            </a:r>
            <a:r>
              <a:rPr sz="800" spc="5" dirty="0">
                <a:solidFill>
                  <a:srgbClr val="231F20"/>
                </a:solidFill>
                <a:latin typeface="Calibri"/>
                <a:cs typeface="Calibri"/>
              </a:rPr>
              <a:t>bile </a:t>
            </a:r>
            <a:r>
              <a:rPr sz="800" dirty="0">
                <a:solidFill>
                  <a:srgbClr val="231F20"/>
                </a:solidFill>
                <a:latin typeface="Calibri"/>
                <a:cs typeface="Calibri"/>
              </a:rPr>
              <a:t>corturi </a:t>
            </a:r>
            <a:r>
              <a:rPr sz="800" spc="9" dirty="0">
                <a:solidFill>
                  <a:srgbClr val="231F20"/>
                </a:solidFill>
                <a:latin typeface="Calibri"/>
                <a:cs typeface="Calibri"/>
              </a:rPr>
              <a:t>de</a:t>
            </a:r>
            <a:r>
              <a:rPr sz="800" spc="-61" dirty="0">
                <a:solidFill>
                  <a:srgbClr val="231F20"/>
                </a:solidFill>
                <a:latin typeface="Calibri"/>
                <a:cs typeface="Calibri"/>
              </a:rPr>
              <a:t> </a:t>
            </a:r>
            <a:r>
              <a:rPr sz="800" dirty="0">
                <a:solidFill>
                  <a:srgbClr val="231F20"/>
                </a:solidFill>
                <a:latin typeface="Calibri"/>
                <a:cs typeface="Calibri"/>
              </a:rPr>
              <a:t>închiriat.</a:t>
            </a:r>
            <a:endParaRPr sz="800" dirty="0">
              <a:latin typeface="Calibri"/>
              <a:cs typeface="Calibri"/>
            </a:endParaRPr>
          </a:p>
        </p:txBody>
      </p:sp>
      <p:sp>
        <p:nvSpPr>
          <p:cNvPr id="10" name="object 10"/>
          <p:cNvSpPr txBox="1"/>
          <p:nvPr/>
        </p:nvSpPr>
        <p:spPr>
          <a:xfrm>
            <a:off x="329555" y="4647546"/>
            <a:ext cx="2091468" cy="886605"/>
          </a:xfrm>
          <a:prstGeom prst="rect">
            <a:avLst/>
          </a:prstGeom>
        </p:spPr>
        <p:txBody>
          <a:bodyPr vert="horz" wrap="square" lIns="0" tIns="11826" rIns="0" bIns="0" rtlCol="0">
            <a:spAutoFit/>
          </a:bodyPr>
          <a:lstStyle/>
          <a:p>
            <a:pPr marL="11826" marR="4730">
              <a:lnSpc>
                <a:spcPct val="115700"/>
              </a:lnSpc>
              <a:spcBef>
                <a:spcPts val="93"/>
              </a:spcBef>
              <a:tabLst>
                <a:tab pos="1519080" algn="l"/>
              </a:tabLst>
            </a:pPr>
            <a:r>
              <a:rPr sz="800" i="1" spc="-5" dirty="0">
                <a:solidFill>
                  <a:srgbClr val="007DC5"/>
                </a:solidFill>
                <a:latin typeface="Calibri"/>
                <a:cs typeface="Calibri"/>
              </a:rPr>
              <a:t>Ko Talabeng </a:t>
            </a:r>
            <a:r>
              <a:rPr sz="800" dirty="0">
                <a:solidFill>
                  <a:srgbClr val="231F20"/>
                </a:solidFill>
                <a:latin typeface="Calibri"/>
                <a:cs typeface="Calibri"/>
              </a:rPr>
              <a:t>este </a:t>
            </a:r>
            <a:r>
              <a:rPr sz="800" spc="9" dirty="0">
                <a:solidFill>
                  <a:srgbClr val="231F20"/>
                </a:solidFill>
                <a:latin typeface="Calibri"/>
                <a:cs typeface="Calibri"/>
              </a:rPr>
              <a:t>o </a:t>
            </a:r>
            <a:r>
              <a:rPr sz="800" spc="5" dirty="0">
                <a:solidFill>
                  <a:srgbClr val="231F20"/>
                </a:solidFill>
                <a:latin typeface="Calibri"/>
                <a:cs typeface="Calibri"/>
              </a:rPr>
              <a:t>insulă </a:t>
            </a:r>
            <a:r>
              <a:rPr sz="800" spc="9" dirty="0">
                <a:solidFill>
                  <a:srgbClr val="231F20"/>
                </a:solidFill>
                <a:latin typeface="Calibri"/>
                <a:cs typeface="Calibri"/>
              </a:rPr>
              <a:t>de </a:t>
            </a:r>
            <a:r>
              <a:rPr sz="800" dirty="0">
                <a:solidFill>
                  <a:srgbClr val="231F20"/>
                </a:solidFill>
                <a:latin typeface="Calibri"/>
                <a:cs typeface="Calibri"/>
              </a:rPr>
              <a:t>calcar </a:t>
            </a:r>
            <a:r>
              <a:rPr sz="800" spc="5" dirty="0">
                <a:solidFill>
                  <a:srgbClr val="231F20"/>
                </a:solidFill>
                <a:latin typeface="Calibri"/>
                <a:cs typeface="Calibri"/>
              </a:rPr>
              <a:t>mult </a:t>
            </a:r>
            <a:r>
              <a:rPr sz="800" dirty="0">
                <a:solidFill>
                  <a:srgbClr val="231F20"/>
                </a:solidFill>
                <a:latin typeface="Calibri"/>
                <a:cs typeface="Calibri"/>
              </a:rPr>
              <a:t>ase-  mănătoare</a:t>
            </a:r>
            <a:r>
              <a:rPr sz="800" spc="-37" dirty="0">
                <a:solidFill>
                  <a:srgbClr val="231F20"/>
                </a:solidFill>
                <a:latin typeface="Calibri"/>
                <a:cs typeface="Calibri"/>
              </a:rPr>
              <a:t> </a:t>
            </a:r>
            <a:r>
              <a:rPr sz="800" spc="14" dirty="0">
                <a:solidFill>
                  <a:srgbClr val="231F20"/>
                </a:solidFill>
                <a:latin typeface="Calibri"/>
                <a:cs typeface="Calibri"/>
              </a:rPr>
              <a:t>cu</a:t>
            </a:r>
            <a:r>
              <a:rPr sz="800" spc="-37" dirty="0">
                <a:solidFill>
                  <a:srgbClr val="231F20"/>
                </a:solidFill>
                <a:latin typeface="Calibri"/>
                <a:cs typeface="Calibri"/>
              </a:rPr>
              <a:t> </a:t>
            </a:r>
            <a:r>
              <a:rPr sz="800" spc="5" dirty="0">
                <a:solidFill>
                  <a:srgbClr val="231F20"/>
                </a:solidFill>
                <a:latin typeface="Calibri"/>
                <a:cs typeface="Calibri"/>
              </a:rPr>
              <a:t>Ko</a:t>
            </a:r>
            <a:r>
              <a:rPr sz="800" spc="-37" dirty="0">
                <a:solidFill>
                  <a:srgbClr val="231F20"/>
                </a:solidFill>
                <a:latin typeface="Calibri"/>
                <a:cs typeface="Calibri"/>
              </a:rPr>
              <a:t> </a:t>
            </a:r>
            <a:r>
              <a:rPr sz="800" spc="5" dirty="0">
                <a:solidFill>
                  <a:srgbClr val="231F20"/>
                </a:solidFill>
                <a:latin typeface="Calibri"/>
                <a:cs typeface="Calibri"/>
              </a:rPr>
              <a:t>Phi</a:t>
            </a:r>
            <a:r>
              <a:rPr sz="800" spc="-37" dirty="0">
                <a:solidFill>
                  <a:srgbClr val="231F20"/>
                </a:solidFill>
                <a:latin typeface="Calibri"/>
                <a:cs typeface="Calibri"/>
              </a:rPr>
              <a:t> </a:t>
            </a:r>
            <a:r>
              <a:rPr sz="800" spc="5" dirty="0">
                <a:solidFill>
                  <a:srgbClr val="231F20"/>
                </a:solidFill>
                <a:latin typeface="Calibri"/>
                <a:cs typeface="Calibri"/>
              </a:rPr>
              <a:t>Phi</a:t>
            </a:r>
            <a:r>
              <a:rPr sz="800" spc="-37" dirty="0">
                <a:solidFill>
                  <a:srgbClr val="231F20"/>
                </a:solidFill>
                <a:latin typeface="Calibri"/>
                <a:cs typeface="Calibri"/>
              </a:rPr>
              <a:t> </a:t>
            </a:r>
            <a:r>
              <a:rPr sz="800" dirty="0">
                <a:solidFill>
                  <a:srgbClr val="231F20"/>
                </a:solidFill>
                <a:latin typeface="Calibri"/>
                <a:cs typeface="Calibri"/>
              </a:rPr>
              <a:t>Le,</a:t>
            </a:r>
            <a:r>
              <a:rPr sz="800" spc="-37" dirty="0">
                <a:solidFill>
                  <a:srgbClr val="231F20"/>
                </a:solidFill>
                <a:latin typeface="Calibri"/>
                <a:cs typeface="Calibri"/>
              </a:rPr>
              <a:t> </a:t>
            </a:r>
            <a:r>
              <a:rPr sz="800" dirty="0">
                <a:solidFill>
                  <a:srgbClr val="231F20"/>
                </a:solidFill>
                <a:latin typeface="Calibri"/>
                <a:cs typeface="Calibri"/>
              </a:rPr>
              <a:t>înzestrată</a:t>
            </a:r>
            <a:r>
              <a:rPr sz="800" spc="-37" dirty="0">
                <a:solidFill>
                  <a:srgbClr val="231F20"/>
                </a:solidFill>
                <a:latin typeface="Calibri"/>
                <a:cs typeface="Calibri"/>
              </a:rPr>
              <a:t> </a:t>
            </a:r>
            <a:r>
              <a:rPr sz="800" spc="14" dirty="0">
                <a:solidFill>
                  <a:srgbClr val="231F20"/>
                </a:solidFill>
                <a:latin typeface="Calibri"/>
                <a:cs typeface="Calibri"/>
              </a:rPr>
              <a:t>cu</a:t>
            </a:r>
            <a:r>
              <a:rPr sz="800" spc="-37" dirty="0">
                <a:solidFill>
                  <a:srgbClr val="231F20"/>
                </a:solidFill>
                <a:latin typeface="Calibri"/>
                <a:cs typeface="Calibri"/>
              </a:rPr>
              <a:t> </a:t>
            </a:r>
            <a:r>
              <a:rPr sz="800" dirty="0">
                <a:solidFill>
                  <a:srgbClr val="231F20"/>
                </a:solidFill>
                <a:latin typeface="Calibri"/>
                <a:cs typeface="Calibri"/>
              </a:rPr>
              <a:t>plaje  </a:t>
            </a:r>
            <a:r>
              <a:rPr sz="800" spc="-190" dirty="0">
                <a:solidFill>
                  <a:srgbClr val="231F20"/>
                </a:solidFill>
                <a:latin typeface="Calibri"/>
                <a:cs typeface="Calibri"/>
              </a:rPr>
              <a:t>nmtiicmi</a:t>
            </a:r>
            <a:r>
              <a:rPr sz="800" spc="-14" dirty="0">
                <a:solidFill>
                  <a:srgbClr val="231F20"/>
                </a:solidFill>
                <a:latin typeface="Calibri"/>
                <a:cs typeface="Calibri"/>
              </a:rPr>
              <a:t> </a:t>
            </a:r>
            <a:r>
              <a:rPr sz="800" spc="-144" dirty="0">
                <a:solidFill>
                  <a:srgbClr val="231F20"/>
                </a:solidFill>
                <a:latin typeface="Calibri"/>
                <a:cs typeface="Calibri"/>
              </a:rPr>
              <a:t>eşi, </a:t>
            </a:r>
            <a:r>
              <a:rPr sz="800" spc="-219" dirty="0">
                <a:solidFill>
                  <a:srgbClr val="231F20"/>
                </a:solidFill>
                <a:latin typeface="Calibri"/>
                <a:cs typeface="Calibri"/>
              </a:rPr>
              <a:t>ui</a:t>
            </a:r>
            <a:r>
              <a:rPr sz="800" spc="74" dirty="0">
                <a:solidFill>
                  <a:srgbClr val="231F20"/>
                </a:solidFill>
                <a:latin typeface="Calibri"/>
                <a:cs typeface="Calibri"/>
              </a:rPr>
              <a:t> </a:t>
            </a:r>
            <a:r>
              <a:rPr sz="800" dirty="0">
                <a:solidFill>
                  <a:srgbClr val="231F20"/>
                </a:solidFill>
                <a:latin typeface="Calibri"/>
                <a:cs typeface="Calibri"/>
              </a:rPr>
              <a:t>neori </a:t>
            </a:r>
            <a:r>
              <a:rPr sz="800" spc="9" dirty="0">
                <a:solidFill>
                  <a:srgbClr val="231F20"/>
                </a:solidFill>
                <a:latin typeface="Calibri"/>
                <a:cs typeface="Calibri"/>
              </a:rPr>
              <a:t>populate </a:t>
            </a:r>
            <a:r>
              <a:rPr sz="800" spc="14" dirty="0">
                <a:solidFill>
                  <a:srgbClr val="231F20"/>
                </a:solidFill>
                <a:latin typeface="Calibri"/>
                <a:cs typeface="Calibri"/>
              </a:rPr>
              <a:t>cu </a:t>
            </a:r>
            <a:r>
              <a:rPr sz="800" spc="5" dirty="0">
                <a:solidFill>
                  <a:srgbClr val="231F20"/>
                </a:solidFill>
                <a:latin typeface="Calibri"/>
                <a:cs typeface="Calibri"/>
              </a:rPr>
              <a:t>rândunele  </a:t>
            </a:r>
            <a:r>
              <a:rPr sz="800" spc="-47" dirty="0">
                <a:solidFill>
                  <a:srgbClr val="231F20"/>
                </a:solidFill>
                <a:latin typeface="Calibri"/>
                <a:cs typeface="Calibri"/>
              </a:rPr>
              <a:t>şnicîonjurată  </a:t>
            </a:r>
            <a:r>
              <a:rPr sz="800" spc="14" dirty="0">
                <a:solidFill>
                  <a:srgbClr val="231F20"/>
                </a:solidFill>
                <a:latin typeface="Calibri"/>
                <a:cs typeface="Calibri"/>
              </a:rPr>
              <a:t>de  ape</a:t>
            </a:r>
            <a:r>
              <a:rPr sz="800" spc="-56" dirty="0">
                <a:solidFill>
                  <a:srgbClr val="231F20"/>
                </a:solidFill>
                <a:latin typeface="Calibri"/>
                <a:cs typeface="Calibri"/>
              </a:rPr>
              <a:t> </a:t>
            </a:r>
            <a:r>
              <a:rPr sz="800" spc="5" dirty="0">
                <a:solidFill>
                  <a:srgbClr val="231F20"/>
                </a:solidFill>
                <a:latin typeface="Calibri"/>
                <a:cs typeface="Calibri"/>
              </a:rPr>
              <a:t>limpezi;</a:t>
            </a:r>
            <a:r>
              <a:rPr sz="800" spc="84" dirty="0">
                <a:solidFill>
                  <a:srgbClr val="231F20"/>
                </a:solidFill>
                <a:latin typeface="Calibri"/>
                <a:cs typeface="Calibri"/>
              </a:rPr>
              <a:t> </a:t>
            </a:r>
            <a:r>
              <a:rPr sz="800" spc="23" dirty="0">
                <a:solidFill>
                  <a:srgbClr val="231F20"/>
                </a:solidFill>
                <a:latin typeface="Calibri"/>
                <a:cs typeface="Calibri"/>
              </a:rPr>
              <a:t>pe	</a:t>
            </a:r>
            <a:r>
              <a:rPr sz="800" dirty="0">
                <a:solidFill>
                  <a:srgbClr val="231F20"/>
                </a:solidFill>
                <a:latin typeface="Calibri"/>
                <a:cs typeface="Calibri"/>
              </a:rPr>
              <a:t>ştera </a:t>
            </a:r>
            <a:r>
              <a:rPr sz="800" spc="14" dirty="0">
                <a:solidFill>
                  <a:srgbClr val="231F20"/>
                </a:solidFill>
                <a:latin typeface="Calibri"/>
                <a:cs typeface="Calibri"/>
              </a:rPr>
              <a:t>de </a:t>
            </a:r>
            <a:r>
              <a:rPr sz="800" spc="23" dirty="0">
                <a:solidFill>
                  <a:srgbClr val="231F20"/>
                </a:solidFill>
                <a:latin typeface="Calibri"/>
                <a:cs typeface="Calibri"/>
              </a:rPr>
              <a:t>pe  </a:t>
            </a:r>
            <a:r>
              <a:rPr sz="800" dirty="0">
                <a:solidFill>
                  <a:srgbClr val="231F20"/>
                </a:solidFill>
                <a:latin typeface="Calibri"/>
                <a:cs typeface="Calibri"/>
              </a:rPr>
              <a:t>insulă este </a:t>
            </a:r>
            <a:r>
              <a:rPr sz="800" spc="5" dirty="0">
                <a:solidFill>
                  <a:srgbClr val="231F20"/>
                </a:solidFill>
                <a:latin typeface="Calibri"/>
                <a:cs typeface="Calibri"/>
              </a:rPr>
              <a:t>vizibilă </a:t>
            </a:r>
            <a:r>
              <a:rPr sz="800" dirty="0">
                <a:solidFill>
                  <a:srgbClr val="231F20"/>
                </a:solidFill>
                <a:latin typeface="Calibri"/>
                <a:cs typeface="Calibri"/>
              </a:rPr>
              <a:t>doar la </a:t>
            </a:r>
            <a:r>
              <a:rPr sz="800" spc="-5" dirty="0">
                <a:solidFill>
                  <a:srgbClr val="231F20"/>
                </a:solidFill>
                <a:latin typeface="Calibri"/>
                <a:cs typeface="Calibri"/>
              </a:rPr>
              <a:t>reflux, </a:t>
            </a:r>
            <a:r>
              <a:rPr sz="800" spc="5" dirty="0">
                <a:solidFill>
                  <a:srgbClr val="231F20"/>
                </a:solidFill>
                <a:latin typeface="Calibri"/>
                <a:cs typeface="Calibri"/>
              </a:rPr>
              <a:t>ca </a:t>
            </a:r>
            <a:r>
              <a:rPr sz="800" spc="9" dirty="0">
                <a:solidFill>
                  <a:srgbClr val="231F20"/>
                </a:solidFill>
                <a:latin typeface="Calibri"/>
                <a:cs typeface="Calibri"/>
              </a:rPr>
              <a:t>o </a:t>
            </a:r>
            <a:r>
              <a:rPr sz="800" spc="5" dirty="0">
                <a:solidFill>
                  <a:srgbClr val="231F20"/>
                </a:solidFill>
                <a:latin typeface="Calibri"/>
                <a:cs typeface="Calibri"/>
              </a:rPr>
              <a:t>curiozi-  </a:t>
            </a:r>
            <a:r>
              <a:rPr sz="800" spc="-5" dirty="0">
                <a:solidFill>
                  <a:srgbClr val="231F20"/>
                </a:solidFill>
                <a:latin typeface="Calibri"/>
                <a:cs typeface="Calibri"/>
              </a:rPr>
              <a:t>tate </a:t>
            </a:r>
            <a:r>
              <a:rPr sz="800" dirty="0">
                <a:solidFill>
                  <a:srgbClr val="231F20"/>
                </a:solidFill>
                <a:latin typeface="Calibri"/>
                <a:cs typeface="Calibri"/>
              </a:rPr>
              <a:t>carstică</a:t>
            </a:r>
            <a:r>
              <a:rPr sz="800" spc="-28" dirty="0">
                <a:solidFill>
                  <a:srgbClr val="231F20"/>
                </a:solidFill>
                <a:latin typeface="Calibri"/>
                <a:cs typeface="Calibri"/>
              </a:rPr>
              <a:t> </a:t>
            </a:r>
            <a:r>
              <a:rPr sz="800" dirty="0">
                <a:solidFill>
                  <a:srgbClr val="231F20"/>
                </a:solidFill>
                <a:latin typeface="Calibri"/>
                <a:cs typeface="Calibri"/>
              </a:rPr>
              <a:t>pitorească.</a:t>
            </a:r>
            <a:endParaRPr sz="800" dirty="0">
              <a:latin typeface="Calibri"/>
              <a:cs typeface="Calibri"/>
            </a:endParaRPr>
          </a:p>
        </p:txBody>
      </p:sp>
      <p:sp>
        <p:nvSpPr>
          <p:cNvPr id="11" name="object 11"/>
          <p:cNvSpPr txBox="1"/>
          <p:nvPr/>
        </p:nvSpPr>
        <p:spPr>
          <a:xfrm>
            <a:off x="329555" y="5655262"/>
            <a:ext cx="2091468" cy="725919"/>
          </a:xfrm>
          <a:prstGeom prst="rect">
            <a:avLst/>
          </a:prstGeom>
        </p:spPr>
        <p:txBody>
          <a:bodyPr vert="horz" wrap="square" lIns="0" tIns="11826" rIns="0" bIns="0" rtlCol="0">
            <a:spAutoFit/>
          </a:bodyPr>
          <a:lstStyle/>
          <a:p>
            <a:pPr marL="11826" marR="4730">
              <a:lnSpc>
                <a:spcPct val="115700"/>
              </a:lnSpc>
              <a:spcBef>
                <a:spcPts val="93"/>
              </a:spcBef>
            </a:pPr>
            <a:r>
              <a:rPr sz="800" i="1" spc="-9" dirty="0">
                <a:solidFill>
                  <a:srgbClr val="007DC5"/>
                </a:solidFill>
                <a:latin typeface="Calibri"/>
                <a:cs typeface="Calibri"/>
              </a:rPr>
              <a:t>Ko</a:t>
            </a:r>
            <a:r>
              <a:rPr sz="800" i="1" spc="-47" dirty="0">
                <a:solidFill>
                  <a:srgbClr val="007DC5"/>
                </a:solidFill>
                <a:latin typeface="Calibri"/>
                <a:cs typeface="Calibri"/>
              </a:rPr>
              <a:t> </a:t>
            </a:r>
            <a:r>
              <a:rPr sz="800" i="1" spc="-5" dirty="0">
                <a:solidFill>
                  <a:srgbClr val="007DC5"/>
                </a:solidFill>
                <a:latin typeface="Calibri"/>
                <a:cs typeface="Calibri"/>
              </a:rPr>
              <a:t>Rok</a:t>
            </a:r>
            <a:r>
              <a:rPr sz="800" i="1" spc="-47" dirty="0">
                <a:solidFill>
                  <a:srgbClr val="007DC5"/>
                </a:solidFill>
                <a:latin typeface="Calibri"/>
                <a:cs typeface="Calibri"/>
              </a:rPr>
              <a:t> </a:t>
            </a:r>
            <a:r>
              <a:rPr sz="800" spc="-5" dirty="0">
                <a:solidFill>
                  <a:srgbClr val="231F20"/>
                </a:solidFill>
                <a:latin typeface="Calibri"/>
                <a:cs typeface="Calibri"/>
              </a:rPr>
              <a:t>are</a:t>
            </a:r>
            <a:r>
              <a:rPr sz="800" spc="-23" dirty="0">
                <a:solidFill>
                  <a:srgbClr val="231F20"/>
                </a:solidFill>
                <a:latin typeface="Calibri"/>
                <a:cs typeface="Calibri"/>
              </a:rPr>
              <a:t> </a:t>
            </a:r>
            <a:r>
              <a:rPr sz="800" spc="9" dirty="0">
                <a:solidFill>
                  <a:srgbClr val="231F20"/>
                </a:solidFill>
                <a:latin typeface="Calibri"/>
                <a:cs typeface="Calibri"/>
              </a:rPr>
              <a:t>de</a:t>
            </a:r>
            <a:r>
              <a:rPr sz="800" spc="-23" dirty="0">
                <a:solidFill>
                  <a:srgbClr val="231F20"/>
                </a:solidFill>
                <a:latin typeface="Calibri"/>
                <a:cs typeface="Calibri"/>
              </a:rPr>
              <a:t> </a:t>
            </a:r>
            <a:r>
              <a:rPr sz="800" dirty="0">
                <a:solidFill>
                  <a:srgbClr val="231F20"/>
                </a:solidFill>
                <a:latin typeface="Calibri"/>
                <a:cs typeface="Calibri"/>
              </a:rPr>
              <a:t>fapt</a:t>
            </a:r>
            <a:r>
              <a:rPr sz="800" spc="-23" dirty="0">
                <a:solidFill>
                  <a:srgbClr val="231F20"/>
                </a:solidFill>
                <a:latin typeface="Calibri"/>
                <a:cs typeface="Calibri"/>
              </a:rPr>
              <a:t> </a:t>
            </a:r>
            <a:r>
              <a:rPr sz="800" spc="14" dirty="0">
                <a:solidFill>
                  <a:srgbClr val="231F20"/>
                </a:solidFill>
                <a:latin typeface="Calibri"/>
                <a:cs typeface="Calibri"/>
              </a:rPr>
              <a:t>două</a:t>
            </a:r>
            <a:r>
              <a:rPr sz="800" spc="-23" dirty="0">
                <a:solidFill>
                  <a:srgbClr val="231F20"/>
                </a:solidFill>
                <a:latin typeface="Calibri"/>
                <a:cs typeface="Calibri"/>
              </a:rPr>
              <a:t> </a:t>
            </a:r>
            <a:r>
              <a:rPr sz="800" dirty="0">
                <a:solidFill>
                  <a:srgbClr val="231F20"/>
                </a:solidFill>
                <a:latin typeface="Calibri"/>
                <a:cs typeface="Calibri"/>
              </a:rPr>
              <a:t>insule</a:t>
            </a:r>
            <a:r>
              <a:rPr sz="800" spc="-23" dirty="0">
                <a:solidFill>
                  <a:srgbClr val="231F20"/>
                </a:solidFill>
                <a:latin typeface="Calibri"/>
                <a:cs typeface="Calibri"/>
              </a:rPr>
              <a:t> </a:t>
            </a:r>
            <a:r>
              <a:rPr sz="800" dirty="0">
                <a:solidFill>
                  <a:srgbClr val="231F20"/>
                </a:solidFill>
                <a:latin typeface="Calibri"/>
                <a:cs typeface="Calibri"/>
              </a:rPr>
              <a:t>–</a:t>
            </a:r>
            <a:r>
              <a:rPr sz="800" spc="-23" dirty="0">
                <a:solidFill>
                  <a:srgbClr val="231F20"/>
                </a:solidFill>
                <a:latin typeface="Calibri"/>
                <a:cs typeface="Calibri"/>
              </a:rPr>
              <a:t> </a:t>
            </a:r>
            <a:r>
              <a:rPr sz="800" dirty="0">
                <a:solidFill>
                  <a:srgbClr val="231F20"/>
                </a:solidFill>
                <a:latin typeface="Calibri"/>
                <a:cs typeface="Calibri"/>
              </a:rPr>
              <a:t>Rok</a:t>
            </a:r>
            <a:r>
              <a:rPr sz="800" spc="-23" dirty="0">
                <a:solidFill>
                  <a:srgbClr val="231F20"/>
                </a:solidFill>
                <a:latin typeface="Calibri"/>
                <a:cs typeface="Calibri"/>
              </a:rPr>
              <a:t> </a:t>
            </a:r>
            <a:r>
              <a:rPr sz="800" dirty="0">
                <a:solidFill>
                  <a:srgbClr val="231F20"/>
                </a:solidFill>
                <a:latin typeface="Calibri"/>
                <a:cs typeface="Calibri"/>
              </a:rPr>
              <a:t>Nai</a:t>
            </a:r>
            <a:r>
              <a:rPr sz="800" spc="-19" dirty="0">
                <a:solidFill>
                  <a:srgbClr val="231F20"/>
                </a:solidFill>
                <a:latin typeface="Calibri"/>
                <a:cs typeface="Calibri"/>
              </a:rPr>
              <a:t> </a:t>
            </a:r>
            <a:r>
              <a:rPr sz="800" dirty="0">
                <a:solidFill>
                  <a:srgbClr val="231F20"/>
                </a:solidFill>
                <a:latin typeface="Calibri"/>
                <a:cs typeface="Calibri"/>
              </a:rPr>
              <a:t>şi</a:t>
            </a:r>
            <a:r>
              <a:rPr sz="800" spc="-23" dirty="0">
                <a:solidFill>
                  <a:srgbClr val="231F20"/>
                </a:solidFill>
                <a:latin typeface="Calibri"/>
                <a:cs typeface="Calibri"/>
              </a:rPr>
              <a:t> </a:t>
            </a:r>
            <a:r>
              <a:rPr sz="800" dirty="0">
                <a:solidFill>
                  <a:srgbClr val="231F20"/>
                </a:solidFill>
                <a:latin typeface="Calibri"/>
                <a:cs typeface="Calibri"/>
              </a:rPr>
              <a:t>Rok  </a:t>
            </a:r>
            <a:r>
              <a:rPr sz="800" spc="5" dirty="0">
                <a:solidFill>
                  <a:srgbClr val="231F20"/>
                </a:solidFill>
                <a:latin typeface="Calibri"/>
                <a:cs typeface="Calibri"/>
              </a:rPr>
              <a:t>Nok</a:t>
            </a:r>
            <a:r>
              <a:rPr sz="800" spc="-79" dirty="0">
                <a:solidFill>
                  <a:srgbClr val="231F20"/>
                </a:solidFill>
                <a:latin typeface="Calibri"/>
                <a:cs typeface="Calibri"/>
              </a:rPr>
              <a:t> </a:t>
            </a:r>
            <a:r>
              <a:rPr sz="800" dirty="0">
                <a:solidFill>
                  <a:srgbClr val="231F20"/>
                </a:solidFill>
                <a:latin typeface="Calibri"/>
                <a:cs typeface="Calibri"/>
              </a:rPr>
              <a:t>–</a:t>
            </a:r>
            <a:r>
              <a:rPr sz="800" spc="-79" dirty="0">
                <a:solidFill>
                  <a:srgbClr val="231F20"/>
                </a:solidFill>
                <a:latin typeface="Calibri"/>
                <a:cs typeface="Calibri"/>
              </a:rPr>
              <a:t> </a:t>
            </a:r>
            <a:r>
              <a:rPr sz="800" spc="-5" dirty="0">
                <a:solidFill>
                  <a:srgbClr val="231F20"/>
                </a:solidFill>
                <a:latin typeface="Calibri"/>
                <a:cs typeface="Calibri"/>
              </a:rPr>
              <a:t>formate</a:t>
            </a:r>
            <a:r>
              <a:rPr sz="800" spc="-79" dirty="0">
                <a:solidFill>
                  <a:srgbClr val="231F20"/>
                </a:solidFill>
                <a:latin typeface="Calibri"/>
                <a:cs typeface="Calibri"/>
              </a:rPr>
              <a:t> </a:t>
            </a:r>
            <a:r>
              <a:rPr sz="800" spc="9" dirty="0">
                <a:solidFill>
                  <a:srgbClr val="231F20"/>
                </a:solidFill>
                <a:latin typeface="Calibri"/>
                <a:cs typeface="Calibri"/>
              </a:rPr>
              <a:t>din</a:t>
            </a:r>
            <a:r>
              <a:rPr sz="800" spc="-79" dirty="0">
                <a:solidFill>
                  <a:srgbClr val="231F20"/>
                </a:solidFill>
                <a:latin typeface="Calibri"/>
                <a:cs typeface="Calibri"/>
              </a:rPr>
              <a:t> </a:t>
            </a:r>
            <a:r>
              <a:rPr sz="800" dirty="0">
                <a:solidFill>
                  <a:srgbClr val="231F20"/>
                </a:solidFill>
                <a:latin typeface="Calibri"/>
                <a:cs typeface="Calibri"/>
              </a:rPr>
              <a:t>stânci</a:t>
            </a:r>
            <a:r>
              <a:rPr sz="800" spc="-79" dirty="0">
                <a:solidFill>
                  <a:srgbClr val="231F20"/>
                </a:solidFill>
                <a:latin typeface="Calibri"/>
                <a:cs typeface="Calibri"/>
              </a:rPr>
              <a:t> </a:t>
            </a:r>
            <a:r>
              <a:rPr sz="800" spc="-5" dirty="0">
                <a:solidFill>
                  <a:srgbClr val="231F20"/>
                </a:solidFill>
                <a:latin typeface="Calibri"/>
                <a:cs typeface="Calibri"/>
              </a:rPr>
              <a:t>abrupte,</a:t>
            </a:r>
            <a:r>
              <a:rPr sz="800" spc="-79" dirty="0">
                <a:solidFill>
                  <a:srgbClr val="231F20"/>
                </a:solidFill>
                <a:latin typeface="Calibri"/>
                <a:cs typeface="Calibri"/>
              </a:rPr>
              <a:t> </a:t>
            </a:r>
            <a:r>
              <a:rPr sz="800" dirty="0">
                <a:solidFill>
                  <a:srgbClr val="231F20"/>
                </a:solidFill>
                <a:latin typeface="Calibri"/>
                <a:cs typeface="Calibri"/>
              </a:rPr>
              <a:t>plaje</a:t>
            </a:r>
            <a:r>
              <a:rPr sz="800" spc="-79" dirty="0">
                <a:solidFill>
                  <a:srgbClr val="231F20"/>
                </a:solidFill>
                <a:latin typeface="Calibri"/>
                <a:cs typeface="Calibri"/>
              </a:rPr>
              <a:t> </a:t>
            </a:r>
            <a:r>
              <a:rPr sz="800" dirty="0">
                <a:solidFill>
                  <a:srgbClr val="231F20"/>
                </a:solidFill>
                <a:latin typeface="Calibri"/>
                <a:cs typeface="Calibri"/>
              </a:rPr>
              <a:t>superbe  </a:t>
            </a:r>
            <a:r>
              <a:rPr sz="800" spc="-84" dirty="0">
                <a:solidFill>
                  <a:srgbClr val="231F20"/>
                </a:solidFill>
                <a:latin typeface="Calibri"/>
                <a:cs typeface="Calibri"/>
              </a:rPr>
              <a:t>eşicrifuri </a:t>
            </a:r>
            <a:r>
              <a:rPr sz="800" spc="9" dirty="0">
                <a:solidFill>
                  <a:srgbClr val="231F20"/>
                </a:solidFill>
                <a:latin typeface="Calibri"/>
                <a:cs typeface="Calibri"/>
              </a:rPr>
              <a:t>de </a:t>
            </a:r>
            <a:r>
              <a:rPr sz="800" dirty="0">
                <a:solidFill>
                  <a:srgbClr val="231F20"/>
                </a:solidFill>
                <a:latin typeface="Calibri"/>
                <a:cs typeface="Calibri"/>
              </a:rPr>
              <a:t>corali </a:t>
            </a:r>
            <a:r>
              <a:rPr sz="800" spc="-5" dirty="0">
                <a:solidFill>
                  <a:srgbClr val="231F20"/>
                </a:solidFill>
                <a:latin typeface="Calibri"/>
                <a:cs typeface="Calibri"/>
              </a:rPr>
              <a:t>nealterate, </a:t>
            </a:r>
            <a:r>
              <a:rPr sz="800" spc="14" dirty="0">
                <a:solidFill>
                  <a:srgbClr val="231F20"/>
                </a:solidFill>
                <a:latin typeface="Calibri"/>
                <a:cs typeface="Calibri"/>
              </a:rPr>
              <a:t>cu </a:t>
            </a:r>
            <a:r>
              <a:rPr sz="800" dirty="0">
                <a:solidFill>
                  <a:srgbClr val="231F20"/>
                </a:solidFill>
                <a:latin typeface="Calibri"/>
                <a:cs typeface="Calibri"/>
              </a:rPr>
              <a:t>diferența </a:t>
            </a:r>
            <a:r>
              <a:rPr sz="800" spc="5" dirty="0">
                <a:solidFill>
                  <a:srgbClr val="231F20"/>
                </a:solidFill>
                <a:latin typeface="Calibri"/>
                <a:cs typeface="Calibri"/>
              </a:rPr>
              <a:t>că  </a:t>
            </a:r>
            <a:r>
              <a:rPr sz="800" spc="9" dirty="0">
                <a:solidFill>
                  <a:srgbClr val="231F20"/>
                </a:solidFill>
                <a:latin typeface="Calibri"/>
                <a:cs typeface="Calibri"/>
              </a:rPr>
              <a:t>Rok </a:t>
            </a:r>
            <a:r>
              <a:rPr sz="800" spc="14" dirty="0">
                <a:solidFill>
                  <a:srgbClr val="231F20"/>
                </a:solidFill>
                <a:latin typeface="Calibri"/>
                <a:cs typeface="Calibri"/>
              </a:rPr>
              <a:t>Nok </a:t>
            </a:r>
            <a:r>
              <a:rPr sz="800" spc="5" dirty="0">
                <a:solidFill>
                  <a:srgbClr val="231F20"/>
                </a:solidFill>
                <a:latin typeface="Calibri"/>
                <a:cs typeface="Calibri"/>
              </a:rPr>
              <a:t>este </a:t>
            </a:r>
            <a:r>
              <a:rPr sz="800" spc="23" dirty="0">
                <a:solidFill>
                  <a:srgbClr val="231F20"/>
                </a:solidFill>
                <a:latin typeface="Calibri"/>
                <a:cs typeface="Calibri"/>
              </a:rPr>
              <a:t>împodobită cu </a:t>
            </a:r>
            <a:r>
              <a:rPr sz="800" spc="9" dirty="0">
                <a:solidFill>
                  <a:srgbClr val="231F20"/>
                </a:solidFill>
                <a:latin typeface="Calibri"/>
                <a:cs typeface="Calibri"/>
              </a:rPr>
              <a:t>plaja </a:t>
            </a:r>
            <a:r>
              <a:rPr sz="800" spc="14" dirty="0">
                <a:solidFill>
                  <a:srgbClr val="231F20"/>
                </a:solidFill>
                <a:latin typeface="Calibri"/>
                <a:cs typeface="Calibri"/>
              </a:rPr>
              <a:t>Thalu </a:t>
            </a:r>
            <a:r>
              <a:rPr sz="800" dirty="0">
                <a:solidFill>
                  <a:srgbClr val="231F20"/>
                </a:solidFill>
                <a:latin typeface="Calibri"/>
                <a:cs typeface="Calibri"/>
              </a:rPr>
              <a:t>şi  </a:t>
            </a:r>
            <a:r>
              <a:rPr sz="800" spc="14" dirty="0">
                <a:solidFill>
                  <a:srgbClr val="231F20"/>
                </a:solidFill>
                <a:latin typeface="Calibri"/>
                <a:cs typeface="Calibri"/>
              </a:rPr>
              <a:t>golful </a:t>
            </a:r>
            <a:r>
              <a:rPr sz="800" spc="-9" dirty="0">
                <a:solidFill>
                  <a:srgbClr val="231F20"/>
                </a:solidFill>
                <a:latin typeface="Calibri"/>
                <a:cs typeface="Calibri"/>
              </a:rPr>
              <a:t>Man </a:t>
            </a:r>
            <a:r>
              <a:rPr sz="800" spc="-5" dirty="0">
                <a:solidFill>
                  <a:srgbClr val="231F20"/>
                </a:solidFill>
                <a:latin typeface="Calibri"/>
                <a:cs typeface="Calibri"/>
              </a:rPr>
              <a:t>Sai. Turiştii </a:t>
            </a:r>
            <a:r>
              <a:rPr sz="800" spc="14" dirty="0">
                <a:solidFill>
                  <a:srgbClr val="231F20"/>
                </a:solidFill>
                <a:latin typeface="Calibri"/>
                <a:cs typeface="Calibri"/>
              </a:rPr>
              <a:t>pot </a:t>
            </a:r>
            <a:r>
              <a:rPr sz="800" spc="5" dirty="0">
                <a:solidFill>
                  <a:srgbClr val="231F20"/>
                </a:solidFill>
                <a:latin typeface="Calibri"/>
                <a:cs typeface="Calibri"/>
              </a:rPr>
              <a:t>contacta</a:t>
            </a:r>
            <a:r>
              <a:rPr sz="800" spc="-28" dirty="0">
                <a:solidFill>
                  <a:srgbClr val="231F20"/>
                </a:solidFill>
                <a:latin typeface="Calibri"/>
                <a:cs typeface="Calibri"/>
              </a:rPr>
              <a:t> </a:t>
            </a:r>
            <a:r>
              <a:rPr sz="800" dirty="0">
                <a:solidFill>
                  <a:srgbClr val="231F20"/>
                </a:solidFill>
                <a:latin typeface="Calibri"/>
                <a:cs typeface="Calibri"/>
              </a:rPr>
              <a:t>operatorii</a:t>
            </a:r>
            <a:endParaRPr sz="800" dirty="0">
              <a:latin typeface="Calibri"/>
              <a:cs typeface="Calibri"/>
            </a:endParaRPr>
          </a:p>
        </p:txBody>
      </p:sp>
      <p:sp>
        <p:nvSpPr>
          <p:cNvPr id="12" name="object 12"/>
          <p:cNvSpPr txBox="1"/>
          <p:nvPr/>
        </p:nvSpPr>
        <p:spPr>
          <a:xfrm>
            <a:off x="2532910" y="3351921"/>
            <a:ext cx="2090865" cy="583123"/>
          </a:xfrm>
          <a:prstGeom prst="rect">
            <a:avLst/>
          </a:prstGeom>
        </p:spPr>
        <p:txBody>
          <a:bodyPr vert="horz" wrap="square" lIns="0" tIns="11826" rIns="0" bIns="0" rtlCol="0">
            <a:spAutoFit/>
          </a:bodyPr>
          <a:lstStyle/>
          <a:p>
            <a:pPr marL="11826" marR="4730" algn="just">
              <a:lnSpc>
                <a:spcPct val="115700"/>
              </a:lnSpc>
              <a:spcBef>
                <a:spcPts val="93"/>
              </a:spcBef>
            </a:pPr>
            <a:r>
              <a:rPr sz="800" spc="9" dirty="0">
                <a:solidFill>
                  <a:srgbClr val="231F20"/>
                </a:solidFill>
                <a:latin typeface="Calibri"/>
                <a:cs typeface="Calibri"/>
              </a:rPr>
              <a:t>de </a:t>
            </a:r>
            <a:r>
              <a:rPr sz="800" spc="-5" dirty="0">
                <a:solidFill>
                  <a:srgbClr val="231F20"/>
                </a:solidFill>
                <a:latin typeface="Calibri"/>
                <a:cs typeface="Calibri"/>
              </a:rPr>
              <a:t>turism, </a:t>
            </a:r>
            <a:r>
              <a:rPr sz="800" dirty="0">
                <a:solidFill>
                  <a:srgbClr val="231F20"/>
                </a:solidFill>
                <a:latin typeface="Calibri"/>
                <a:cs typeface="Calibri"/>
              </a:rPr>
              <a:t>stațiunile şi </a:t>
            </a:r>
            <a:r>
              <a:rPr sz="800" spc="9" dirty="0">
                <a:solidFill>
                  <a:srgbClr val="231F20"/>
                </a:solidFill>
                <a:latin typeface="Calibri"/>
                <a:cs typeface="Calibri"/>
              </a:rPr>
              <a:t>campingurile de </a:t>
            </a:r>
            <a:r>
              <a:rPr sz="800" spc="14" dirty="0">
                <a:solidFill>
                  <a:srgbClr val="231F20"/>
                </a:solidFill>
                <a:latin typeface="Calibri"/>
                <a:cs typeface="Calibri"/>
              </a:rPr>
              <a:t>pe </a:t>
            </a:r>
            <a:r>
              <a:rPr sz="800" spc="5" dirty="0">
                <a:solidFill>
                  <a:srgbClr val="231F20"/>
                </a:solidFill>
                <a:latin typeface="Calibri"/>
                <a:cs typeface="Calibri"/>
              </a:rPr>
              <a:t>Ko  </a:t>
            </a:r>
            <a:r>
              <a:rPr sz="800" spc="9" dirty="0">
                <a:solidFill>
                  <a:srgbClr val="231F20"/>
                </a:solidFill>
                <a:latin typeface="Calibri"/>
                <a:cs typeface="Calibri"/>
              </a:rPr>
              <a:t>Lanta </a:t>
            </a:r>
            <a:r>
              <a:rPr sz="800" dirty="0">
                <a:solidFill>
                  <a:srgbClr val="231F20"/>
                </a:solidFill>
                <a:latin typeface="Calibri"/>
                <a:cs typeface="Calibri"/>
              </a:rPr>
              <a:t>Yai </a:t>
            </a:r>
            <a:r>
              <a:rPr sz="800" spc="5" dirty="0">
                <a:solidFill>
                  <a:srgbClr val="231F20"/>
                </a:solidFill>
                <a:latin typeface="Calibri"/>
                <a:cs typeface="Calibri"/>
              </a:rPr>
              <a:t>pentru </a:t>
            </a:r>
            <a:r>
              <a:rPr sz="800" spc="9" dirty="0">
                <a:solidFill>
                  <a:srgbClr val="231F20"/>
                </a:solidFill>
                <a:latin typeface="Calibri"/>
                <a:cs typeface="Calibri"/>
              </a:rPr>
              <a:t>o </a:t>
            </a:r>
            <a:r>
              <a:rPr sz="800" dirty="0">
                <a:solidFill>
                  <a:srgbClr val="231F20"/>
                </a:solidFill>
                <a:latin typeface="Calibri"/>
                <a:cs typeface="Calibri"/>
              </a:rPr>
              <a:t>excursie la </a:t>
            </a:r>
            <a:r>
              <a:rPr sz="800" spc="5" dirty="0">
                <a:solidFill>
                  <a:srgbClr val="231F20"/>
                </a:solidFill>
                <a:latin typeface="Calibri"/>
                <a:cs typeface="Calibri"/>
              </a:rPr>
              <a:t>Ko </a:t>
            </a:r>
            <a:r>
              <a:rPr sz="800" dirty="0">
                <a:solidFill>
                  <a:srgbClr val="231F20"/>
                </a:solidFill>
                <a:latin typeface="Calibri"/>
                <a:cs typeface="Calibri"/>
              </a:rPr>
              <a:t>Rok </a:t>
            </a:r>
            <a:r>
              <a:rPr sz="800" spc="14" dirty="0">
                <a:solidFill>
                  <a:srgbClr val="231F20"/>
                </a:solidFill>
                <a:latin typeface="Calibri"/>
                <a:cs typeface="Calibri"/>
              </a:rPr>
              <a:t>cu</a:t>
            </a:r>
            <a:r>
              <a:rPr sz="800" spc="-88" dirty="0">
                <a:solidFill>
                  <a:srgbClr val="231F20"/>
                </a:solidFill>
                <a:latin typeface="Calibri"/>
                <a:cs typeface="Calibri"/>
              </a:rPr>
              <a:t> </a:t>
            </a:r>
            <a:r>
              <a:rPr sz="800" dirty="0">
                <a:solidFill>
                  <a:srgbClr val="231F20"/>
                </a:solidFill>
                <a:latin typeface="Calibri"/>
                <a:cs typeface="Calibri"/>
              </a:rPr>
              <a:t>barca  </a:t>
            </a:r>
            <a:r>
              <a:rPr sz="800" spc="9" dirty="0">
                <a:solidFill>
                  <a:srgbClr val="231F20"/>
                </a:solidFill>
                <a:latin typeface="Calibri"/>
                <a:cs typeface="Calibri"/>
              </a:rPr>
              <a:t>cu</a:t>
            </a:r>
            <a:r>
              <a:rPr sz="800" spc="-65" dirty="0">
                <a:solidFill>
                  <a:srgbClr val="231F20"/>
                </a:solidFill>
                <a:latin typeface="Calibri"/>
                <a:cs typeface="Calibri"/>
              </a:rPr>
              <a:t> </a:t>
            </a:r>
            <a:r>
              <a:rPr sz="800" spc="-14" dirty="0">
                <a:solidFill>
                  <a:srgbClr val="231F20"/>
                </a:solidFill>
                <a:latin typeface="Calibri"/>
                <a:cs typeface="Calibri"/>
              </a:rPr>
              <a:t>motor,</a:t>
            </a:r>
            <a:r>
              <a:rPr sz="800" spc="-65" dirty="0">
                <a:solidFill>
                  <a:srgbClr val="231F20"/>
                </a:solidFill>
                <a:latin typeface="Calibri"/>
                <a:cs typeface="Calibri"/>
              </a:rPr>
              <a:t> </a:t>
            </a:r>
            <a:r>
              <a:rPr sz="800" dirty="0">
                <a:solidFill>
                  <a:srgbClr val="231F20"/>
                </a:solidFill>
                <a:latin typeface="Calibri"/>
                <a:cs typeface="Calibri"/>
              </a:rPr>
              <a:t>nefiind</a:t>
            </a:r>
            <a:r>
              <a:rPr sz="800" spc="-65" dirty="0">
                <a:solidFill>
                  <a:srgbClr val="231F20"/>
                </a:solidFill>
                <a:latin typeface="Calibri"/>
                <a:cs typeface="Calibri"/>
              </a:rPr>
              <a:t> </a:t>
            </a:r>
            <a:r>
              <a:rPr sz="800" dirty="0">
                <a:solidFill>
                  <a:srgbClr val="231F20"/>
                </a:solidFill>
                <a:latin typeface="Calibri"/>
                <a:cs typeface="Calibri"/>
              </a:rPr>
              <a:t>recomandată</a:t>
            </a:r>
            <a:r>
              <a:rPr sz="800" spc="-65" dirty="0">
                <a:solidFill>
                  <a:srgbClr val="231F20"/>
                </a:solidFill>
                <a:latin typeface="Calibri"/>
                <a:cs typeface="Calibri"/>
              </a:rPr>
              <a:t> </a:t>
            </a:r>
            <a:r>
              <a:rPr sz="800" spc="-5" dirty="0">
                <a:solidFill>
                  <a:srgbClr val="231F20"/>
                </a:solidFill>
                <a:latin typeface="Calibri"/>
                <a:cs typeface="Calibri"/>
              </a:rPr>
              <a:t>călătoria</a:t>
            </a:r>
            <a:r>
              <a:rPr sz="800" spc="-65" dirty="0">
                <a:solidFill>
                  <a:srgbClr val="231F20"/>
                </a:solidFill>
                <a:latin typeface="Calibri"/>
                <a:cs typeface="Calibri"/>
              </a:rPr>
              <a:t> </a:t>
            </a:r>
            <a:r>
              <a:rPr sz="800" spc="5" dirty="0">
                <a:solidFill>
                  <a:srgbClr val="231F20"/>
                </a:solidFill>
                <a:latin typeface="Calibri"/>
                <a:cs typeface="Calibri"/>
              </a:rPr>
              <a:t>în</a:t>
            </a:r>
            <a:r>
              <a:rPr sz="800" spc="-65" dirty="0">
                <a:solidFill>
                  <a:srgbClr val="231F20"/>
                </a:solidFill>
                <a:latin typeface="Calibri"/>
                <a:cs typeface="Calibri"/>
              </a:rPr>
              <a:t> </a:t>
            </a:r>
            <a:r>
              <a:rPr sz="800" spc="-5" dirty="0">
                <a:solidFill>
                  <a:srgbClr val="231F20"/>
                </a:solidFill>
                <a:latin typeface="Calibri"/>
                <a:cs typeface="Calibri"/>
              </a:rPr>
              <a:t>băr-  </a:t>
            </a:r>
            <a:r>
              <a:rPr sz="800" dirty="0">
                <a:solidFill>
                  <a:srgbClr val="231F20"/>
                </a:solidFill>
                <a:latin typeface="Calibri"/>
                <a:cs typeface="Calibri"/>
              </a:rPr>
              <a:t>cile </a:t>
            </a:r>
            <a:r>
              <a:rPr sz="800" spc="14" dirty="0">
                <a:solidFill>
                  <a:srgbClr val="231F20"/>
                </a:solidFill>
                <a:latin typeface="Calibri"/>
                <a:cs typeface="Calibri"/>
              </a:rPr>
              <a:t>cu </a:t>
            </a:r>
            <a:r>
              <a:rPr sz="800" spc="5" dirty="0">
                <a:solidFill>
                  <a:srgbClr val="231F20"/>
                </a:solidFill>
                <a:latin typeface="Calibri"/>
                <a:cs typeface="Calibri"/>
              </a:rPr>
              <a:t>coadă</a:t>
            </a:r>
            <a:r>
              <a:rPr sz="800" spc="-70" dirty="0">
                <a:solidFill>
                  <a:srgbClr val="231F20"/>
                </a:solidFill>
                <a:latin typeface="Calibri"/>
                <a:cs typeface="Calibri"/>
              </a:rPr>
              <a:t> </a:t>
            </a:r>
            <a:r>
              <a:rPr sz="800" spc="9" dirty="0">
                <a:solidFill>
                  <a:srgbClr val="231F20"/>
                </a:solidFill>
                <a:latin typeface="Calibri"/>
                <a:cs typeface="Calibri"/>
              </a:rPr>
              <a:t>lungă.</a:t>
            </a:r>
            <a:endParaRPr sz="800" dirty="0">
              <a:latin typeface="Calibri"/>
              <a:cs typeface="Calibri"/>
            </a:endParaRPr>
          </a:p>
        </p:txBody>
      </p:sp>
      <p:sp>
        <p:nvSpPr>
          <p:cNvPr id="13" name="object 13"/>
          <p:cNvSpPr txBox="1"/>
          <p:nvPr/>
        </p:nvSpPr>
        <p:spPr>
          <a:xfrm>
            <a:off x="2532911" y="4071786"/>
            <a:ext cx="2091468" cy="743809"/>
          </a:xfrm>
          <a:prstGeom prst="rect">
            <a:avLst/>
          </a:prstGeom>
        </p:spPr>
        <p:txBody>
          <a:bodyPr vert="horz" wrap="square" lIns="0" tIns="11826" rIns="0" bIns="0" rtlCol="0">
            <a:spAutoFit/>
          </a:bodyPr>
          <a:lstStyle/>
          <a:p>
            <a:pPr marL="11826" marR="4730" algn="just">
              <a:lnSpc>
                <a:spcPct val="115700"/>
              </a:lnSpc>
              <a:spcBef>
                <a:spcPts val="93"/>
              </a:spcBef>
            </a:pPr>
            <a:r>
              <a:rPr sz="800" i="1" spc="-5" dirty="0">
                <a:solidFill>
                  <a:srgbClr val="007DC5"/>
                </a:solidFill>
                <a:latin typeface="Calibri"/>
                <a:cs typeface="Calibri"/>
              </a:rPr>
              <a:t>Ko </a:t>
            </a:r>
            <a:r>
              <a:rPr sz="800" i="1" dirty="0">
                <a:solidFill>
                  <a:srgbClr val="007DC5"/>
                </a:solidFill>
                <a:latin typeface="Calibri"/>
                <a:cs typeface="Calibri"/>
              </a:rPr>
              <a:t>Ngai </a:t>
            </a:r>
            <a:r>
              <a:rPr sz="800" i="1" spc="-9" dirty="0">
                <a:solidFill>
                  <a:srgbClr val="007DC5"/>
                </a:solidFill>
                <a:latin typeface="Calibri"/>
                <a:cs typeface="Calibri"/>
              </a:rPr>
              <a:t>(sau </a:t>
            </a:r>
            <a:r>
              <a:rPr sz="800" i="1" spc="-5" dirty="0">
                <a:solidFill>
                  <a:srgbClr val="007DC5"/>
                </a:solidFill>
                <a:latin typeface="Calibri"/>
                <a:cs typeface="Calibri"/>
              </a:rPr>
              <a:t>Ko Hai) </a:t>
            </a:r>
            <a:r>
              <a:rPr sz="800" dirty="0">
                <a:solidFill>
                  <a:srgbClr val="231F20"/>
                </a:solidFill>
                <a:latin typeface="Calibri"/>
                <a:cs typeface="Calibri"/>
              </a:rPr>
              <a:t>e </a:t>
            </a:r>
            <a:r>
              <a:rPr sz="800" spc="9" dirty="0">
                <a:solidFill>
                  <a:srgbClr val="231F20"/>
                </a:solidFill>
                <a:latin typeface="Calibri"/>
                <a:cs typeface="Calibri"/>
              </a:rPr>
              <a:t>o </a:t>
            </a:r>
            <a:r>
              <a:rPr sz="800" spc="5" dirty="0">
                <a:solidFill>
                  <a:srgbClr val="231F20"/>
                </a:solidFill>
                <a:latin typeface="Calibri"/>
                <a:cs typeface="Calibri"/>
              </a:rPr>
              <a:t>insulă </a:t>
            </a:r>
            <a:r>
              <a:rPr sz="800" dirty="0">
                <a:solidFill>
                  <a:srgbClr val="231F20"/>
                </a:solidFill>
                <a:latin typeface="Calibri"/>
                <a:cs typeface="Calibri"/>
              </a:rPr>
              <a:t>mică, </a:t>
            </a:r>
            <a:r>
              <a:rPr sz="800" spc="5" dirty="0">
                <a:solidFill>
                  <a:srgbClr val="231F20"/>
                </a:solidFill>
                <a:latin typeface="Calibri"/>
                <a:cs typeface="Calibri"/>
              </a:rPr>
              <a:t>bordată  </a:t>
            </a:r>
            <a:r>
              <a:rPr sz="800" spc="23" dirty="0">
                <a:solidFill>
                  <a:srgbClr val="231F20"/>
                </a:solidFill>
                <a:latin typeface="Calibri"/>
                <a:cs typeface="Calibri"/>
              </a:rPr>
              <a:t>pe </a:t>
            </a:r>
            <a:r>
              <a:rPr sz="800" dirty="0">
                <a:solidFill>
                  <a:srgbClr val="231F20"/>
                </a:solidFill>
                <a:latin typeface="Calibri"/>
                <a:cs typeface="Calibri"/>
              </a:rPr>
              <a:t>țărmul </a:t>
            </a:r>
            <a:r>
              <a:rPr sz="800" spc="14" dirty="0">
                <a:solidFill>
                  <a:srgbClr val="231F20"/>
                </a:solidFill>
                <a:latin typeface="Calibri"/>
                <a:cs typeface="Calibri"/>
              </a:rPr>
              <a:t>de </a:t>
            </a:r>
            <a:r>
              <a:rPr sz="800" dirty="0">
                <a:solidFill>
                  <a:srgbClr val="231F20"/>
                </a:solidFill>
                <a:latin typeface="Calibri"/>
                <a:cs typeface="Calibri"/>
              </a:rPr>
              <a:t>est </a:t>
            </a:r>
            <a:r>
              <a:rPr sz="800" spc="14" dirty="0">
                <a:solidFill>
                  <a:srgbClr val="231F20"/>
                </a:solidFill>
                <a:latin typeface="Calibri"/>
                <a:cs typeface="Calibri"/>
              </a:rPr>
              <a:t>cu </a:t>
            </a:r>
            <a:r>
              <a:rPr sz="800" spc="9" dirty="0">
                <a:solidFill>
                  <a:srgbClr val="231F20"/>
                </a:solidFill>
                <a:latin typeface="Calibri"/>
                <a:cs typeface="Calibri"/>
              </a:rPr>
              <a:t>o </a:t>
            </a:r>
            <a:r>
              <a:rPr sz="800" spc="5" dirty="0">
                <a:solidFill>
                  <a:srgbClr val="231F20"/>
                </a:solidFill>
                <a:latin typeface="Calibri"/>
                <a:cs typeface="Calibri"/>
              </a:rPr>
              <a:t>plajă </a:t>
            </a:r>
            <a:r>
              <a:rPr sz="800" spc="23" dirty="0">
                <a:solidFill>
                  <a:srgbClr val="231F20"/>
                </a:solidFill>
                <a:latin typeface="Calibri"/>
                <a:cs typeface="Calibri"/>
              </a:rPr>
              <a:t>lungă </a:t>
            </a:r>
            <a:r>
              <a:rPr sz="800" spc="14" dirty="0">
                <a:solidFill>
                  <a:srgbClr val="231F20"/>
                </a:solidFill>
                <a:latin typeface="Calibri"/>
                <a:cs typeface="Calibri"/>
              </a:rPr>
              <a:t>de </a:t>
            </a:r>
            <a:r>
              <a:rPr sz="800" spc="9" dirty="0">
                <a:solidFill>
                  <a:srgbClr val="231F20"/>
                </a:solidFill>
                <a:latin typeface="Calibri"/>
                <a:cs typeface="Calibri"/>
              </a:rPr>
              <a:t>nisip </a:t>
            </a:r>
            <a:r>
              <a:rPr sz="800" dirty="0">
                <a:solidFill>
                  <a:srgbClr val="231F20"/>
                </a:solidFill>
                <a:latin typeface="Calibri"/>
                <a:cs typeface="Calibri"/>
              </a:rPr>
              <a:t>şi  recife </a:t>
            </a:r>
            <a:r>
              <a:rPr sz="800" spc="9" dirty="0">
                <a:solidFill>
                  <a:srgbClr val="231F20"/>
                </a:solidFill>
                <a:latin typeface="Calibri"/>
                <a:cs typeface="Calibri"/>
              </a:rPr>
              <a:t>de </a:t>
            </a:r>
            <a:r>
              <a:rPr sz="800" dirty="0">
                <a:solidFill>
                  <a:srgbClr val="231F20"/>
                </a:solidFill>
                <a:latin typeface="Calibri"/>
                <a:cs typeface="Calibri"/>
              </a:rPr>
              <a:t>corali intacte, </a:t>
            </a:r>
            <a:r>
              <a:rPr sz="800" spc="5" dirty="0">
                <a:solidFill>
                  <a:srgbClr val="231F20"/>
                </a:solidFill>
                <a:latin typeface="Calibri"/>
                <a:cs typeface="Calibri"/>
              </a:rPr>
              <a:t>vizibile </a:t>
            </a:r>
            <a:r>
              <a:rPr sz="800" dirty="0">
                <a:solidFill>
                  <a:srgbClr val="231F20"/>
                </a:solidFill>
                <a:latin typeface="Calibri"/>
                <a:cs typeface="Calibri"/>
              </a:rPr>
              <a:t>chiar </a:t>
            </a:r>
            <a:r>
              <a:rPr sz="800" spc="9" dirty="0">
                <a:solidFill>
                  <a:srgbClr val="231F20"/>
                </a:solidFill>
                <a:latin typeface="Calibri"/>
                <a:cs typeface="Calibri"/>
              </a:rPr>
              <a:t>de </a:t>
            </a:r>
            <a:r>
              <a:rPr sz="800" dirty="0">
                <a:solidFill>
                  <a:srgbClr val="231F20"/>
                </a:solidFill>
                <a:latin typeface="Calibri"/>
                <a:cs typeface="Calibri"/>
              </a:rPr>
              <a:t>la </a:t>
            </a:r>
            <a:r>
              <a:rPr sz="800" spc="-5" dirty="0">
                <a:solidFill>
                  <a:srgbClr val="231F20"/>
                </a:solidFill>
                <a:latin typeface="Calibri"/>
                <a:cs typeface="Calibri"/>
              </a:rPr>
              <a:t>mal.  </a:t>
            </a:r>
            <a:r>
              <a:rPr sz="800" dirty="0">
                <a:solidFill>
                  <a:srgbClr val="231F20"/>
                </a:solidFill>
                <a:latin typeface="Calibri"/>
                <a:cs typeface="Calibri"/>
              </a:rPr>
              <a:t>Insula este </a:t>
            </a:r>
            <a:r>
              <a:rPr sz="800" spc="5" dirty="0">
                <a:solidFill>
                  <a:srgbClr val="231F20"/>
                </a:solidFill>
                <a:latin typeface="Calibri"/>
                <a:cs typeface="Calibri"/>
              </a:rPr>
              <a:t>accesibilă </a:t>
            </a:r>
            <a:r>
              <a:rPr sz="800" spc="14" dirty="0">
                <a:solidFill>
                  <a:srgbClr val="231F20"/>
                </a:solidFill>
                <a:latin typeface="Calibri"/>
                <a:cs typeface="Calibri"/>
              </a:rPr>
              <a:t>cu </a:t>
            </a:r>
            <a:r>
              <a:rPr sz="800" dirty="0">
                <a:solidFill>
                  <a:srgbClr val="231F20"/>
                </a:solidFill>
                <a:latin typeface="Calibri"/>
                <a:cs typeface="Calibri"/>
              </a:rPr>
              <a:t>feribotul şi </a:t>
            </a:r>
            <a:r>
              <a:rPr sz="800" spc="14" dirty="0">
                <a:solidFill>
                  <a:srgbClr val="231F20"/>
                </a:solidFill>
                <a:latin typeface="Calibri"/>
                <a:cs typeface="Calibri"/>
              </a:rPr>
              <a:t>cu </a:t>
            </a:r>
            <a:r>
              <a:rPr sz="800" spc="5" dirty="0">
                <a:solidFill>
                  <a:srgbClr val="231F20"/>
                </a:solidFill>
                <a:latin typeface="Calibri"/>
                <a:cs typeface="Calibri"/>
              </a:rPr>
              <a:t>barca  </a:t>
            </a:r>
            <a:r>
              <a:rPr sz="800" spc="9" dirty="0">
                <a:solidFill>
                  <a:srgbClr val="231F20"/>
                </a:solidFill>
                <a:latin typeface="Calibri"/>
                <a:cs typeface="Calibri"/>
              </a:rPr>
              <a:t>de </a:t>
            </a:r>
            <a:r>
              <a:rPr sz="800" dirty="0">
                <a:solidFill>
                  <a:srgbClr val="231F20"/>
                </a:solidFill>
                <a:latin typeface="Calibri"/>
                <a:cs typeface="Calibri"/>
              </a:rPr>
              <a:t>la </a:t>
            </a:r>
            <a:r>
              <a:rPr sz="800" spc="9" dirty="0">
                <a:solidFill>
                  <a:srgbClr val="231F20"/>
                </a:solidFill>
                <a:latin typeface="Calibri"/>
                <a:cs typeface="Calibri"/>
              </a:rPr>
              <a:t>pontonul </a:t>
            </a:r>
            <a:r>
              <a:rPr sz="800" dirty="0">
                <a:solidFill>
                  <a:srgbClr val="231F20"/>
                </a:solidFill>
                <a:latin typeface="Calibri"/>
                <a:cs typeface="Calibri"/>
              </a:rPr>
              <a:t>Pak </a:t>
            </a:r>
            <a:r>
              <a:rPr sz="800" spc="9" dirty="0">
                <a:solidFill>
                  <a:srgbClr val="231F20"/>
                </a:solidFill>
                <a:latin typeface="Calibri"/>
                <a:cs typeface="Calibri"/>
              </a:rPr>
              <a:t>Meng </a:t>
            </a:r>
            <a:r>
              <a:rPr sz="800" spc="14" dirty="0">
                <a:solidFill>
                  <a:srgbClr val="231F20"/>
                </a:solidFill>
                <a:latin typeface="Calibri"/>
                <a:cs typeface="Calibri"/>
              </a:rPr>
              <a:t>din </a:t>
            </a:r>
            <a:r>
              <a:rPr sz="800" spc="5" dirty="0">
                <a:solidFill>
                  <a:srgbClr val="231F20"/>
                </a:solidFill>
                <a:latin typeface="Calibri"/>
                <a:cs typeface="Calibri"/>
              </a:rPr>
              <a:t>provincia</a:t>
            </a:r>
            <a:r>
              <a:rPr sz="800" spc="-112" dirty="0">
                <a:solidFill>
                  <a:srgbClr val="231F20"/>
                </a:solidFill>
                <a:latin typeface="Calibri"/>
                <a:cs typeface="Calibri"/>
              </a:rPr>
              <a:t> </a:t>
            </a:r>
            <a:r>
              <a:rPr sz="800" dirty="0">
                <a:solidFill>
                  <a:srgbClr val="231F20"/>
                </a:solidFill>
                <a:latin typeface="Calibri"/>
                <a:cs typeface="Calibri"/>
              </a:rPr>
              <a:t>Trang.</a:t>
            </a:r>
            <a:endParaRPr sz="800" dirty="0">
              <a:latin typeface="Calibri"/>
              <a:cs typeface="Calibri"/>
            </a:endParaRPr>
          </a:p>
        </p:txBody>
      </p:sp>
      <p:sp>
        <p:nvSpPr>
          <p:cNvPr id="14" name="object 14"/>
          <p:cNvSpPr txBox="1"/>
          <p:nvPr/>
        </p:nvSpPr>
        <p:spPr>
          <a:xfrm>
            <a:off x="2532910" y="4935468"/>
            <a:ext cx="2090865" cy="725919"/>
          </a:xfrm>
          <a:prstGeom prst="rect">
            <a:avLst/>
          </a:prstGeom>
        </p:spPr>
        <p:txBody>
          <a:bodyPr vert="horz" wrap="square" lIns="0" tIns="11826" rIns="0" bIns="0" rtlCol="0">
            <a:spAutoFit/>
          </a:bodyPr>
          <a:lstStyle/>
          <a:p>
            <a:pPr marL="11826" marR="4730" algn="just">
              <a:lnSpc>
                <a:spcPct val="115700"/>
              </a:lnSpc>
              <a:spcBef>
                <a:spcPts val="93"/>
              </a:spcBef>
            </a:pPr>
            <a:r>
              <a:rPr sz="800" i="1" dirty="0">
                <a:solidFill>
                  <a:srgbClr val="007DC5"/>
                </a:solidFill>
                <a:latin typeface="Calibri"/>
                <a:cs typeface="Calibri"/>
              </a:rPr>
              <a:t>Hin </a:t>
            </a:r>
            <a:r>
              <a:rPr sz="800" i="1" spc="5" dirty="0">
                <a:solidFill>
                  <a:srgbClr val="007DC5"/>
                </a:solidFill>
                <a:latin typeface="Calibri"/>
                <a:cs typeface="Calibri"/>
              </a:rPr>
              <a:t>Daeng </a:t>
            </a:r>
            <a:r>
              <a:rPr sz="800" dirty="0">
                <a:solidFill>
                  <a:srgbClr val="231F20"/>
                </a:solidFill>
                <a:latin typeface="Calibri"/>
                <a:cs typeface="Calibri"/>
              </a:rPr>
              <a:t>este </a:t>
            </a:r>
            <a:r>
              <a:rPr sz="800" spc="9" dirty="0">
                <a:solidFill>
                  <a:srgbClr val="231F20"/>
                </a:solidFill>
                <a:latin typeface="Calibri"/>
                <a:cs typeface="Calibri"/>
              </a:rPr>
              <a:t>o stâncă </a:t>
            </a:r>
            <a:r>
              <a:rPr sz="800" spc="5" dirty="0">
                <a:solidFill>
                  <a:srgbClr val="231F20"/>
                </a:solidFill>
                <a:latin typeface="Calibri"/>
                <a:cs typeface="Calibri"/>
              </a:rPr>
              <a:t>înconjurată </a:t>
            </a:r>
            <a:r>
              <a:rPr sz="800" spc="14" dirty="0">
                <a:solidFill>
                  <a:srgbClr val="231F20"/>
                </a:solidFill>
                <a:latin typeface="Calibri"/>
                <a:cs typeface="Calibri"/>
              </a:rPr>
              <a:t>de </a:t>
            </a:r>
            <a:r>
              <a:rPr sz="800" dirty="0">
                <a:solidFill>
                  <a:srgbClr val="231F20"/>
                </a:solidFill>
                <a:latin typeface="Calibri"/>
                <a:cs typeface="Calibri"/>
              </a:rPr>
              <a:t>ape;  </a:t>
            </a:r>
            <a:r>
              <a:rPr sz="800" spc="-196" dirty="0">
                <a:solidFill>
                  <a:srgbClr val="231F20"/>
                </a:solidFill>
                <a:latin typeface="Calibri"/>
                <a:cs typeface="Calibri"/>
              </a:rPr>
              <a:t>edpeşrei</a:t>
            </a:r>
            <a:r>
              <a:rPr sz="800" spc="-5" dirty="0">
                <a:solidFill>
                  <a:srgbClr val="231F20"/>
                </a:solidFill>
                <a:latin typeface="Calibri"/>
                <a:cs typeface="Calibri"/>
              </a:rPr>
              <a:t> </a:t>
            </a:r>
            <a:r>
              <a:rPr sz="800" spc="-42" dirty="0">
                <a:solidFill>
                  <a:srgbClr val="231F20"/>
                </a:solidFill>
                <a:latin typeface="Calibri"/>
                <a:cs typeface="Calibri"/>
              </a:rPr>
              <a:t>zrintă </a:t>
            </a:r>
            <a:r>
              <a:rPr sz="800" dirty="0">
                <a:solidFill>
                  <a:srgbClr val="231F20"/>
                </a:solidFill>
                <a:latin typeface="Calibri"/>
                <a:cs typeface="Calibri"/>
              </a:rPr>
              <a:t>pericol </a:t>
            </a:r>
            <a:r>
              <a:rPr sz="800" spc="5" dirty="0">
                <a:solidFill>
                  <a:srgbClr val="231F20"/>
                </a:solidFill>
                <a:latin typeface="Calibri"/>
                <a:cs typeface="Calibri"/>
              </a:rPr>
              <a:t>pentru </a:t>
            </a:r>
            <a:r>
              <a:rPr sz="800" dirty="0">
                <a:solidFill>
                  <a:srgbClr val="231F20"/>
                </a:solidFill>
                <a:latin typeface="Calibri"/>
                <a:cs typeface="Calibri"/>
              </a:rPr>
              <a:t>navigație,</a:t>
            </a:r>
            <a:r>
              <a:rPr sz="800" spc="93" dirty="0">
                <a:solidFill>
                  <a:srgbClr val="231F20"/>
                </a:solidFill>
                <a:latin typeface="Calibri"/>
                <a:cs typeface="Calibri"/>
              </a:rPr>
              <a:t> </a:t>
            </a:r>
            <a:r>
              <a:rPr sz="800" dirty="0">
                <a:solidFill>
                  <a:srgbClr val="231F20"/>
                </a:solidFill>
                <a:latin typeface="Calibri"/>
                <a:cs typeface="Calibri"/>
              </a:rPr>
              <a:t>este</a:t>
            </a:r>
            <a:endParaRPr sz="800" dirty="0">
              <a:latin typeface="Calibri"/>
              <a:cs typeface="Calibri"/>
            </a:endParaRPr>
          </a:p>
          <a:p>
            <a:pPr marL="11826" marR="4730" algn="just">
              <a:lnSpc>
                <a:spcPct val="115700"/>
              </a:lnSpc>
              <a:tabLst>
                <a:tab pos="2006913" algn="l"/>
              </a:tabLst>
            </a:pPr>
            <a:r>
              <a:rPr sz="800" spc="14" dirty="0">
                <a:solidFill>
                  <a:srgbClr val="231F20"/>
                </a:solidFill>
                <a:latin typeface="Calibri"/>
                <a:cs typeface="Calibri"/>
              </a:rPr>
              <a:t>un </a:t>
            </a:r>
            <a:r>
              <a:rPr sz="800" spc="9" dirty="0">
                <a:solidFill>
                  <a:srgbClr val="231F20"/>
                </a:solidFill>
                <a:latin typeface="Calibri"/>
                <a:cs typeface="Calibri"/>
              </a:rPr>
              <a:t>loc </a:t>
            </a:r>
            <a:r>
              <a:rPr sz="800" spc="5" dirty="0">
                <a:solidFill>
                  <a:srgbClr val="231F20"/>
                </a:solidFill>
                <a:latin typeface="Calibri"/>
                <a:cs typeface="Calibri"/>
              </a:rPr>
              <a:t>incredibil </a:t>
            </a:r>
            <a:r>
              <a:rPr sz="800" spc="9" dirty="0">
                <a:solidFill>
                  <a:srgbClr val="231F20"/>
                </a:solidFill>
                <a:latin typeface="Calibri"/>
                <a:cs typeface="Calibri"/>
              </a:rPr>
              <a:t>de </a:t>
            </a:r>
            <a:r>
              <a:rPr sz="800" dirty="0">
                <a:solidFill>
                  <a:srgbClr val="231F20"/>
                </a:solidFill>
                <a:latin typeface="Calibri"/>
                <a:cs typeface="Calibri"/>
              </a:rPr>
              <a:t>frumos, </a:t>
            </a:r>
            <a:r>
              <a:rPr sz="800" spc="5" dirty="0">
                <a:solidFill>
                  <a:srgbClr val="231F20"/>
                </a:solidFill>
                <a:latin typeface="Calibri"/>
                <a:cs typeface="Calibri"/>
              </a:rPr>
              <a:t>ideal pentru </a:t>
            </a:r>
            <a:r>
              <a:rPr sz="800" spc="9" dirty="0">
                <a:solidFill>
                  <a:srgbClr val="231F20"/>
                </a:solidFill>
                <a:latin typeface="Calibri"/>
                <a:cs typeface="Calibri"/>
              </a:rPr>
              <a:t>scu-  </a:t>
            </a:r>
            <a:r>
              <a:rPr sz="800" spc="-261" dirty="0">
                <a:solidFill>
                  <a:srgbClr val="231F20"/>
                </a:solidFill>
                <a:latin typeface="Calibri"/>
                <a:cs typeface="Calibri"/>
              </a:rPr>
              <a:t>f</a:t>
            </a:r>
            <a:r>
              <a:rPr sz="800" spc="-196" dirty="0">
                <a:solidFill>
                  <a:srgbClr val="231F20"/>
                </a:solidFill>
                <a:latin typeface="Calibri"/>
                <a:cs typeface="Calibri"/>
              </a:rPr>
              <a:t>o</a:t>
            </a:r>
            <a:r>
              <a:rPr sz="800" spc="-237" dirty="0">
                <a:solidFill>
                  <a:srgbClr val="231F20"/>
                </a:solidFill>
                <a:latin typeface="Calibri"/>
                <a:cs typeface="Calibri"/>
              </a:rPr>
              <a:t>u</a:t>
            </a:r>
            <a:r>
              <a:rPr sz="800" spc="-9" dirty="0">
                <a:solidFill>
                  <a:srgbClr val="231F20"/>
                </a:solidFill>
                <a:latin typeface="Calibri"/>
                <a:cs typeface="Calibri"/>
              </a:rPr>
              <a:t>t</a:t>
            </a:r>
            <a:r>
              <a:rPr sz="800" dirty="0">
                <a:solidFill>
                  <a:srgbClr val="231F20"/>
                </a:solidFill>
                <a:latin typeface="Calibri"/>
                <a:cs typeface="Calibri"/>
              </a:rPr>
              <a:t>o</a:t>
            </a:r>
            <a:r>
              <a:rPr sz="800" spc="-917" dirty="0">
                <a:solidFill>
                  <a:srgbClr val="231F20"/>
                </a:solidFill>
                <a:latin typeface="Calibri"/>
                <a:cs typeface="Calibri"/>
              </a:rPr>
              <a:t>d</a:t>
            </a:r>
            <a:r>
              <a:rPr sz="800" spc="37" dirty="0">
                <a:solidFill>
                  <a:srgbClr val="231F20"/>
                </a:solidFill>
                <a:latin typeface="Calibri"/>
                <a:cs typeface="Calibri"/>
              </a:rPr>
              <a:t>n</a:t>
            </a:r>
            <a:r>
              <a:rPr sz="800" spc="56" dirty="0">
                <a:solidFill>
                  <a:srgbClr val="231F20"/>
                </a:solidFill>
                <a:latin typeface="Calibri"/>
                <a:cs typeface="Calibri"/>
              </a:rPr>
              <a:t>g</a:t>
            </a:r>
            <a:r>
              <a:rPr sz="800" spc="-396" dirty="0">
                <a:solidFill>
                  <a:srgbClr val="231F20"/>
                </a:solidFill>
                <a:latin typeface="Calibri"/>
                <a:cs typeface="Calibri"/>
              </a:rPr>
              <a:t>ă</a:t>
            </a:r>
            <a:r>
              <a:rPr sz="800" spc="-14" dirty="0">
                <a:solidFill>
                  <a:srgbClr val="231F20"/>
                </a:solidFill>
                <a:latin typeface="Calibri"/>
                <a:cs typeface="Calibri"/>
              </a:rPr>
              <a:t>r</a:t>
            </a:r>
            <a:r>
              <a:rPr sz="800" spc="-293" dirty="0">
                <a:solidFill>
                  <a:srgbClr val="231F20"/>
                </a:solidFill>
                <a:latin typeface="Calibri"/>
                <a:cs typeface="Calibri"/>
              </a:rPr>
              <a:t>a</a:t>
            </a:r>
            <a:r>
              <a:rPr sz="800" spc="-14" dirty="0">
                <a:solidFill>
                  <a:srgbClr val="231F20"/>
                </a:solidFill>
                <a:latin typeface="Calibri"/>
                <a:cs typeface="Calibri"/>
              </a:rPr>
              <a:t>r</a:t>
            </a:r>
            <a:r>
              <a:rPr sz="800" spc="-182" dirty="0">
                <a:solidFill>
                  <a:srgbClr val="231F20"/>
                </a:solidFill>
                <a:latin typeface="Calibri"/>
                <a:cs typeface="Calibri"/>
              </a:rPr>
              <a:t>i</a:t>
            </a:r>
            <a:r>
              <a:rPr sz="800" spc="-9" dirty="0">
                <a:solidFill>
                  <a:srgbClr val="231F20"/>
                </a:solidFill>
                <a:latin typeface="Calibri"/>
                <a:cs typeface="Calibri"/>
              </a:rPr>
              <a:t>f</a:t>
            </a:r>
            <a:r>
              <a:rPr sz="800" spc="-65" dirty="0">
                <a:solidFill>
                  <a:srgbClr val="231F20"/>
                </a:solidFill>
                <a:latin typeface="Calibri"/>
                <a:cs typeface="Calibri"/>
              </a:rPr>
              <a:t>i</a:t>
            </a:r>
            <a:r>
              <a:rPr sz="800" spc="-279" dirty="0">
                <a:solidFill>
                  <a:srgbClr val="231F20"/>
                </a:solidFill>
                <a:latin typeface="Calibri"/>
                <a:cs typeface="Calibri"/>
              </a:rPr>
              <a:t>ş</a:t>
            </a:r>
            <a:r>
              <a:rPr sz="800" dirty="0">
                <a:solidFill>
                  <a:srgbClr val="231F20"/>
                </a:solidFill>
                <a:latin typeface="Calibri"/>
                <a:cs typeface="Calibri"/>
              </a:rPr>
              <a:t>i</a:t>
            </a:r>
            <a:r>
              <a:rPr sz="800" spc="-112" dirty="0">
                <a:solidFill>
                  <a:srgbClr val="231F20"/>
                </a:solidFill>
                <a:latin typeface="Calibri"/>
                <a:cs typeface="Calibri"/>
              </a:rPr>
              <a:t> </a:t>
            </a:r>
            <a:r>
              <a:rPr sz="800" spc="-74" dirty="0">
                <a:solidFill>
                  <a:srgbClr val="231F20"/>
                </a:solidFill>
                <a:latin typeface="Calibri"/>
                <a:cs typeface="Calibri"/>
              </a:rPr>
              <a:t>i</a:t>
            </a:r>
            <a:r>
              <a:rPr sz="800" spc="-5" dirty="0">
                <a:solidFill>
                  <a:srgbClr val="231F20"/>
                </a:solidFill>
                <a:latin typeface="Calibri"/>
                <a:cs typeface="Calibri"/>
              </a:rPr>
              <a:t>s</a:t>
            </a:r>
            <a:r>
              <a:rPr sz="800" spc="-498" dirty="0">
                <a:solidFill>
                  <a:srgbClr val="231F20"/>
                </a:solidFill>
                <a:latin typeface="Calibri"/>
                <a:cs typeface="Calibri"/>
              </a:rPr>
              <a:t>u</a:t>
            </a:r>
            <a:r>
              <a:rPr sz="800" spc="-14" dirty="0">
                <a:solidFill>
                  <a:srgbClr val="231F20"/>
                </a:solidFill>
                <a:latin typeface="Calibri"/>
                <a:cs typeface="Calibri"/>
              </a:rPr>
              <a:t>f</a:t>
            </a:r>
            <a:r>
              <a:rPr sz="800" spc="74" dirty="0">
                <a:solidFill>
                  <a:srgbClr val="231F20"/>
                </a:solidFill>
                <a:latin typeface="Calibri"/>
                <a:cs typeface="Calibri"/>
              </a:rPr>
              <a:t> </a:t>
            </a:r>
            <a:r>
              <a:rPr sz="800" spc="33" dirty="0">
                <a:solidFill>
                  <a:srgbClr val="231F20"/>
                </a:solidFill>
                <a:latin typeface="Calibri"/>
                <a:cs typeface="Calibri"/>
              </a:rPr>
              <a:t>b</a:t>
            </a:r>
            <a:r>
              <a:rPr sz="800" dirty="0">
                <a:solidFill>
                  <a:srgbClr val="231F20"/>
                </a:solidFill>
                <a:latin typeface="Calibri"/>
                <a:cs typeface="Calibri"/>
              </a:rPr>
              <a:t>a</a:t>
            </a:r>
            <a:r>
              <a:rPr sz="800" spc="33" dirty="0">
                <a:solidFill>
                  <a:srgbClr val="231F20"/>
                </a:solidFill>
                <a:latin typeface="Calibri"/>
                <a:cs typeface="Calibri"/>
              </a:rPr>
              <a:t>c</a:t>
            </a:r>
            <a:r>
              <a:rPr sz="800" spc="23" dirty="0">
                <a:solidFill>
                  <a:srgbClr val="231F20"/>
                </a:solidFill>
                <a:latin typeface="Calibri"/>
                <a:cs typeface="Calibri"/>
              </a:rPr>
              <a:t>v</a:t>
            </a:r>
            <a:r>
              <a:rPr sz="800" spc="-5" dirty="0">
                <a:solidFill>
                  <a:srgbClr val="231F20"/>
                </a:solidFill>
                <a:latin typeface="Calibri"/>
                <a:cs typeface="Calibri"/>
              </a:rPr>
              <a:t>a</a:t>
            </a:r>
            <a:r>
              <a:rPr sz="800" dirty="0">
                <a:solidFill>
                  <a:srgbClr val="231F20"/>
                </a:solidFill>
                <a:latin typeface="Calibri"/>
                <a:cs typeface="Calibri"/>
              </a:rPr>
              <a:t>ti</a:t>
            </a:r>
            <a:r>
              <a:rPr sz="800" spc="5" dirty="0">
                <a:solidFill>
                  <a:srgbClr val="231F20"/>
                </a:solidFill>
                <a:latin typeface="Calibri"/>
                <a:cs typeface="Calibri"/>
              </a:rPr>
              <a:t>c</a:t>
            </a:r>
            <a:r>
              <a:rPr sz="800" dirty="0">
                <a:solidFill>
                  <a:srgbClr val="231F20"/>
                </a:solidFill>
                <a:latin typeface="Calibri"/>
                <a:cs typeface="Calibri"/>
              </a:rPr>
              <a:t>e</a:t>
            </a:r>
            <a:r>
              <a:rPr sz="800" spc="5" dirty="0">
                <a:solidFill>
                  <a:srgbClr val="231F20"/>
                </a:solidFill>
                <a:latin typeface="Calibri"/>
                <a:cs typeface="Calibri"/>
              </a:rPr>
              <a:t> </a:t>
            </a:r>
            <a:r>
              <a:rPr sz="800" dirty="0">
                <a:solidFill>
                  <a:srgbClr val="231F20"/>
                </a:solidFill>
                <a:latin typeface="Calibri"/>
                <a:cs typeface="Calibri"/>
              </a:rPr>
              <a:t>a</a:t>
            </a:r>
            <a:r>
              <a:rPr sz="800" spc="5" dirty="0">
                <a:solidFill>
                  <a:srgbClr val="231F20"/>
                </a:solidFill>
                <a:latin typeface="Calibri"/>
                <a:cs typeface="Calibri"/>
              </a:rPr>
              <a:t>l</a:t>
            </a:r>
            <a:r>
              <a:rPr sz="800" dirty="0">
                <a:solidFill>
                  <a:srgbClr val="231F20"/>
                </a:solidFill>
                <a:latin typeface="Calibri"/>
                <a:cs typeface="Calibri"/>
              </a:rPr>
              <a:t>e</a:t>
            </a:r>
            <a:r>
              <a:rPr sz="800" spc="5" dirty="0">
                <a:solidFill>
                  <a:srgbClr val="231F20"/>
                </a:solidFill>
                <a:latin typeface="Calibri"/>
                <a:cs typeface="Calibri"/>
              </a:rPr>
              <a:t> </a:t>
            </a:r>
            <a:r>
              <a:rPr sz="800" spc="9" dirty="0">
                <a:solidFill>
                  <a:srgbClr val="231F20"/>
                </a:solidFill>
                <a:latin typeface="Calibri"/>
                <a:cs typeface="Calibri"/>
              </a:rPr>
              <a:t>s</a:t>
            </a:r>
            <a:r>
              <a:rPr sz="800" spc="28" dirty="0">
                <a:solidFill>
                  <a:srgbClr val="231F20"/>
                </a:solidFill>
                <a:latin typeface="Calibri"/>
                <a:cs typeface="Calibri"/>
              </a:rPr>
              <a:t>p</a:t>
            </a:r>
            <a:r>
              <a:rPr sz="800" spc="5" dirty="0">
                <a:solidFill>
                  <a:srgbClr val="231F20"/>
                </a:solidFill>
                <a:latin typeface="Calibri"/>
                <a:cs typeface="Calibri"/>
              </a:rPr>
              <a:t>e</a:t>
            </a:r>
            <a:r>
              <a:rPr sz="800" spc="33" dirty="0">
                <a:solidFill>
                  <a:srgbClr val="231F20"/>
                </a:solidFill>
                <a:latin typeface="Calibri"/>
                <a:cs typeface="Calibri"/>
              </a:rPr>
              <a:t>c</a:t>
            </a:r>
            <a:r>
              <a:rPr sz="800" dirty="0">
                <a:solidFill>
                  <a:srgbClr val="231F20"/>
                </a:solidFill>
                <a:latin typeface="Calibri"/>
                <a:cs typeface="Calibri"/>
              </a:rPr>
              <a:t>ta</a:t>
            </a:r>
            <a:r>
              <a:rPr sz="800" spc="14" dirty="0">
                <a:solidFill>
                  <a:srgbClr val="231F20"/>
                </a:solidFill>
                <a:latin typeface="Calibri"/>
                <a:cs typeface="Calibri"/>
              </a:rPr>
              <a:t>cu</a:t>
            </a:r>
            <a:r>
              <a:rPr sz="800" dirty="0">
                <a:solidFill>
                  <a:srgbClr val="231F20"/>
                </a:solidFill>
                <a:latin typeface="Calibri"/>
                <a:cs typeface="Calibri"/>
              </a:rPr>
              <a:t>	-  loaselor recife colorate </a:t>
            </a:r>
            <a:r>
              <a:rPr sz="800" spc="9" dirty="0">
                <a:solidFill>
                  <a:srgbClr val="231F20"/>
                </a:solidFill>
                <a:latin typeface="Calibri"/>
                <a:cs typeface="Calibri"/>
              </a:rPr>
              <a:t>de</a:t>
            </a:r>
            <a:r>
              <a:rPr sz="800" spc="-47" dirty="0">
                <a:solidFill>
                  <a:srgbClr val="231F20"/>
                </a:solidFill>
                <a:latin typeface="Calibri"/>
                <a:cs typeface="Calibri"/>
              </a:rPr>
              <a:t> </a:t>
            </a:r>
            <a:r>
              <a:rPr sz="800" spc="-5" dirty="0">
                <a:solidFill>
                  <a:srgbClr val="231F20"/>
                </a:solidFill>
                <a:latin typeface="Calibri"/>
                <a:cs typeface="Calibri"/>
              </a:rPr>
              <a:t>corali.</a:t>
            </a:r>
            <a:endParaRPr sz="800" dirty="0">
              <a:latin typeface="Calibri"/>
              <a:cs typeface="Calibri"/>
            </a:endParaRPr>
          </a:p>
        </p:txBody>
      </p:sp>
      <p:sp>
        <p:nvSpPr>
          <p:cNvPr id="15" name="object 15"/>
          <p:cNvSpPr txBox="1"/>
          <p:nvPr/>
        </p:nvSpPr>
        <p:spPr>
          <a:xfrm>
            <a:off x="2532910" y="5799170"/>
            <a:ext cx="2090865" cy="583123"/>
          </a:xfrm>
          <a:prstGeom prst="rect">
            <a:avLst/>
          </a:prstGeom>
        </p:spPr>
        <p:txBody>
          <a:bodyPr vert="horz" wrap="square" lIns="0" tIns="11826" rIns="0" bIns="0" rtlCol="0">
            <a:spAutoFit/>
          </a:bodyPr>
          <a:lstStyle/>
          <a:p>
            <a:pPr marL="11826" marR="4730" algn="just">
              <a:lnSpc>
                <a:spcPct val="115700"/>
              </a:lnSpc>
              <a:spcBef>
                <a:spcPts val="93"/>
              </a:spcBef>
            </a:pPr>
            <a:r>
              <a:rPr sz="800" i="1" spc="-9" dirty="0">
                <a:solidFill>
                  <a:srgbClr val="007DC5"/>
                </a:solidFill>
                <a:latin typeface="Calibri"/>
                <a:cs typeface="Calibri"/>
              </a:rPr>
              <a:t>Ko </a:t>
            </a:r>
            <a:r>
              <a:rPr sz="800" i="1" dirty="0">
                <a:solidFill>
                  <a:srgbClr val="007DC5"/>
                </a:solidFill>
                <a:latin typeface="Calibri"/>
                <a:cs typeface="Calibri"/>
              </a:rPr>
              <a:t>Ha </a:t>
            </a:r>
            <a:r>
              <a:rPr sz="800" spc="14" dirty="0">
                <a:solidFill>
                  <a:srgbClr val="231F20"/>
                </a:solidFill>
                <a:latin typeface="Calibri"/>
                <a:cs typeface="Calibri"/>
              </a:rPr>
              <a:t>un </a:t>
            </a:r>
            <a:r>
              <a:rPr sz="800" spc="9" dirty="0">
                <a:solidFill>
                  <a:srgbClr val="231F20"/>
                </a:solidFill>
                <a:latin typeface="Calibri"/>
                <a:cs typeface="Calibri"/>
              </a:rPr>
              <a:t>arhipelag de cinci </a:t>
            </a:r>
            <a:r>
              <a:rPr sz="800" dirty="0">
                <a:solidFill>
                  <a:srgbClr val="231F20"/>
                </a:solidFill>
                <a:latin typeface="Calibri"/>
                <a:cs typeface="Calibri"/>
              </a:rPr>
              <a:t>insule, dintre care  </a:t>
            </a:r>
            <a:r>
              <a:rPr sz="800" spc="5" dirty="0">
                <a:solidFill>
                  <a:srgbClr val="231F20"/>
                </a:solidFill>
                <a:latin typeface="Calibri"/>
                <a:cs typeface="Calibri"/>
              </a:rPr>
              <a:t>Ha</a:t>
            </a:r>
            <a:r>
              <a:rPr sz="800" spc="-61" dirty="0">
                <a:solidFill>
                  <a:srgbClr val="231F20"/>
                </a:solidFill>
                <a:latin typeface="Calibri"/>
                <a:cs typeface="Calibri"/>
              </a:rPr>
              <a:t> </a:t>
            </a:r>
            <a:r>
              <a:rPr sz="800" dirty="0">
                <a:solidFill>
                  <a:srgbClr val="231F20"/>
                </a:solidFill>
                <a:latin typeface="Calibri"/>
                <a:cs typeface="Calibri"/>
              </a:rPr>
              <a:t>Yai</a:t>
            </a:r>
            <a:r>
              <a:rPr sz="800" spc="-61" dirty="0">
                <a:solidFill>
                  <a:srgbClr val="231F20"/>
                </a:solidFill>
                <a:latin typeface="Calibri"/>
                <a:cs typeface="Calibri"/>
              </a:rPr>
              <a:t> </a:t>
            </a:r>
            <a:r>
              <a:rPr sz="800" spc="-5" dirty="0">
                <a:solidFill>
                  <a:srgbClr val="231F20"/>
                </a:solidFill>
                <a:latin typeface="Calibri"/>
                <a:cs typeface="Calibri"/>
              </a:rPr>
              <a:t>este</a:t>
            </a:r>
            <a:r>
              <a:rPr sz="800" spc="-61" dirty="0">
                <a:solidFill>
                  <a:srgbClr val="231F20"/>
                </a:solidFill>
                <a:latin typeface="Calibri"/>
                <a:cs typeface="Calibri"/>
              </a:rPr>
              <a:t> </a:t>
            </a:r>
            <a:r>
              <a:rPr sz="800" dirty="0">
                <a:solidFill>
                  <a:srgbClr val="231F20"/>
                </a:solidFill>
                <a:latin typeface="Calibri"/>
                <a:cs typeface="Calibri"/>
              </a:rPr>
              <a:t>înzestrat</a:t>
            </a:r>
            <a:r>
              <a:rPr sz="800" spc="-61" dirty="0">
                <a:solidFill>
                  <a:srgbClr val="231F20"/>
                </a:solidFill>
                <a:latin typeface="Calibri"/>
                <a:cs typeface="Calibri"/>
              </a:rPr>
              <a:t> </a:t>
            </a:r>
            <a:r>
              <a:rPr sz="800" spc="14" dirty="0">
                <a:solidFill>
                  <a:srgbClr val="231F20"/>
                </a:solidFill>
                <a:latin typeface="Calibri"/>
                <a:cs typeface="Calibri"/>
              </a:rPr>
              <a:t>cu</a:t>
            </a:r>
            <a:r>
              <a:rPr sz="800" spc="-61" dirty="0">
                <a:solidFill>
                  <a:srgbClr val="231F20"/>
                </a:solidFill>
                <a:latin typeface="Calibri"/>
                <a:cs typeface="Calibri"/>
              </a:rPr>
              <a:t> </a:t>
            </a:r>
            <a:r>
              <a:rPr sz="800" spc="9" dirty="0">
                <a:solidFill>
                  <a:srgbClr val="231F20"/>
                </a:solidFill>
                <a:latin typeface="Calibri"/>
                <a:cs typeface="Calibri"/>
              </a:rPr>
              <a:t>o</a:t>
            </a:r>
            <a:r>
              <a:rPr sz="800" spc="-61" dirty="0">
                <a:solidFill>
                  <a:srgbClr val="231F20"/>
                </a:solidFill>
                <a:latin typeface="Calibri"/>
                <a:cs typeface="Calibri"/>
              </a:rPr>
              <a:t> </a:t>
            </a:r>
            <a:r>
              <a:rPr sz="800" dirty="0">
                <a:solidFill>
                  <a:srgbClr val="231F20"/>
                </a:solidFill>
                <a:latin typeface="Calibri"/>
                <a:cs typeface="Calibri"/>
              </a:rPr>
              <a:t>scenografie</a:t>
            </a:r>
            <a:r>
              <a:rPr sz="800" spc="-61" dirty="0">
                <a:solidFill>
                  <a:srgbClr val="231F20"/>
                </a:solidFill>
                <a:latin typeface="Calibri"/>
                <a:cs typeface="Calibri"/>
              </a:rPr>
              <a:t> </a:t>
            </a:r>
            <a:r>
              <a:rPr sz="800" spc="-5" dirty="0">
                <a:solidFill>
                  <a:srgbClr val="231F20"/>
                </a:solidFill>
                <a:latin typeface="Calibri"/>
                <a:cs typeface="Calibri"/>
              </a:rPr>
              <a:t>uluitoare:  </a:t>
            </a:r>
            <a:r>
              <a:rPr sz="800" spc="9" dirty="0">
                <a:solidFill>
                  <a:srgbClr val="231F20"/>
                </a:solidFill>
                <a:latin typeface="Calibri"/>
                <a:cs typeface="Calibri"/>
              </a:rPr>
              <a:t>în </a:t>
            </a:r>
            <a:r>
              <a:rPr sz="800" spc="5" dirty="0">
                <a:solidFill>
                  <a:srgbClr val="231F20"/>
                </a:solidFill>
                <a:latin typeface="Calibri"/>
                <a:cs typeface="Calibri"/>
              </a:rPr>
              <a:t>apele </a:t>
            </a:r>
            <a:r>
              <a:rPr sz="800" spc="9" dirty="0">
                <a:solidFill>
                  <a:srgbClr val="231F20"/>
                </a:solidFill>
                <a:latin typeface="Calibri"/>
                <a:cs typeface="Calibri"/>
              </a:rPr>
              <a:t>puțin adânci </a:t>
            </a:r>
            <a:r>
              <a:rPr sz="800" dirty="0">
                <a:solidFill>
                  <a:srgbClr val="231F20"/>
                </a:solidFill>
                <a:latin typeface="Calibri"/>
                <a:cs typeface="Calibri"/>
              </a:rPr>
              <a:t>se desfăşoară universul  cromatic </a:t>
            </a:r>
            <a:r>
              <a:rPr sz="800" spc="9" dirty="0">
                <a:solidFill>
                  <a:srgbClr val="231F20"/>
                </a:solidFill>
                <a:latin typeface="Calibri"/>
                <a:cs typeface="Calibri"/>
              </a:rPr>
              <a:t>unic </a:t>
            </a:r>
            <a:r>
              <a:rPr sz="800" dirty="0">
                <a:solidFill>
                  <a:srgbClr val="231F20"/>
                </a:solidFill>
                <a:latin typeface="Calibri"/>
                <a:cs typeface="Calibri"/>
              </a:rPr>
              <a:t>al recifelor </a:t>
            </a:r>
            <a:r>
              <a:rPr sz="800" spc="9" dirty="0">
                <a:solidFill>
                  <a:srgbClr val="231F20"/>
                </a:solidFill>
                <a:latin typeface="Calibri"/>
                <a:cs typeface="Calibri"/>
              </a:rPr>
              <a:t>de</a:t>
            </a:r>
            <a:r>
              <a:rPr sz="800" spc="-84" dirty="0">
                <a:solidFill>
                  <a:srgbClr val="231F20"/>
                </a:solidFill>
                <a:latin typeface="Calibri"/>
                <a:cs typeface="Calibri"/>
              </a:rPr>
              <a:t> </a:t>
            </a:r>
            <a:r>
              <a:rPr sz="800" spc="-5" dirty="0">
                <a:solidFill>
                  <a:srgbClr val="231F20"/>
                </a:solidFill>
                <a:latin typeface="Calibri"/>
                <a:cs typeface="Calibri"/>
              </a:rPr>
              <a:t>corali.</a:t>
            </a:r>
            <a:endParaRPr sz="800" dirty="0">
              <a:latin typeface="Calibri"/>
              <a:cs typeface="Calibri"/>
            </a:endParaRPr>
          </a:p>
        </p:txBody>
      </p:sp>
      <p:sp>
        <p:nvSpPr>
          <p:cNvPr id="16" name="object 16"/>
          <p:cNvSpPr txBox="1"/>
          <p:nvPr/>
        </p:nvSpPr>
        <p:spPr>
          <a:xfrm>
            <a:off x="5282838" y="3907010"/>
            <a:ext cx="2090865" cy="796772"/>
          </a:xfrm>
          <a:prstGeom prst="rect">
            <a:avLst/>
          </a:prstGeom>
        </p:spPr>
        <p:txBody>
          <a:bodyPr vert="horz" wrap="square" lIns="0" tIns="11826" rIns="0" bIns="0" rtlCol="0">
            <a:spAutoFit/>
          </a:bodyPr>
          <a:lstStyle/>
          <a:p>
            <a:pPr marL="11826">
              <a:spcBef>
                <a:spcPts val="93"/>
              </a:spcBef>
            </a:pPr>
            <a:r>
              <a:rPr sz="1200" b="1" spc="23" dirty="0">
                <a:solidFill>
                  <a:srgbClr val="007DC5"/>
                </a:solidFill>
                <a:latin typeface="Calibri"/>
                <a:cs typeface="Calibri"/>
              </a:rPr>
              <a:t>ACTIVITĂȚI</a:t>
            </a:r>
            <a:r>
              <a:rPr sz="1200" b="1" spc="-37" dirty="0">
                <a:solidFill>
                  <a:srgbClr val="007DC5"/>
                </a:solidFill>
                <a:latin typeface="Calibri"/>
                <a:cs typeface="Calibri"/>
              </a:rPr>
              <a:t> </a:t>
            </a:r>
            <a:r>
              <a:rPr sz="1200" b="1" spc="33" dirty="0">
                <a:solidFill>
                  <a:srgbClr val="007DC5"/>
                </a:solidFill>
                <a:latin typeface="Calibri"/>
                <a:cs typeface="Calibri"/>
              </a:rPr>
              <a:t>ATRACTIVE</a:t>
            </a:r>
            <a:endParaRPr sz="1200" dirty="0">
              <a:latin typeface="Calibri"/>
              <a:cs typeface="Calibri"/>
            </a:endParaRPr>
          </a:p>
          <a:p>
            <a:pPr marL="11826">
              <a:spcBef>
                <a:spcPts val="1164"/>
              </a:spcBef>
            </a:pPr>
            <a:r>
              <a:rPr sz="900" b="1" i="1" spc="28" dirty="0">
                <a:solidFill>
                  <a:srgbClr val="007DC5"/>
                </a:solidFill>
                <a:latin typeface="Calibri"/>
                <a:cs typeface="Calibri"/>
              </a:rPr>
              <a:t>Izvoare</a:t>
            </a:r>
            <a:r>
              <a:rPr sz="900" b="1" i="1" spc="-42" dirty="0">
                <a:solidFill>
                  <a:srgbClr val="007DC5"/>
                </a:solidFill>
                <a:latin typeface="Calibri"/>
                <a:cs typeface="Calibri"/>
              </a:rPr>
              <a:t> </a:t>
            </a:r>
            <a:r>
              <a:rPr sz="900" b="1" i="1" spc="23" dirty="0">
                <a:solidFill>
                  <a:srgbClr val="007DC5"/>
                </a:solidFill>
                <a:latin typeface="Calibri"/>
                <a:cs typeface="Calibri"/>
              </a:rPr>
              <a:t>termale</a:t>
            </a:r>
            <a:endParaRPr sz="900" dirty="0">
              <a:latin typeface="Calibri"/>
              <a:cs typeface="Calibri"/>
            </a:endParaRPr>
          </a:p>
          <a:p>
            <a:pPr marL="11826" marR="4730">
              <a:lnSpc>
                <a:spcPts val="1164"/>
              </a:lnSpc>
              <a:spcBef>
                <a:spcPts val="47"/>
              </a:spcBef>
            </a:pPr>
            <a:r>
              <a:rPr sz="800" spc="9" dirty="0">
                <a:solidFill>
                  <a:srgbClr val="231F20"/>
                </a:solidFill>
                <a:latin typeface="Calibri"/>
                <a:cs typeface="Calibri"/>
              </a:rPr>
              <a:t>Una dintre atracțiile </a:t>
            </a:r>
            <a:r>
              <a:rPr sz="800" spc="14" dirty="0">
                <a:solidFill>
                  <a:srgbClr val="231F20"/>
                </a:solidFill>
                <a:latin typeface="Calibri"/>
                <a:cs typeface="Calibri"/>
              </a:rPr>
              <a:t>inedite </a:t>
            </a:r>
            <a:r>
              <a:rPr sz="800" spc="9" dirty="0">
                <a:solidFill>
                  <a:srgbClr val="231F20"/>
                </a:solidFill>
                <a:latin typeface="Calibri"/>
                <a:cs typeface="Calibri"/>
              </a:rPr>
              <a:t>ale </a:t>
            </a:r>
            <a:r>
              <a:rPr sz="800" spc="23" dirty="0">
                <a:solidFill>
                  <a:srgbClr val="231F20"/>
                </a:solidFill>
                <a:latin typeface="Calibri"/>
                <a:cs typeface="Calibri"/>
              </a:rPr>
              <a:t>provinciei  </a:t>
            </a:r>
            <a:r>
              <a:rPr sz="800" dirty="0">
                <a:solidFill>
                  <a:srgbClr val="231F20"/>
                </a:solidFill>
                <a:latin typeface="Calibri"/>
                <a:cs typeface="Calibri"/>
              </a:rPr>
              <a:t>este </a:t>
            </a:r>
            <a:r>
              <a:rPr sz="800" spc="9" dirty="0">
                <a:solidFill>
                  <a:srgbClr val="231F20"/>
                </a:solidFill>
                <a:latin typeface="Calibri"/>
                <a:cs typeface="Calibri"/>
              </a:rPr>
              <a:t>prezența apelor </a:t>
            </a:r>
            <a:r>
              <a:rPr sz="800" spc="5" dirty="0">
                <a:solidFill>
                  <a:srgbClr val="231F20"/>
                </a:solidFill>
                <a:latin typeface="Calibri"/>
                <a:cs typeface="Calibri"/>
              </a:rPr>
              <a:t>termale </a:t>
            </a:r>
            <a:r>
              <a:rPr sz="800" dirty="0">
                <a:solidFill>
                  <a:srgbClr val="231F20"/>
                </a:solidFill>
                <a:latin typeface="Calibri"/>
                <a:cs typeface="Calibri"/>
              </a:rPr>
              <a:t>– atât </a:t>
            </a:r>
            <a:r>
              <a:rPr sz="800" spc="9" dirty="0">
                <a:solidFill>
                  <a:srgbClr val="231F20"/>
                </a:solidFill>
                <a:latin typeface="Calibri"/>
                <a:cs typeface="Calibri"/>
              </a:rPr>
              <a:t>în</a:t>
            </a:r>
            <a:r>
              <a:rPr sz="800" spc="23" dirty="0">
                <a:solidFill>
                  <a:srgbClr val="231F20"/>
                </a:solidFill>
                <a:latin typeface="Calibri"/>
                <a:cs typeface="Calibri"/>
              </a:rPr>
              <a:t> </a:t>
            </a:r>
            <a:r>
              <a:rPr sz="800" spc="14" dirty="0">
                <a:solidFill>
                  <a:srgbClr val="231F20"/>
                </a:solidFill>
                <a:latin typeface="Calibri"/>
                <a:cs typeface="Calibri"/>
              </a:rPr>
              <a:t>cen-</a:t>
            </a:r>
            <a:endParaRPr sz="800" dirty="0">
              <a:latin typeface="Calibri"/>
              <a:cs typeface="Calibri"/>
            </a:endParaRPr>
          </a:p>
        </p:txBody>
      </p:sp>
      <p:sp>
        <p:nvSpPr>
          <p:cNvPr id="17" name="object 17"/>
          <p:cNvSpPr txBox="1"/>
          <p:nvPr/>
        </p:nvSpPr>
        <p:spPr>
          <a:xfrm>
            <a:off x="5282838" y="4647512"/>
            <a:ext cx="2091468" cy="1172196"/>
          </a:xfrm>
          <a:prstGeom prst="rect">
            <a:avLst/>
          </a:prstGeom>
        </p:spPr>
        <p:txBody>
          <a:bodyPr vert="horz" wrap="square" lIns="0" tIns="11826" rIns="0" bIns="0" rtlCol="0">
            <a:spAutoFit/>
          </a:bodyPr>
          <a:lstStyle/>
          <a:p>
            <a:pPr marL="11826" marR="4730" algn="just">
              <a:lnSpc>
                <a:spcPct val="115700"/>
              </a:lnSpc>
              <a:spcBef>
                <a:spcPts val="93"/>
              </a:spcBef>
              <a:tabLst>
                <a:tab pos="782306" algn="l"/>
              </a:tabLst>
            </a:pPr>
            <a:r>
              <a:rPr sz="800" spc="-112" dirty="0">
                <a:solidFill>
                  <a:srgbClr val="231F20"/>
                </a:solidFill>
                <a:latin typeface="Calibri"/>
                <a:cs typeface="Calibri"/>
              </a:rPr>
              <a:t>tlurui,lcoârtaşu	</a:t>
            </a:r>
            <a:r>
              <a:rPr sz="800" dirty="0">
                <a:solidFill>
                  <a:srgbClr val="231F20"/>
                </a:solidFill>
                <a:latin typeface="Calibri"/>
                <a:cs typeface="Calibri"/>
              </a:rPr>
              <a:t>şi </a:t>
            </a:r>
            <a:r>
              <a:rPr sz="800" spc="9" dirty="0">
                <a:solidFill>
                  <a:srgbClr val="231F20"/>
                </a:solidFill>
                <a:latin typeface="Calibri"/>
                <a:cs typeface="Calibri"/>
              </a:rPr>
              <a:t>în </a:t>
            </a:r>
            <a:r>
              <a:rPr sz="800" dirty="0">
                <a:solidFill>
                  <a:srgbClr val="231F20"/>
                </a:solidFill>
                <a:latin typeface="Calibri"/>
                <a:cs typeface="Calibri"/>
              </a:rPr>
              <a:t>păduri. Aşadar, </a:t>
            </a:r>
            <a:r>
              <a:rPr sz="800" spc="9" dirty="0">
                <a:solidFill>
                  <a:srgbClr val="231F20"/>
                </a:solidFill>
                <a:latin typeface="Calibri"/>
                <a:cs typeface="Calibri"/>
              </a:rPr>
              <a:t>o </a:t>
            </a:r>
            <a:r>
              <a:rPr sz="800" spc="5" dirty="0">
                <a:solidFill>
                  <a:srgbClr val="231F20"/>
                </a:solidFill>
                <a:latin typeface="Calibri"/>
                <a:cs typeface="Calibri"/>
              </a:rPr>
              <a:t>vizită  </a:t>
            </a:r>
            <a:r>
              <a:rPr sz="800" dirty="0">
                <a:solidFill>
                  <a:srgbClr val="231F20"/>
                </a:solidFill>
                <a:latin typeface="Calibri"/>
                <a:cs typeface="Calibri"/>
              </a:rPr>
              <a:t>la izvoarele </a:t>
            </a:r>
            <a:r>
              <a:rPr sz="800" spc="14" dirty="0">
                <a:solidFill>
                  <a:srgbClr val="231F20"/>
                </a:solidFill>
                <a:latin typeface="Calibri"/>
                <a:cs typeface="Calibri"/>
              </a:rPr>
              <a:t>cu </a:t>
            </a:r>
            <a:r>
              <a:rPr sz="800" spc="5" dirty="0">
                <a:solidFill>
                  <a:srgbClr val="231F20"/>
                </a:solidFill>
                <a:latin typeface="Calibri"/>
                <a:cs typeface="Calibri"/>
              </a:rPr>
              <a:t>apă caldă </a:t>
            </a:r>
            <a:r>
              <a:rPr sz="800" dirty="0">
                <a:solidFill>
                  <a:srgbClr val="231F20"/>
                </a:solidFill>
                <a:latin typeface="Calibri"/>
                <a:cs typeface="Calibri"/>
              </a:rPr>
              <a:t>este </a:t>
            </a:r>
            <a:r>
              <a:rPr sz="800" spc="5" dirty="0">
                <a:solidFill>
                  <a:srgbClr val="231F20"/>
                </a:solidFill>
                <a:latin typeface="Calibri"/>
                <a:cs typeface="Calibri"/>
              </a:rPr>
              <a:t>mai mult decât  </a:t>
            </a:r>
            <a:r>
              <a:rPr sz="800" spc="23" dirty="0">
                <a:solidFill>
                  <a:srgbClr val="231F20"/>
                </a:solidFill>
                <a:latin typeface="Calibri"/>
                <a:cs typeface="Calibri"/>
              </a:rPr>
              <a:t>recomandată, </a:t>
            </a:r>
            <a:r>
              <a:rPr sz="800" spc="5" dirty="0">
                <a:solidFill>
                  <a:srgbClr val="231F20"/>
                </a:solidFill>
                <a:latin typeface="Calibri"/>
                <a:cs typeface="Calibri"/>
              </a:rPr>
              <a:t>iar </a:t>
            </a:r>
            <a:r>
              <a:rPr sz="800" spc="28" dirty="0">
                <a:solidFill>
                  <a:srgbClr val="231F20"/>
                </a:solidFill>
                <a:latin typeface="Calibri"/>
                <a:cs typeface="Calibri"/>
              </a:rPr>
              <a:t>un </a:t>
            </a:r>
            <a:r>
              <a:rPr sz="800" spc="37" dirty="0">
                <a:solidFill>
                  <a:srgbClr val="231F20"/>
                </a:solidFill>
                <a:latin typeface="Calibri"/>
                <a:cs typeface="Calibri"/>
              </a:rPr>
              <a:t>popas </a:t>
            </a:r>
            <a:r>
              <a:rPr sz="800" spc="28" dirty="0">
                <a:solidFill>
                  <a:srgbClr val="231F20"/>
                </a:solidFill>
                <a:latin typeface="Calibri"/>
                <a:cs typeface="Calibri"/>
              </a:rPr>
              <a:t>cu </a:t>
            </a:r>
            <a:r>
              <a:rPr sz="800" spc="23" dirty="0">
                <a:solidFill>
                  <a:srgbClr val="231F20"/>
                </a:solidFill>
                <a:latin typeface="Calibri"/>
                <a:cs typeface="Calibri"/>
              </a:rPr>
              <a:t>adevărat  </a:t>
            </a:r>
            <a:r>
              <a:rPr sz="800" spc="5" dirty="0">
                <a:solidFill>
                  <a:srgbClr val="231F20"/>
                </a:solidFill>
                <a:latin typeface="Calibri"/>
                <a:cs typeface="Calibri"/>
              </a:rPr>
              <a:t>memorabil </a:t>
            </a:r>
            <a:r>
              <a:rPr sz="800" dirty="0">
                <a:solidFill>
                  <a:srgbClr val="231F20"/>
                </a:solidFill>
                <a:latin typeface="Calibri"/>
                <a:cs typeface="Calibri"/>
              </a:rPr>
              <a:t>este la </a:t>
            </a:r>
            <a:r>
              <a:rPr sz="800" spc="5" dirty="0">
                <a:solidFill>
                  <a:srgbClr val="231F20"/>
                </a:solidFill>
                <a:latin typeface="Calibri"/>
                <a:cs typeface="Calibri"/>
              </a:rPr>
              <a:t>Namtok Ron </a:t>
            </a:r>
            <a:r>
              <a:rPr sz="800" spc="23" dirty="0">
                <a:solidFill>
                  <a:srgbClr val="231F20"/>
                </a:solidFill>
                <a:latin typeface="Calibri"/>
                <a:cs typeface="Calibri"/>
              </a:rPr>
              <a:t>Khlong</a:t>
            </a:r>
            <a:r>
              <a:rPr sz="800" spc="-28" dirty="0">
                <a:solidFill>
                  <a:srgbClr val="231F20"/>
                </a:solidFill>
                <a:latin typeface="Calibri"/>
                <a:cs typeface="Calibri"/>
              </a:rPr>
              <a:t> </a:t>
            </a:r>
            <a:r>
              <a:rPr sz="800" dirty="0">
                <a:solidFill>
                  <a:srgbClr val="231F20"/>
                </a:solidFill>
                <a:latin typeface="Calibri"/>
                <a:cs typeface="Calibri"/>
              </a:rPr>
              <a:t>Thom:  </a:t>
            </a:r>
            <a:r>
              <a:rPr sz="800" spc="9" dirty="0">
                <a:solidFill>
                  <a:srgbClr val="231F20"/>
                </a:solidFill>
                <a:latin typeface="Calibri"/>
                <a:cs typeface="Calibri"/>
              </a:rPr>
              <a:t>vă </a:t>
            </a:r>
            <a:r>
              <a:rPr sz="800" spc="5" dirty="0">
                <a:solidFill>
                  <a:srgbClr val="231F20"/>
                </a:solidFill>
                <a:latin typeface="Calibri"/>
                <a:cs typeface="Calibri"/>
              </a:rPr>
              <a:t>puteți </a:t>
            </a:r>
            <a:r>
              <a:rPr sz="800" dirty="0">
                <a:solidFill>
                  <a:srgbClr val="231F20"/>
                </a:solidFill>
                <a:latin typeface="Calibri"/>
                <a:cs typeface="Calibri"/>
              </a:rPr>
              <a:t>relaxa </a:t>
            </a:r>
            <a:r>
              <a:rPr sz="800" spc="9" dirty="0">
                <a:solidFill>
                  <a:srgbClr val="231F20"/>
                </a:solidFill>
                <a:latin typeface="Calibri"/>
                <a:cs typeface="Calibri"/>
              </a:rPr>
              <a:t>în </a:t>
            </a:r>
            <a:r>
              <a:rPr sz="800" spc="14" dirty="0">
                <a:solidFill>
                  <a:srgbClr val="231F20"/>
                </a:solidFill>
                <a:latin typeface="Calibri"/>
                <a:cs typeface="Calibri"/>
              </a:rPr>
              <a:t>bazinul </a:t>
            </a:r>
            <a:r>
              <a:rPr sz="800" dirty="0">
                <a:solidFill>
                  <a:srgbClr val="231F20"/>
                </a:solidFill>
                <a:latin typeface="Calibri"/>
                <a:cs typeface="Calibri"/>
              </a:rPr>
              <a:t>natural format </a:t>
            </a:r>
            <a:r>
              <a:rPr sz="800" spc="14" dirty="0">
                <a:solidFill>
                  <a:srgbClr val="231F20"/>
                </a:solidFill>
                <a:latin typeface="Calibri"/>
                <a:cs typeface="Calibri"/>
              </a:rPr>
              <a:t>de  </a:t>
            </a:r>
            <a:r>
              <a:rPr sz="800" spc="9" dirty="0">
                <a:solidFill>
                  <a:srgbClr val="231F20"/>
                </a:solidFill>
                <a:latin typeface="Calibri"/>
                <a:cs typeface="Calibri"/>
              </a:rPr>
              <a:t>izvoarele </a:t>
            </a:r>
            <a:r>
              <a:rPr sz="800" dirty="0">
                <a:solidFill>
                  <a:srgbClr val="231F20"/>
                </a:solidFill>
                <a:latin typeface="Calibri"/>
                <a:cs typeface="Calibri"/>
              </a:rPr>
              <a:t>termale, </a:t>
            </a:r>
            <a:r>
              <a:rPr sz="800" spc="9" dirty="0">
                <a:solidFill>
                  <a:srgbClr val="231F20"/>
                </a:solidFill>
                <a:latin typeface="Calibri"/>
                <a:cs typeface="Calibri"/>
              </a:rPr>
              <a:t>mai </a:t>
            </a:r>
            <a:r>
              <a:rPr sz="800" spc="5" dirty="0">
                <a:solidFill>
                  <a:srgbClr val="231F20"/>
                </a:solidFill>
                <a:latin typeface="Calibri"/>
                <a:cs typeface="Calibri"/>
              </a:rPr>
              <a:t>ales </a:t>
            </a:r>
            <a:r>
              <a:rPr sz="800" spc="14" dirty="0">
                <a:solidFill>
                  <a:srgbClr val="231F20"/>
                </a:solidFill>
                <a:latin typeface="Calibri"/>
                <a:cs typeface="Calibri"/>
              </a:rPr>
              <a:t>dacă mergeți </a:t>
            </a:r>
            <a:r>
              <a:rPr sz="800" spc="9" dirty="0">
                <a:solidFill>
                  <a:srgbClr val="231F20"/>
                </a:solidFill>
                <a:latin typeface="Calibri"/>
                <a:cs typeface="Calibri"/>
              </a:rPr>
              <a:t>în  </a:t>
            </a:r>
            <a:r>
              <a:rPr sz="800" spc="14" dirty="0">
                <a:solidFill>
                  <a:srgbClr val="231F20"/>
                </a:solidFill>
                <a:latin typeface="Calibri"/>
                <a:cs typeface="Calibri"/>
              </a:rPr>
              <a:t>timpul </a:t>
            </a:r>
            <a:r>
              <a:rPr sz="800" spc="5" dirty="0">
                <a:solidFill>
                  <a:srgbClr val="231F20"/>
                </a:solidFill>
                <a:latin typeface="Calibri"/>
                <a:cs typeface="Calibri"/>
              </a:rPr>
              <a:t>săptămânii, </a:t>
            </a:r>
            <a:r>
              <a:rPr sz="800" spc="23" dirty="0">
                <a:solidFill>
                  <a:srgbClr val="231F20"/>
                </a:solidFill>
                <a:latin typeface="Calibri"/>
                <a:cs typeface="Calibri"/>
              </a:rPr>
              <a:t>când </a:t>
            </a:r>
            <a:r>
              <a:rPr sz="800" dirty="0">
                <a:solidFill>
                  <a:srgbClr val="231F20"/>
                </a:solidFill>
                <a:latin typeface="Calibri"/>
                <a:cs typeface="Calibri"/>
              </a:rPr>
              <a:t>e </a:t>
            </a:r>
            <a:r>
              <a:rPr sz="800" spc="9" dirty="0">
                <a:solidFill>
                  <a:srgbClr val="231F20"/>
                </a:solidFill>
                <a:latin typeface="Calibri"/>
                <a:cs typeface="Calibri"/>
              </a:rPr>
              <a:t>mai </a:t>
            </a:r>
            <a:r>
              <a:rPr sz="800" spc="14" dirty="0">
                <a:solidFill>
                  <a:srgbClr val="231F20"/>
                </a:solidFill>
                <a:latin typeface="Calibri"/>
                <a:cs typeface="Calibri"/>
              </a:rPr>
              <a:t>puțină lume  </a:t>
            </a:r>
            <a:r>
              <a:rPr sz="800" spc="5" dirty="0">
                <a:solidFill>
                  <a:srgbClr val="231F20"/>
                </a:solidFill>
                <a:latin typeface="Calibri"/>
                <a:cs typeface="Calibri"/>
              </a:rPr>
              <a:t>dornică </a:t>
            </a:r>
            <a:r>
              <a:rPr sz="800" spc="9" dirty="0">
                <a:solidFill>
                  <a:srgbClr val="231F20"/>
                </a:solidFill>
                <a:latin typeface="Calibri"/>
                <a:cs typeface="Calibri"/>
              </a:rPr>
              <a:t>de băi</a:t>
            </a:r>
            <a:r>
              <a:rPr sz="800" spc="-65" dirty="0">
                <a:solidFill>
                  <a:srgbClr val="231F20"/>
                </a:solidFill>
                <a:latin typeface="Calibri"/>
                <a:cs typeface="Calibri"/>
              </a:rPr>
              <a:t> </a:t>
            </a:r>
            <a:r>
              <a:rPr sz="800" dirty="0">
                <a:solidFill>
                  <a:srgbClr val="231F20"/>
                </a:solidFill>
                <a:latin typeface="Calibri"/>
                <a:cs typeface="Calibri"/>
              </a:rPr>
              <a:t>calde.</a:t>
            </a:r>
            <a:endParaRPr sz="800" dirty="0">
              <a:latin typeface="Calibri"/>
              <a:cs typeface="Calibri"/>
            </a:endParaRPr>
          </a:p>
        </p:txBody>
      </p:sp>
      <p:sp>
        <p:nvSpPr>
          <p:cNvPr id="18" name="object 18"/>
          <p:cNvSpPr txBox="1"/>
          <p:nvPr/>
        </p:nvSpPr>
        <p:spPr>
          <a:xfrm>
            <a:off x="5282838" y="5929804"/>
            <a:ext cx="2090865" cy="480310"/>
          </a:xfrm>
          <a:prstGeom prst="rect">
            <a:avLst/>
          </a:prstGeom>
        </p:spPr>
        <p:txBody>
          <a:bodyPr vert="horz" wrap="square" lIns="0" tIns="33705" rIns="0" bIns="0" rtlCol="0">
            <a:spAutoFit/>
          </a:bodyPr>
          <a:lstStyle/>
          <a:p>
            <a:pPr marL="11826">
              <a:spcBef>
                <a:spcPts val="265"/>
              </a:spcBef>
            </a:pPr>
            <a:r>
              <a:rPr sz="900" b="1" i="1" spc="33" dirty="0">
                <a:solidFill>
                  <a:srgbClr val="007DC5"/>
                </a:solidFill>
                <a:latin typeface="Calibri"/>
                <a:cs typeface="Calibri"/>
              </a:rPr>
              <a:t>Caiac</a:t>
            </a:r>
            <a:endParaRPr sz="900" dirty="0">
              <a:latin typeface="Calibri"/>
              <a:cs typeface="Calibri"/>
            </a:endParaRPr>
          </a:p>
          <a:p>
            <a:pPr marL="11826" marR="4730">
              <a:lnSpc>
                <a:spcPts val="1164"/>
              </a:lnSpc>
              <a:spcBef>
                <a:spcPts val="47"/>
              </a:spcBef>
            </a:pPr>
            <a:r>
              <a:rPr sz="800" dirty="0">
                <a:solidFill>
                  <a:srgbClr val="231F20"/>
                </a:solidFill>
                <a:latin typeface="Calibri"/>
                <a:cs typeface="Calibri"/>
              </a:rPr>
              <a:t>Greu </a:t>
            </a:r>
            <a:r>
              <a:rPr sz="800" spc="14" dirty="0">
                <a:solidFill>
                  <a:srgbClr val="231F20"/>
                </a:solidFill>
                <a:latin typeface="Calibri"/>
                <a:cs typeface="Calibri"/>
              </a:rPr>
              <a:t>de </a:t>
            </a:r>
            <a:r>
              <a:rPr sz="800" spc="9" dirty="0">
                <a:solidFill>
                  <a:srgbClr val="231F20"/>
                </a:solidFill>
                <a:latin typeface="Calibri"/>
                <a:cs typeface="Calibri"/>
              </a:rPr>
              <a:t>imaginat o </a:t>
            </a:r>
            <a:r>
              <a:rPr sz="800" spc="5" dirty="0">
                <a:solidFill>
                  <a:srgbClr val="231F20"/>
                </a:solidFill>
                <a:latin typeface="Calibri"/>
                <a:cs typeface="Calibri"/>
              </a:rPr>
              <a:t>modalitate mai </a:t>
            </a:r>
            <a:r>
              <a:rPr sz="800" spc="14" dirty="0">
                <a:solidFill>
                  <a:srgbClr val="231F20"/>
                </a:solidFill>
                <a:latin typeface="Calibri"/>
                <a:cs typeface="Calibri"/>
              </a:rPr>
              <a:t>bună de  </a:t>
            </a:r>
            <a:r>
              <a:rPr sz="800" dirty="0">
                <a:solidFill>
                  <a:srgbClr val="231F20"/>
                </a:solidFill>
                <a:latin typeface="Calibri"/>
                <a:cs typeface="Calibri"/>
              </a:rPr>
              <a:t>a admira </a:t>
            </a:r>
            <a:r>
              <a:rPr sz="800" spc="5" dirty="0">
                <a:solidFill>
                  <a:srgbClr val="231F20"/>
                </a:solidFill>
                <a:latin typeface="Calibri"/>
                <a:cs typeface="Calibri"/>
              </a:rPr>
              <a:t>peisajul </a:t>
            </a:r>
            <a:r>
              <a:rPr sz="800" dirty="0">
                <a:solidFill>
                  <a:srgbClr val="231F20"/>
                </a:solidFill>
                <a:latin typeface="Calibri"/>
                <a:cs typeface="Calibri"/>
              </a:rPr>
              <a:t>marin </a:t>
            </a:r>
            <a:r>
              <a:rPr sz="800" spc="9" dirty="0">
                <a:solidFill>
                  <a:srgbClr val="231F20"/>
                </a:solidFill>
                <a:latin typeface="Calibri"/>
                <a:cs typeface="Calibri"/>
              </a:rPr>
              <a:t>spectaculos </a:t>
            </a:r>
            <a:r>
              <a:rPr sz="800" spc="5" dirty="0">
                <a:solidFill>
                  <a:srgbClr val="231F20"/>
                </a:solidFill>
                <a:latin typeface="Calibri"/>
                <a:cs typeface="Calibri"/>
              </a:rPr>
              <a:t>decât</a:t>
            </a:r>
            <a:r>
              <a:rPr sz="800" spc="93" dirty="0">
                <a:solidFill>
                  <a:srgbClr val="231F20"/>
                </a:solidFill>
                <a:latin typeface="Calibri"/>
                <a:cs typeface="Calibri"/>
              </a:rPr>
              <a:t> </a:t>
            </a:r>
            <a:r>
              <a:rPr sz="800" dirty="0">
                <a:solidFill>
                  <a:srgbClr val="231F20"/>
                </a:solidFill>
                <a:latin typeface="Calibri"/>
                <a:cs typeface="Calibri"/>
              </a:rPr>
              <a:t>să</a:t>
            </a:r>
            <a:endParaRPr sz="800" dirty="0">
              <a:latin typeface="Calibri"/>
              <a:cs typeface="Calibri"/>
            </a:endParaRPr>
          </a:p>
        </p:txBody>
      </p:sp>
      <p:sp>
        <p:nvSpPr>
          <p:cNvPr id="19" name="object 19"/>
          <p:cNvSpPr txBox="1"/>
          <p:nvPr/>
        </p:nvSpPr>
        <p:spPr>
          <a:xfrm>
            <a:off x="7486201" y="636337"/>
            <a:ext cx="2090262" cy="135052"/>
          </a:xfrm>
          <a:prstGeom prst="rect">
            <a:avLst/>
          </a:prstGeom>
        </p:spPr>
        <p:txBody>
          <a:bodyPr vert="horz" wrap="square" lIns="0" tIns="11826" rIns="0" bIns="0" rtlCol="0">
            <a:spAutoFit/>
          </a:bodyPr>
          <a:lstStyle/>
          <a:p>
            <a:pPr marL="11826">
              <a:spcBef>
                <a:spcPts val="93"/>
              </a:spcBef>
            </a:pPr>
            <a:r>
              <a:rPr sz="800" dirty="0">
                <a:solidFill>
                  <a:srgbClr val="231F20"/>
                </a:solidFill>
                <a:latin typeface="Calibri"/>
                <a:cs typeface="Calibri"/>
              </a:rPr>
              <a:t>plutiți</a:t>
            </a:r>
            <a:r>
              <a:rPr sz="800" spc="-28" dirty="0">
                <a:solidFill>
                  <a:srgbClr val="231F20"/>
                </a:solidFill>
                <a:latin typeface="Calibri"/>
                <a:cs typeface="Calibri"/>
              </a:rPr>
              <a:t> </a:t>
            </a:r>
            <a:r>
              <a:rPr sz="800" dirty="0">
                <a:solidFill>
                  <a:srgbClr val="231F20"/>
                </a:solidFill>
                <a:latin typeface="Calibri"/>
                <a:cs typeface="Calibri"/>
              </a:rPr>
              <a:t>printre</a:t>
            </a:r>
            <a:r>
              <a:rPr sz="800" spc="-28" dirty="0">
                <a:solidFill>
                  <a:srgbClr val="231F20"/>
                </a:solidFill>
                <a:latin typeface="Calibri"/>
                <a:cs typeface="Calibri"/>
              </a:rPr>
              <a:t> </a:t>
            </a:r>
            <a:r>
              <a:rPr sz="800" dirty="0">
                <a:solidFill>
                  <a:srgbClr val="231F20"/>
                </a:solidFill>
                <a:latin typeface="Calibri"/>
                <a:cs typeface="Calibri"/>
              </a:rPr>
              <a:t>stâncile</a:t>
            </a:r>
            <a:r>
              <a:rPr sz="800" spc="-28" dirty="0">
                <a:solidFill>
                  <a:srgbClr val="231F20"/>
                </a:solidFill>
                <a:latin typeface="Calibri"/>
                <a:cs typeface="Calibri"/>
              </a:rPr>
              <a:t> </a:t>
            </a:r>
            <a:r>
              <a:rPr sz="800" dirty="0">
                <a:solidFill>
                  <a:srgbClr val="231F20"/>
                </a:solidFill>
                <a:latin typeface="Calibri"/>
                <a:cs typeface="Calibri"/>
              </a:rPr>
              <a:t>calcaroase</a:t>
            </a:r>
            <a:r>
              <a:rPr sz="800" spc="-28" dirty="0">
                <a:solidFill>
                  <a:srgbClr val="231F20"/>
                </a:solidFill>
                <a:latin typeface="Calibri"/>
                <a:cs typeface="Calibri"/>
              </a:rPr>
              <a:t> </a:t>
            </a:r>
            <a:r>
              <a:rPr sz="800" dirty="0">
                <a:solidFill>
                  <a:srgbClr val="231F20"/>
                </a:solidFill>
                <a:latin typeface="Calibri"/>
                <a:cs typeface="Calibri"/>
              </a:rPr>
              <a:t>într-un</a:t>
            </a:r>
            <a:r>
              <a:rPr sz="800" spc="-28" dirty="0">
                <a:solidFill>
                  <a:srgbClr val="231F20"/>
                </a:solidFill>
                <a:latin typeface="Calibri"/>
                <a:cs typeface="Calibri"/>
              </a:rPr>
              <a:t> </a:t>
            </a:r>
            <a:r>
              <a:rPr sz="800" dirty="0">
                <a:solidFill>
                  <a:srgbClr val="231F20"/>
                </a:solidFill>
                <a:latin typeface="Calibri"/>
                <a:cs typeface="Calibri"/>
              </a:rPr>
              <a:t>caiac.</a:t>
            </a:r>
            <a:endParaRPr sz="800" dirty="0">
              <a:latin typeface="Calibri"/>
              <a:cs typeface="Calibri"/>
            </a:endParaRPr>
          </a:p>
        </p:txBody>
      </p:sp>
      <p:sp>
        <p:nvSpPr>
          <p:cNvPr id="20" name="object 20"/>
          <p:cNvSpPr txBox="1"/>
          <p:nvPr/>
        </p:nvSpPr>
        <p:spPr>
          <a:xfrm>
            <a:off x="7486176" y="760737"/>
            <a:ext cx="2092070" cy="3302201"/>
          </a:xfrm>
          <a:prstGeom prst="rect">
            <a:avLst/>
          </a:prstGeom>
        </p:spPr>
        <p:txBody>
          <a:bodyPr vert="horz" wrap="square" lIns="0" tIns="11826" rIns="0" bIns="0" rtlCol="0">
            <a:spAutoFit/>
          </a:bodyPr>
          <a:lstStyle/>
          <a:p>
            <a:pPr marL="11826" marR="4730" algn="r">
              <a:lnSpc>
                <a:spcPct val="115700"/>
              </a:lnSpc>
              <a:spcBef>
                <a:spcPts val="93"/>
              </a:spcBef>
              <a:tabLst>
                <a:tab pos="2006913" algn="l"/>
              </a:tabLst>
            </a:pPr>
            <a:r>
              <a:rPr sz="800" spc="-414" dirty="0">
                <a:solidFill>
                  <a:srgbClr val="231F20"/>
                </a:solidFill>
                <a:latin typeface="Calibri"/>
                <a:cs typeface="Calibri"/>
              </a:rPr>
              <a:t>E</a:t>
            </a:r>
            <a:r>
              <a:rPr sz="800" spc="-5" dirty="0">
                <a:solidFill>
                  <a:srgbClr val="231F20"/>
                </a:solidFill>
                <a:latin typeface="Calibri"/>
                <a:cs typeface="Calibri"/>
              </a:rPr>
              <a:t>e</a:t>
            </a:r>
            <a:r>
              <a:rPr sz="800" spc="-335" dirty="0">
                <a:solidFill>
                  <a:srgbClr val="231F20"/>
                </a:solidFill>
                <a:latin typeface="Calibri"/>
                <a:cs typeface="Calibri"/>
              </a:rPr>
              <a:t>s</a:t>
            </a:r>
            <a:r>
              <a:rPr sz="800" spc="-70" dirty="0">
                <a:solidFill>
                  <a:srgbClr val="231F20"/>
                </a:solidFill>
                <a:latin typeface="Calibri"/>
                <a:cs typeface="Calibri"/>
              </a:rPr>
              <a:t>a</a:t>
            </a:r>
            <a:r>
              <a:rPr sz="800" spc="-84" dirty="0">
                <a:solidFill>
                  <a:srgbClr val="231F20"/>
                </a:solidFill>
                <a:latin typeface="Calibri"/>
                <a:cs typeface="Calibri"/>
              </a:rPr>
              <a:t>t</a:t>
            </a:r>
            <a:r>
              <a:rPr sz="800" spc="-605" dirty="0">
                <a:solidFill>
                  <a:srgbClr val="231F20"/>
                </a:solidFill>
                <a:latin typeface="Calibri"/>
                <a:cs typeface="Calibri"/>
              </a:rPr>
              <a:t>m</a:t>
            </a:r>
            <a:r>
              <a:rPr sz="800" dirty="0">
                <a:solidFill>
                  <a:srgbClr val="231F20"/>
                </a:solidFill>
                <a:latin typeface="Calibri"/>
                <a:cs typeface="Calibri"/>
              </a:rPr>
              <a:t>e</a:t>
            </a:r>
            <a:r>
              <a:rPr sz="800" spc="-56" dirty="0">
                <a:solidFill>
                  <a:srgbClr val="231F20"/>
                </a:solidFill>
                <a:latin typeface="Calibri"/>
                <a:cs typeface="Calibri"/>
              </a:rPr>
              <a:t> </a:t>
            </a:r>
            <a:r>
              <a:rPr sz="800" spc="-261" dirty="0">
                <a:solidFill>
                  <a:srgbClr val="231F20"/>
                </a:solidFill>
                <a:latin typeface="Calibri"/>
                <a:cs typeface="Calibri"/>
              </a:rPr>
              <a:t>ş</a:t>
            </a:r>
            <a:r>
              <a:rPr sz="800" spc="-154" dirty="0">
                <a:solidFill>
                  <a:srgbClr val="231F20"/>
                </a:solidFill>
                <a:latin typeface="Calibri"/>
                <a:cs typeface="Calibri"/>
              </a:rPr>
              <a:t>a</a:t>
            </a:r>
            <a:r>
              <a:rPr sz="800" spc="-51" dirty="0">
                <a:solidFill>
                  <a:srgbClr val="231F20"/>
                </a:solidFill>
                <a:latin typeface="Calibri"/>
                <a:cs typeface="Calibri"/>
              </a:rPr>
              <a:t>i</a:t>
            </a:r>
            <a:r>
              <a:rPr sz="800" spc="-19" dirty="0">
                <a:solidFill>
                  <a:srgbClr val="231F20"/>
                </a:solidFill>
                <a:latin typeface="Calibri"/>
                <a:cs typeface="Calibri"/>
              </a:rPr>
              <a:t>i</a:t>
            </a:r>
            <a:r>
              <a:rPr sz="800" spc="-210" dirty="0">
                <a:solidFill>
                  <a:srgbClr val="231F20"/>
                </a:solidFill>
                <a:latin typeface="Calibri"/>
                <a:cs typeface="Calibri"/>
              </a:rPr>
              <a:t>c</a:t>
            </a:r>
            <a:r>
              <a:rPr sz="800" spc="28" dirty="0">
                <a:solidFill>
                  <a:srgbClr val="231F20"/>
                </a:solidFill>
                <a:latin typeface="Calibri"/>
                <a:cs typeface="Calibri"/>
              </a:rPr>
              <a:t>b</a:t>
            </a:r>
            <a:r>
              <a:rPr sz="800" spc="9" dirty="0">
                <a:solidFill>
                  <a:srgbClr val="231F20"/>
                </a:solidFill>
                <a:latin typeface="Calibri"/>
                <a:cs typeface="Calibri"/>
              </a:rPr>
              <a:t>u</a:t>
            </a:r>
            <a:r>
              <a:rPr sz="800" spc="19" dirty="0">
                <a:solidFill>
                  <a:srgbClr val="231F20"/>
                </a:solidFill>
                <a:latin typeface="Calibri"/>
                <a:cs typeface="Calibri"/>
              </a:rPr>
              <a:t>n</a:t>
            </a:r>
            <a:r>
              <a:rPr sz="800" dirty="0">
                <a:solidFill>
                  <a:srgbClr val="231F20"/>
                </a:solidFill>
                <a:latin typeface="Calibri"/>
                <a:cs typeface="Calibri"/>
              </a:rPr>
              <a:t>ă</a:t>
            </a:r>
            <a:r>
              <a:rPr sz="800" spc="-56" dirty="0">
                <a:solidFill>
                  <a:srgbClr val="231F20"/>
                </a:solidFill>
                <a:latin typeface="Calibri"/>
                <a:cs typeface="Calibri"/>
              </a:rPr>
              <a:t> </a:t>
            </a:r>
            <a:r>
              <a:rPr sz="800" spc="14" dirty="0">
                <a:solidFill>
                  <a:srgbClr val="231F20"/>
                </a:solidFill>
                <a:latin typeface="Calibri"/>
                <a:cs typeface="Calibri"/>
              </a:rPr>
              <a:t>c</a:t>
            </a:r>
            <a:r>
              <a:rPr sz="800" spc="-5" dirty="0">
                <a:solidFill>
                  <a:srgbClr val="231F20"/>
                </a:solidFill>
                <a:latin typeface="Calibri"/>
                <a:cs typeface="Calibri"/>
              </a:rPr>
              <a:t>a</a:t>
            </a:r>
            <a:r>
              <a:rPr sz="800" dirty="0">
                <a:solidFill>
                  <a:srgbClr val="231F20"/>
                </a:solidFill>
                <a:latin typeface="Calibri"/>
                <a:cs typeface="Calibri"/>
              </a:rPr>
              <a:t>le</a:t>
            </a:r>
            <a:r>
              <a:rPr sz="800" spc="-56" dirty="0">
                <a:solidFill>
                  <a:srgbClr val="231F20"/>
                </a:solidFill>
                <a:latin typeface="Calibri"/>
                <a:cs typeface="Calibri"/>
              </a:rPr>
              <a:t> </a:t>
            </a:r>
            <a:r>
              <a:rPr sz="800" spc="23" dirty="0">
                <a:solidFill>
                  <a:srgbClr val="231F20"/>
                </a:solidFill>
                <a:latin typeface="Calibri"/>
                <a:cs typeface="Calibri"/>
              </a:rPr>
              <a:t>d</a:t>
            </a:r>
            <a:r>
              <a:rPr sz="800" dirty="0">
                <a:solidFill>
                  <a:srgbClr val="231F20"/>
                </a:solidFill>
                <a:latin typeface="Calibri"/>
                <a:cs typeface="Calibri"/>
              </a:rPr>
              <a:t>e</a:t>
            </a:r>
            <a:r>
              <a:rPr sz="800" spc="-56" dirty="0">
                <a:solidFill>
                  <a:srgbClr val="231F20"/>
                </a:solidFill>
                <a:latin typeface="Calibri"/>
                <a:cs typeface="Calibri"/>
              </a:rPr>
              <a:t> </a:t>
            </a:r>
            <a:r>
              <a:rPr sz="800" dirty="0">
                <a:solidFill>
                  <a:srgbClr val="231F20"/>
                </a:solidFill>
                <a:latin typeface="Calibri"/>
                <a:cs typeface="Calibri"/>
              </a:rPr>
              <a:t>a</a:t>
            </a:r>
            <a:r>
              <a:rPr sz="800" spc="-56" dirty="0">
                <a:solidFill>
                  <a:srgbClr val="231F20"/>
                </a:solidFill>
                <a:latin typeface="Calibri"/>
                <a:cs typeface="Calibri"/>
              </a:rPr>
              <a:t> </a:t>
            </a:r>
            <a:r>
              <a:rPr sz="800" dirty="0">
                <a:solidFill>
                  <a:srgbClr val="231F20"/>
                </a:solidFill>
                <a:latin typeface="Calibri"/>
                <a:cs typeface="Calibri"/>
              </a:rPr>
              <a:t>e</a:t>
            </a:r>
            <a:r>
              <a:rPr sz="800" spc="23" dirty="0">
                <a:solidFill>
                  <a:srgbClr val="231F20"/>
                </a:solidFill>
                <a:latin typeface="Calibri"/>
                <a:cs typeface="Calibri"/>
              </a:rPr>
              <a:t>x</a:t>
            </a:r>
            <a:r>
              <a:rPr sz="800" spc="28" dirty="0">
                <a:solidFill>
                  <a:srgbClr val="231F20"/>
                </a:solidFill>
                <a:latin typeface="Calibri"/>
                <a:cs typeface="Calibri"/>
              </a:rPr>
              <a:t>p</a:t>
            </a:r>
            <a:r>
              <a:rPr sz="800" dirty="0">
                <a:solidFill>
                  <a:srgbClr val="231F20"/>
                </a:solidFill>
                <a:latin typeface="Calibri"/>
                <a:cs typeface="Calibri"/>
              </a:rPr>
              <a:t>l</a:t>
            </a:r>
            <a:r>
              <a:rPr sz="800" spc="9" dirty="0">
                <a:solidFill>
                  <a:srgbClr val="231F20"/>
                </a:solidFill>
                <a:latin typeface="Calibri"/>
                <a:cs typeface="Calibri"/>
              </a:rPr>
              <a:t>o</a:t>
            </a:r>
            <a:r>
              <a:rPr sz="800" spc="-19" dirty="0">
                <a:solidFill>
                  <a:srgbClr val="231F20"/>
                </a:solidFill>
                <a:latin typeface="Calibri"/>
                <a:cs typeface="Calibri"/>
              </a:rPr>
              <a:t>r</a:t>
            </a:r>
            <a:r>
              <a:rPr sz="800" dirty="0">
                <a:solidFill>
                  <a:srgbClr val="231F20"/>
                </a:solidFill>
                <a:latin typeface="Calibri"/>
                <a:cs typeface="Calibri"/>
              </a:rPr>
              <a:t>a</a:t>
            </a:r>
            <a:r>
              <a:rPr sz="800" spc="-56" dirty="0">
                <a:solidFill>
                  <a:srgbClr val="231F20"/>
                </a:solidFill>
                <a:latin typeface="Calibri"/>
                <a:cs typeface="Calibri"/>
              </a:rPr>
              <a:t> </a:t>
            </a:r>
            <a:r>
              <a:rPr sz="800" spc="23" dirty="0">
                <a:solidFill>
                  <a:srgbClr val="231F20"/>
                </a:solidFill>
                <a:latin typeface="Calibri"/>
                <a:cs typeface="Calibri"/>
              </a:rPr>
              <a:t>n</a:t>
            </a:r>
            <a:r>
              <a:rPr sz="800" dirty="0">
                <a:solidFill>
                  <a:srgbClr val="231F20"/>
                </a:solidFill>
                <a:latin typeface="Calibri"/>
                <a:cs typeface="Calibri"/>
              </a:rPr>
              <a:t>e</a:t>
            </a:r>
            <a:r>
              <a:rPr sz="800" spc="9" dirty="0">
                <a:solidFill>
                  <a:srgbClr val="231F20"/>
                </a:solidFill>
                <a:latin typeface="Calibri"/>
                <a:cs typeface="Calibri"/>
              </a:rPr>
              <a:t>nu</a:t>
            </a:r>
            <a:r>
              <a:rPr sz="800" spc="23" dirty="0">
                <a:solidFill>
                  <a:srgbClr val="231F20"/>
                </a:solidFill>
                <a:latin typeface="Calibri"/>
                <a:cs typeface="Calibri"/>
              </a:rPr>
              <a:t>m</a:t>
            </a:r>
            <a:r>
              <a:rPr sz="800" dirty="0">
                <a:solidFill>
                  <a:srgbClr val="231F20"/>
                </a:solidFill>
                <a:latin typeface="Calibri"/>
                <a:cs typeface="Calibri"/>
              </a:rPr>
              <a:t>ă	-  </a:t>
            </a:r>
            <a:r>
              <a:rPr sz="800" spc="-5" dirty="0">
                <a:solidFill>
                  <a:srgbClr val="231F20"/>
                </a:solidFill>
                <a:latin typeface="Calibri"/>
                <a:cs typeface="Calibri"/>
              </a:rPr>
              <a:t>ratele</a:t>
            </a:r>
            <a:r>
              <a:rPr sz="800" spc="-42" dirty="0">
                <a:solidFill>
                  <a:srgbClr val="231F20"/>
                </a:solidFill>
                <a:latin typeface="Calibri"/>
                <a:cs typeface="Calibri"/>
              </a:rPr>
              <a:t> </a:t>
            </a:r>
            <a:r>
              <a:rPr sz="800" dirty="0">
                <a:solidFill>
                  <a:srgbClr val="231F20"/>
                </a:solidFill>
                <a:latin typeface="Calibri"/>
                <a:cs typeface="Calibri"/>
              </a:rPr>
              <a:t>insule</a:t>
            </a:r>
            <a:r>
              <a:rPr sz="800" spc="-42" dirty="0">
                <a:solidFill>
                  <a:srgbClr val="231F20"/>
                </a:solidFill>
                <a:latin typeface="Calibri"/>
                <a:cs typeface="Calibri"/>
              </a:rPr>
              <a:t> </a:t>
            </a:r>
            <a:r>
              <a:rPr sz="800" dirty="0">
                <a:solidFill>
                  <a:srgbClr val="231F20"/>
                </a:solidFill>
                <a:latin typeface="Calibri"/>
                <a:cs typeface="Calibri"/>
              </a:rPr>
              <a:t>şi</a:t>
            </a:r>
            <a:r>
              <a:rPr sz="800" spc="-42" dirty="0">
                <a:solidFill>
                  <a:srgbClr val="231F20"/>
                </a:solidFill>
                <a:latin typeface="Calibri"/>
                <a:cs typeface="Calibri"/>
              </a:rPr>
              <a:t> </a:t>
            </a:r>
            <a:r>
              <a:rPr sz="800" dirty="0">
                <a:solidFill>
                  <a:srgbClr val="231F20"/>
                </a:solidFill>
                <a:latin typeface="Calibri"/>
                <a:cs typeface="Calibri"/>
              </a:rPr>
              <a:t>plaje</a:t>
            </a:r>
            <a:r>
              <a:rPr sz="800" spc="-42" dirty="0">
                <a:solidFill>
                  <a:srgbClr val="231F20"/>
                </a:solidFill>
                <a:latin typeface="Calibri"/>
                <a:cs typeface="Calibri"/>
              </a:rPr>
              <a:t> </a:t>
            </a:r>
            <a:r>
              <a:rPr sz="800" spc="9" dirty="0">
                <a:solidFill>
                  <a:srgbClr val="231F20"/>
                </a:solidFill>
                <a:latin typeface="Calibri"/>
                <a:cs typeface="Calibri"/>
              </a:rPr>
              <a:t>virgine</a:t>
            </a:r>
            <a:r>
              <a:rPr sz="800" spc="-42" dirty="0">
                <a:solidFill>
                  <a:srgbClr val="231F20"/>
                </a:solidFill>
                <a:latin typeface="Calibri"/>
                <a:cs typeface="Calibri"/>
              </a:rPr>
              <a:t> </a:t>
            </a:r>
            <a:r>
              <a:rPr sz="800" spc="14" dirty="0">
                <a:solidFill>
                  <a:srgbClr val="231F20"/>
                </a:solidFill>
                <a:latin typeface="Calibri"/>
                <a:cs typeface="Calibri"/>
              </a:rPr>
              <a:t>din</a:t>
            </a:r>
            <a:r>
              <a:rPr sz="800" spc="-42" dirty="0">
                <a:solidFill>
                  <a:srgbClr val="231F20"/>
                </a:solidFill>
                <a:latin typeface="Calibri"/>
                <a:cs typeface="Calibri"/>
              </a:rPr>
              <a:t> </a:t>
            </a:r>
            <a:r>
              <a:rPr sz="800" dirty="0">
                <a:solidFill>
                  <a:srgbClr val="231F20"/>
                </a:solidFill>
                <a:latin typeface="Calibri"/>
                <a:cs typeface="Calibri"/>
              </a:rPr>
              <a:t>Krabi,</a:t>
            </a:r>
            <a:r>
              <a:rPr sz="800" spc="-42" dirty="0">
                <a:solidFill>
                  <a:srgbClr val="231F20"/>
                </a:solidFill>
                <a:latin typeface="Calibri"/>
                <a:cs typeface="Calibri"/>
              </a:rPr>
              <a:t> </a:t>
            </a:r>
            <a:r>
              <a:rPr sz="800" spc="9" dirty="0">
                <a:solidFill>
                  <a:srgbClr val="231F20"/>
                </a:solidFill>
                <a:latin typeface="Calibri"/>
                <a:cs typeface="Calibri"/>
              </a:rPr>
              <a:t>de</a:t>
            </a:r>
            <a:r>
              <a:rPr sz="800" spc="-42" dirty="0">
                <a:solidFill>
                  <a:srgbClr val="231F20"/>
                </a:solidFill>
                <a:latin typeface="Calibri"/>
                <a:cs typeface="Calibri"/>
              </a:rPr>
              <a:t> </a:t>
            </a:r>
            <a:r>
              <a:rPr sz="800" dirty="0">
                <a:solidFill>
                  <a:srgbClr val="231F20"/>
                </a:solidFill>
                <a:latin typeface="Calibri"/>
                <a:cs typeface="Calibri"/>
              </a:rPr>
              <a:t>a</a:t>
            </a:r>
            <a:r>
              <a:rPr sz="800" spc="-42" dirty="0">
                <a:solidFill>
                  <a:srgbClr val="231F20"/>
                </a:solidFill>
                <a:latin typeface="Calibri"/>
                <a:cs typeface="Calibri"/>
              </a:rPr>
              <a:t> </a:t>
            </a:r>
            <a:r>
              <a:rPr sz="800" dirty="0">
                <a:solidFill>
                  <a:srgbClr val="231F20"/>
                </a:solidFill>
                <a:latin typeface="Calibri"/>
                <a:cs typeface="Calibri"/>
              </a:rPr>
              <a:t>des-  </a:t>
            </a:r>
            <a:r>
              <a:rPr sz="800" spc="5" dirty="0">
                <a:solidFill>
                  <a:srgbClr val="231F20"/>
                </a:solidFill>
                <a:latin typeface="Calibri"/>
                <a:cs typeface="Calibri"/>
              </a:rPr>
              <a:t>coperi </a:t>
            </a:r>
            <a:r>
              <a:rPr sz="800" dirty="0">
                <a:solidFill>
                  <a:srgbClr val="231F20"/>
                </a:solidFill>
                <a:latin typeface="Calibri"/>
                <a:cs typeface="Calibri"/>
              </a:rPr>
              <a:t>adevărata </a:t>
            </a:r>
            <a:r>
              <a:rPr sz="800" spc="14" dirty="0">
                <a:solidFill>
                  <a:srgbClr val="231F20"/>
                </a:solidFill>
                <a:latin typeface="Calibri"/>
                <a:cs typeface="Calibri"/>
              </a:rPr>
              <a:t>magie </a:t>
            </a:r>
            <a:r>
              <a:rPr sz="800" dirty="0">
                <a:solidFill>
                  <a:srgbClr val="231F20"/>
                </a:solidFill>
                <a:latin typeface="Calibri"/>
                <a:cs typeface="Calibri"/>
              </a:rPr>
              <a:t>a </a:t>
            </a:r>
            <a:r>
              <a:rPr sz="800" spc="9" dirty="0">
                <a:solidFill>
                  <a:srgbClr val="231F20"/>
                </a:solidFill>
                <a:latin typeface="Calibri"/>
                <a:cs typeface="Calibri"/>
              </a:rPr>
              <a:t>zonei în</a:t>
            </a:r>
            <a:r>
              <a:rPr sz="800" spc="93" dirty="0">
                <a:solidFill>
                  <a:srgbClr val="231F20"/>
                </a:solidFill>
                <a:latin typeface="Calibri"/>
                <a:cs typeface="Calibri"/>
              </a:rPr>
              <a:t> </a:t>
            </a:r>
            <a:r>
              <a:rPr sz="800" dirty="0">
                <a:solidFill>
                  <a:srgbClr val="231F20"/>
                </a:solidFill>
                <a:latin typeface="Calibri"/>
                <a:cs typeface="Calibri"/>
              </a:rPr>
              <a:t>ritmul</a:t>
            </a:r>
            <a:r>
              <a:rPr sz="800" spc="14" dirty="0">
                <a:solidFill>
                  <a:srgbClr val="231F20"/>
                </a:solidFill>
                <a:latin typeface="Calibri"/>
                <a:cs typeface="Calibri"/>
              </a:rPr>
              <a:t> </a:t>
            </a:r>
            <a:r>
              <a:rPr sz="800" spc="9" dirty="0">
                <a:solidFill>
                  <a:srgbClr val="231F20"/>
                </a:solidFill>
                <a:latin typeface="Calibri"/>
                <a:cs typeface="Calibri"/>
              </a:rPr>
              <a:t>pro- </a:t>
            </a:r>
            <a:r>
              <a:rPr sz="800" dirty="0">
                <a:solidFill>
                  <a:srgbClr val="231F20"/>
                </a:solidFill>
                <a:latin typeface="Calibri"/>
                <a:cs typeface="Calibri"/>
              </a:rPr>
              <a:t> </a:t>
            </a:r>
            <a:r>
              <a:rPr sz="800" spc="-5" dirty="0">
                <a:solidFill>
                  <a:srgbClr val="231F20"/>
                </a:solidFill>
                <a:latin typeface="Calibri"/>
                <a:cs typeface="Calibri"/>
              </a:rPr>
              <a:t>priu: </a:t>
            </a:r>
            <a:r>
              <a:rPr sz="800" dirty="0">
                <a:solidFill>
                  <a:srgbClr val="231F20"/>
                </a:solidFill>
                <a:latin typeface="Calibri"/>
                <a:cs typeface="Calibri"/>
              </a:rPr>
              <a:t>acel </a:t>
            </a:r>
            <a:r>
              <a:rPr sz="800" spc="5" dirty="0">
                <a:solidFill>
                  <a:srgbClr val="231F20"/>
                </a:solidFill>
                <a:latin typeface="Calibri"/>
                <a:cs typeface="Calibri"/>
              </a:rPr>
              <a:t>melanj </a:t>
            </a:r>
            <a:r>
              <a:rPr sz="800" dirty="0">
                <a:solidFill>
                  <a:srgbClr val="231F20"/>
                </a:solidFill>
                <a:latin typeface="Calibri"/>
                <a:cs typeface="Calibri"/>
              </a:rPr>
              <a:t>estetic al pietrei</a:t>
            </a:r>
            <a:r>
              <a:rPr sz="800" spc="-23" dirty="0">
                <a:solidFill>
                  <a:srgbClr val="231F20"/>
                </a:solidFill>
                <a:latin typeface="Calibri"/>
                <a:cs typeface="Calibri"/>
              </a:rPr>
              <a:t> </a:t>
            </a:r>
            <a:r>
              <a:rPr sz="800" spc="5" dirty="0">
                <a:solidFill>
                  <a:srgbClr val="231F20"/>
                </a:solidFill>
                <a:latin typeface="Calibri"/>
                <a:cs typeface="Calibri"/>
              </a:rPr>
              <a:t>robuste</a:t>
            </a:r>
            <a:r>
              <a:rPr sz="800" spc="56" dirty="0">
                <a:solidFill>
                  <a:srgbClr val="231F20"/>
                </a:solidFill>
                <a:latin typeface="Calibri"/>
                <a:cs typeface="Calibri"/>
              </a:rPr>
              <a:t> </a:t>
            </a:r>
            <a:r>
              <a:rPr sz="800" spc="14" dirty="0">
                <a:solidFill>
                  <a:srgbClr val="231F20"/>
                </a:solidFill>
                <a:latin typeface="Calibri"/>
                <a:cs typeface="Calibri"/>
              </a:rPr>
              <a:t>cu </a:t>
            </a:r>
            <a:r>
              <a:rPr sz="800" dirty="0">
                <a:solidFill>
                  <a:srgbClr val="231F20"/>
                </a:solidFill>
                <a:latin typeface="Calibri"/>
                <a:cs typeface="Calibri"/>
              </a:rPr>
              <a:t> apa</a:t>
            </a:r>
            <a:r>
              <a:rPr sz="800" spc="-84" dirty="0">
                <a:solidFill>
                  <a:srgbClr val="231F20"/>
                </a:solidFill>
                <a:latin typeface="Calibri"/>
                <a:cs typeface="Calibri"/>
              </a:rPr>
              <a:t> </a:t>
            </a:r>
            <a:r>
              <a:rPr sz="800" spc="5" dirty="0">
                <a:solidFill>
                  <a:srgbClr val="231F20"/>
                </a:solidFill>
                <a:latin typeface="Calibri"/>
                <a:cs typeface="Calibri"/>
              </a:rPr>
              <a:t>limpede</a:t>
            </a:r>
            <a:r>
              <a:rPr sz="800" spc="-84" dirty="0">
                <a:solidFill>
                  <a:srgbClr val="231F20"/>
                </a:solidFill>
                <a:latin typeface="Calibri"/>
                <a:cs typeface="Calibri"/>
              </a:rPr>
              <a:t> </a:t>
            </a:r>
            <a:r>
              <a:rPr sz="800" spc="-5" dirty="0">
                <a:solidFill>
                  <a:srgbClr val="231F20"/>
                </a:solidFill>
                <a:latin typeface="Calibri"/>
                <a:cs typeface="Calibri"/>
              </a:rPr>
              <a:t>şi</a:t>
            </a:r>
            <a:r>
              <a:rPr sz="800" spc="-84" dirty="0">
                <a:solidFill>
                  <a:srgbClr val="231F20"/>
                </a:solidFill>
                <a:latin typeface="Calibri"/>
                <a:cs typeface="Calibri"/>
              </a:rPr>
              <a:t> </a:t>
            </a:r>
            <a:r>
              <a:rPr sz="800" dirty="0">
                <a:solidFill>
                  <a:srgbClr val="231F20"/>
                </a:solidFill>
                <a:latin typeface="Calibri"/>
                <a:cs typeface="Calibri"/>
              </a:rPr>
              <a:t>nisipul</a:t>
            </a:r>
            <a:r>
              <a:rPr sz="800" spc="-84" dirty="0">
                <a:solidFill>
                  <a:srgbClr val="231F20"/>
                </a:solidFill>
                <a:latin typeface="Calibri"/>
                <a:cs typeface="Calibri"/>
              </a:rPr>
              <a:t> </a:t>
            </a:r>
            <a:r>
              <a:rPr sz="800" dirty="0">
                <a:solidFill>
                  <a:srgbClr val="231F20"/>
                </a:solidFill>
                <a:latin typeface="Calibri"/>
                <a:cs typeface="Calibri"/>
              </a:rPr>
              <a:t>sidefiu</a:t>
            </a:r>
            <a:r>
              <a:rPr sz="800" spc="-84" dirty="0">
                <a:solidFill>
                  <a:srgbClr val="231F20"/>
                </a:solidFill>
                <a:latin typeface="Calibri"/>
                <a:cs typeface="Calibri"/>
              </a:rPr>
              <a:t> </a:t>
            </a:r>
            <a:r>
              <a:rPr sz="800" spc="-5" dirty="0">
                <a:solidFill>
                  <a:srgbClr val="231F20"/>
                </a:solidFill>
                <a:latin typeface="Calibri"/>
                <a:cs typeface="Calibri"/>
              </a:rPr>
              <a:t>al</a:t>
            </a:r>
            <a:r>
              <a:rPr sz="800" spc="-84" dirty="0">
                <a:solidFill>
                  <a:srgbClr val="231F20"/>
                </a:solidFill>
                <a:latin typeface="Calibri"/>
                <a:cs typeface="Calibri"/>
              </a:rPr>
              <a:t> </a:t>
            </a:r>
            <a:r>
              <a:rPr sz="800" dirty="0">
                <a:solidFill>
                  <a:srgbClr val="231F20"/>
                </a:solidFill>
                <a:latin typeface="Calibri"/>
                <a:cs typeface="Calibri"/>
              </a:rPr>
              <a:t>plajelor</a:t>
            </a:r>
            <a:r>
              <a:rPr sz="800" spc="-84" dirty="0">
                <a:solidFill>
                  <a:srgbClr val="231F20"/>
                </a:solidFill>
                <a:latin typeface="Calibri"/>
                <a:cs typeface="Calibri"/>
              </a:rPr>
              <a:t> </a:t>
            </a:r>
            <a:r>
              <a:rPr sz="800" spc="-14" dirty="0">
                <a:solidFill>
                  <a:srgbClr val="231F20"/>
                </a:solidFill>
                <a:latin typeface="Calibri"/>
                <a:cs typeface="Calibri"/>
              </a:rPr>
              <a:t>senine... </a:t>
            </a:r>
            <a:r>
              <a:rPr sz="800" spc="-37" dirty="0">
                <a:solidFill>
                  <a:srgbClr val="231F20"/>
                </a:solidFill>
                <a:latin typeface="Calibri"/>
                <a:cs typeface="Calibri"/>
              </a:rPr>
              <a:t> </a:t>
            </a:r>
            <a:r>
              <a:rPr sz="800" spc="-9" dirty="0">
                <a:solidFill>
                  <a:srgbClr val="231F20"/>
                </a:solidFill>
                <a:latin typeface="Calibri"/>
                <a:cs typeface="Calibri"/>
              </a:rPr>
              <a:t>Vă </a:t>
            </a:r>
            <a:r>
              <a:rPr sz="800" spc="9" dirty="0">
                <a:solidFill>
                  <a:srgbClr val="231F20"/>
                </a:solidFill>
                <a:latin typeface="Calibri"/>
                <a:cs typeface="Calibri"/>
              </a:rPr>
              <a:t>recomandăm </a:t>
            </a:r>
            <a:r>
              <a:rPr sz="800" spc="14" dirty="0">
                <a:solidFill>
                  <a:srgbClr val="231F20"/>
                </a:solidFill>
                <a:latin typeface="Calibri"/>
                <a:cs typeface="Calibri"/>
              </a:rPr>
              <a:t>două </a:t>
            </a:r>
            <a:r>
              <a:rPr sz="800" spc="-5" dirty="0">
                <a:solidFill>
                  <a:srgbClr val="231F20"/>
                </a:solidFill>
                <a:latin typeface="Calibri"/>
                <a:cs typeface="Calibri"/>
              </a:rPr>
              <a:t>trasee.</a:t>
            </a:r>
            <a:r>
              <a:rPr sz="800" spc="47" dirty="0">
                <a:solidFill>
                  <a:srgbClr val="231F20"/>
                </a:solidFill>
                <a:latin typeface="Calibri"/>
                <a:cs typeface="Calibri"/>
              </a:rPr>
              <a:t> </a:t>
            </a:r>
            <a:r>
              <a:rPr sz="800" dirty="0">
                <a:solidFill>
                  <a:srgbClr val="231F20"/>
                </a:solidFill>
                <a:latin typeface="Calibri"/>
                <a:cs typeface="Calibri"/>
              </a:rPr>
              <a:t>Primul,</a:t>
            </a:r>
            <a:r>
              <a:rPr sz="800" spc="56" dirty="0">
                <a:solidFill>
                  <a:srgbClr val="231F20"/>
                </a:solidFill>
                <a:latin typeface="Calibri"/>
                <a:cs typeface="Calibri"/>
              </a:rPr>
              <a:t> </a:t>
            </a:r>
            <a:r>
              <a:rPr sz="800" spc="5" dirty="0">
                <a:solidFill>
                  <a:srgbClr val="231F20"/>
                </a:solidFill>
                <a:latin typeface="Calibri"/>
                <a:cs typeface="Calibri"/>
              </a:rPr>
              <a:t>prin  </a:t>
            </a:r>
            <a:r>
              <a:rPr sz="800" spc="9" dirty="0">
                <a:solidFill>
                  <a:srgbClr val="231F20"/>
                </a:solidFill>
                <a:latin typeface="Calibri"/>
                <a:cs typeface="Calibri"/>
              </a:rPr>
              <a:t>pădurile </a:t>
            </a:r>
            <a:r>
              <a:rPr sz="800" spc="14" dirty="0">
                <a:solidFill>
                  <a:srgbClr val="231F20"/>
                </a:solidFill>
                <a:latin typeface="Calibri"/>
                <a:cs typeface="Calibri"/>
              </a:rPr>
              <a:t>de </a:t>
            </a:r>
            <a:r>
              <a:rPr sz="800" spc="23" dirty="0">
                <a:solidFill>
                  <a:srgbClr val="231F20"/>
                </a:solidFill>
                <a:latin typeface="Calibri"/>
                <a:cs typeface="Calibri"/>
              </a:rPr>
              <a:t>mangrove </a:t>
            </a:r>
            <a:r>
              <a:rPr sz="800" dirty="0">
                <a:solidFill>
                  <a:srgbClr val="231F20"/>
                </a:solidFill>
                <a:latin typeface="Calibri"/>
                <a:cs typeface="Calibri"/>
              </a:rPr>
              <a:t>la </a:t>
            </a:r>
            <a:r>
              <a:rPr sz="800" spc="14" dirty="0">
                <a:solidFill>
                  <a:srgbClr val="231F20"/>
                </a:solidFill>
                <a:latin typeface="Calibri"/>
                <a:cs typeface="Calibri"/>
              </a:rPr>
              <a:t>Tham</a:t>
            </a:r>
            <a:r>
              <a:rPr sz="800" spc="-33" dirty="0">
                <a:solidFill>
                  <a:srgbClr val="231F20"/>
                </a:solidFill>
                <a:latin typeface="Calibri"/>
                <a:cs typeface="Calibri"/>
              </a:rPr>
              <a:t> </a:t>
            </a:r>
            <a:r>
              <a:rPr sz="800" spc="5" dirty="0">
                <a:solidFill>
                  <a:srgbClr val="231F20"/>
                </a:solidFill>
                <a:latin typeface="Calibri"/>
                <a:cs typeface="Calibri"/>
              </a:rPr>
              <a:t>Lot,</a:t>
            </a:r>
            <a:r>
              <a:rPr sz="800" spc="121" dirty="0">
                <a:solidFill>
                  <a:srgbClr val="231F20"/>
                </a:solidFill>
                <a:latin typeface="Calibri"/>
                <a:cs typeface="Calibri"/>
              </a:rPr>
              <a:t> </a:t>
            </a:r>
            <a:r>
              <a:rPr sz="800" spc="9" dirty="0">
                <a:solidFill>
                  <a:srgbClr val="231F20"/>
                </a:solidFill>
                <a:latin typeface="Calibri"/>
                <a:cs typeface="Calibri"/>
              </a:rPr>
              <a:t>tunelul </a:t>
            </a:r>
            <a:r>
              <a:rPr sz="800" dirty="0">
                <a:solidFill>
                  <a:srgbClr val="231F20"/>
                </a:solidFill>
                <a:latin typeface="Calibri"/>
                <a:cs typeface="Calibri"/>
              </a:rPr>
              <a:t> </a:t>
            </a:r>
            <a:r>
              <a:rPr sz="800" spc="23" dirty="0">
                <a:solidFill>
                  <a:srgbClr val="231F20"/>
                </a:solidFill>
                <a:latin typeface="Calibri"/>
                <a:cs typeface="Calibri"/>
              </a:rPr>
              <a:t>împodobit </a:t>
            </a:r>
            <a:r>
              <a:rPr sz="800" spc="14" dirty="0">
                <a:solidFill>
                  <a:srgbClr val="231F20"/>
                </a:solidFill>
                <a:latin typeface="Calibri"/>
                <a:cs typeface="Calibri"/>
              </a:rPr>
              <a:t>cu </a:t>
            </a:r>
            <a:r>
              <a:rPr sz="800" dirty="0">
                <a:solidFill>
                  <a:srgbClr val="231F20"/>
                </a:solidFill>
                <a:latin typeface="Calibri"/>
                <a:cs typeface="Calibri"/>
              </a:rPr>
              <a:t>stalactite si </a:t>
            </a:r>
            <a:r>
              <a:rPr sz="800" spc="9" dirty="0">
                <a:solidFill>
                  <a:srgbClr val="231F20"/>
                </a:solidFill>
                <a:latin typeface="Calibri"/>
                <a:cs typeface="Calibri"/>
              </a:rPr>
              <a:t>stalagmite</a:t>
            </a:r>
            <a:r>
              <a:rPr sz="800" spc="-9" dirty="0">
                <a:solidFill>
                  <a:srgbClr val="231F20"/>
                </a:solidFill>
                <a:latin typeface="Calibri"/>
                <a:cs typeface="Calibri"/>
              </a:rPr>
              <a:t> </a:t>
            </a:r>
            <a:r>
              <a:rPr sz="800" spc="14" dirty="0">
                <a:solidFill>
                  <a:srgbClr val="231F20"/>
                </a:solidFill>
                <a:latin typeface="Calibri"/>
                <a:cs typeface="Calibri"/>
              </a:rPr>
              <a:t>de</a:t>
            </a:r>
            <a:r>
              <a:rPr sz="800" spc="79" dirty="0">
                <a:solidFill>
                  <a:srgbClr val="231F20"/>
                </a:solidFill>
                <a:latin typeface="Calibri"/>
                <a:cs typeface="Calibri"/>
              </a:rPr>
              <a:t> </a:t>
            </a:r>
            <a:r>
              <a:rPr sz="800" spc="14" dirty="0">
                <a:solidFill>
                  <a:srgbClr val="231F20"/>
                </a:solidFill>
                <a:latin typeface="Calibri"/>
                <a:cs typeface="Calibri"/>
              </a:rPr>
              <a:t>sub </a:t>
            </a:r>
            <a:r>
              <a:rPr sz="800" spc="9" dirty="0">
                <a:solidFill>
                  <a:srgbClr val="231F20"/>
                </a:solidFill>
                <a:latin typeface="Calibri"/>
                <a:cs typeface="Calibri"/>
              </a:rPr>
              <a:t> </a:t>
            </a:r>
            <a:r>
              <a:rPr sz="800" spc="14" dirty="0">
                <a:solidFill>
                  <a:srgbClr val="231F20"/>
                </a:solidFill>
                <a:latin typeface="Calibri"/>
                <a:cs typeface="Calibri"/>
              </a:rPr>
              <a:t>muntele </a:t>
            </a:r>
            <a:r>
              <a:rPr sz="800" spc="23" dirty="0">
                <a:solidFill>
                  <a:srgbClr val="231F20"/>
                </a:solidFill>
                <a:latin typeface="Calibri"/>
                <a:cs typeface="Calibri"/>
              </a:rPr>
              <a:t>de </a:t>
            </a:r>
            <a:r>
              <a:rPr sz="800" dirty="0">
                <a:solidFill>
                  <a:srgbClr val="231F20"/>
                </a:solidFill>
                <a:latin typeface="Calibri"/>
                <a:cs typeface="Calibri"/>
              </a:rPr>
              <a:t>calcar. </a:t>
            </a:r>
            <a:r>
              <a:rPr sz="800" spc="28" dirty="0">
                <a:solidFill>
                  <a:srgbClr val="231F20"/>
                </a:solidFill>
                <a:latin typeface="Calibri"/>
                <a:cs typeface="Calibri"/>
              </a:rPr>
              <a:t>Apoi </a:t>
            </a:r>
            <a:r>
              <a:rPr sz="800" spc="23" dirty="0">
                <a:solidFill>
                  <a:srgbClr val="231F20"/>
                </a:solidFill>
                <a:latin typeface="Calibri"/>
                <a:cs typeface="Calibri"/>
              </a:rPr>
              <a:t>până </a:t>
            </a:r>
            <a:r>
              <a:rPr sz="800" dirty="0">
                <a:solidFill>
                  <a:srgbClr val="231F20"/>
                </a:solidFill>
                <a:latin typeface="Calibri"/>
                <a:cs typeface="Calibri"/>
              </a:rPr>
              <a:t>la</a:t>
            </a:r>
            <a:r>
              <a:rPr sz="800" spc="47" dirty="0">
                <a:solidFill>
                  <a:srgbClr val="231F20"/>
                </a:solidFill>
                <a:latin typeface="Calibri"/>
                <a:cs typeface="Calibri"/>
              </a:rPr>
              <a:t> </a:t>
            </a:r>
            <a:r>
              <a:rPr sz="800" spc="23" dirty="0">
                <a:solidFill>
                  <a:srgbClr val="231F20"/>
                </a:solidFill>
                <a:latin typeface="Calibri"/>
                <a:cs typeface="Calibri"/>
              </a:rPr>
              <a:t>Tham</a:t>
            </a:r>
            <a:r>
              <a:rPr sz="800" spc="163" dirty="0">
                <a:solidFill>
                  <a:srgbClr val="231F20"/>
                </a:solidFill>
                <a:latin typeface="Calibri"/>
                <a:cs typeface="Calibri"/>
              </a:rPr>
              <a:t> </a:t>
            </a:r>
            <a:r>
              <a:rPr sz="800" spc="9" dirty="0">
                <a:solidFill>
                  <a:srgbClr val="231F20"/>
                </a:solidFill>
                <a:latin typeface="Calibri"/>
                <a:cs typeface="Calibri"/>
              </a:rPr>
              <a:t>Phi </a:t>
            </a:r>
            <a:r>
              <a:rPr sz="800" dirty="0">
                <a:solidFill>
                  <a:srgbClr val="231F20"/>
                </a:solidFill>
                <a:latin typeface="Calibri"/>
                <a:cs typeface="Calibri"/>
              </a:rPr>
              <a:t> </a:t>
            </a:r>
            <a:r>
              <a:rPr sz="800" spc="9" dirty="0">
                <a:solidFill>
                  <a:srgbClr val="231F20"/>
                </a:solidFill>
                <a:latin typeface="Calibri"/>
                <a:cs typeface="Calibri"/>
              </a:rPr>
              <a:t>Hua </a:t>
            </a:r>
            <a:r>
              <a:rPr sz="800" spc="-28" dirty="0">
                <a:solidFill>
                  <a:srgbClr val="231F20"/>
                </a:solidFill>
                <a:latin typeface="Calibri"/>
                <a:cs typeface="Calibri"/>
              </a:rPr>
              <a:t>To, </a:t>
            </a:r>
            <a:r>
              <a:rPr sz="800" spc="9" dirty="0">
                <a:solidFill>
                  <a:srgbClr val="231F20"/>
                </a:solidFill>
                <a:latin typeface="Calibri"/>
                <a:cs typeface="Calibri"/>
              </a:rPr>
              <a:t>numit </a:t>
            </a:r>
            <a:r>
              <a:rPr sz="800" dirty="0">
                <a:solidFill>
                  <a:srgbClr val="231F20"/>
                </a:solidFill>
                <a:latin typeface="Calibri"/>
                <a:cs typeface="Calibri"/>
              </a:rPr>
              <a:t>şi </a:t>
            </a:r>
            <a:r>
              <a:rPr sz="800" spc="9" dirty="0">
                <a:solidFill>
                  <a:srgbClr val="231F20"/>
                </a:solidFill>
                <a:latin typeface="Calibri"/>
                <a:cs typeface="Calibri"/>
              </a:rPr>
              <a:t>Tham Hua </a:t>
            </a:r>
            <a:r>
              <a:rPr sz="800" dirty="0">
                <a:solidFill>
                  <a:srgbClr val="231F20"/>
                </a:solidFill>
                <a:latin typeface="Calibri"/>
                <a:cs typeface="Calibri"/>
              </a:rPr>
              <a:t>Kalok, </a:t>
            </a:r>
            <a:r>
              <a:rPr sz="800" spc="14" dirty="0">
                <a:solidFill>
                  <a:srgbClr val="231F20"/>
                </a:solidFill>
                <a:latin typeface="Calibri"/>
                <a:cs typeface="Calibri"/>
              </a:rPr>
              <a:t>unde</a:t>
            </a:r>
            <a:r>
              <a:rPr sz="800" spc="-98" dirty="0">
                <a:solidFill>
                  <a:srgbClr val="231F20"/>
                </a:solidFill>
                <a:latin typeface="Calibri"/>
                <a:cs typeface="Calibri"/>
              </a:rPr>
              <a:t> </a:t>
            </a:r>
            <a:r>
              <a:rPr sz="800" dirty="0">
                <a:solidFill>
                  <a:srgbClr val="231F20"/>
                </a:solidFill>
                <a:latin typeface="Calibri"/>
                <a:cs typeface="Calibri"/>
              </a:rPr>
              <a:t>puteți</a:t>
            </a:r>
            <a:endParaRPr sz="800" dirty="0">
              <a:latin typeface="Calibri"/>
              <a:cs typeface="Calibri"/>
            </a:endParaRPr>
          </a:p>
          <a:p>
            <a:pPr marL="11826">
              <a:spcBef>
                <a:spcPts val="158"/>
              </a:spcBef>
            </a:pPr>
            <a:r>
              <a:rPr sz="800" spc="5" dirty="0">
                <a:solidFill>
                  <a:srgbClr val="231F20"/>
                </a:solidFill>
                <a:latin typeface="Calibri"/>
                <a:cs typeface="Calibri"/>
              </a:rPr>
              <a:t>vedea </a:t>
            </a:r>
            <a:r>
              <a:rPr sz="800" dirty="0">
                <a:solidFill>
                  <a:srgbClr val="231F20"/>
                </a:solidFill>
                <a:latin typeface="Calibri"/>
                <a:cs typeface="Calibri"/>
              </a:rPr>
              <a:t>anticele </a:t>
            </a:r>
            <a:r>
              <a:rPr sz="800" spc="5" dirty="0">
                <a:solidFill>
                  <a:srgbClr val="231F20"/>
                </a:solidFill>
                <a:latin typeface="Calibri"/>
                <a:cs typeface="Calibri"/>
              </a:rPr>
              <a:t>picturi</a:t>
            </a:r>
            <a:r>
              <a:rPr sz="800" spc="-56" dirty="0">
                <a:solidFill>
                  <a:srgbClr val="231F20"/>
                </a:solidFill>
                <a:latin typeface="Calibri"/>
                <a:cs typeface="Calibri"/>
              </a:rPr>
              <a:t> </a:t>
            </a:r>
            <a:r>
              <a:rPr sz="800" spc="-5" dirty="0">
                <a:solidFill>
                  <a:srgbClr val="231F20"/>
                </a:solidFill>
                <a:latin typeface="Calibri"/>
                <a:cs typeface="Calibri"/>
              </a:rPr>
              <a:t>rupestre.</a:t>
            </a:r>
            <a:endParaRPr sz="800" dirty="0">
              <a:latin typeface="Calibri"/>
              <a:cs typeface="Calibri"/>
            </a:endParaRPr>
          </a:p>
          <a:p>
            <a:pPr marL="11826" marR="5322" indent="133637" algn="just">
              <a:lnSpc>
                <a:spcPct val="115700"/>
              </a:lnSpc>
            </a:pPr>
            <a:r>
              <a:rPr sz="800" spc="9" dirty="0">
                <a:solidFill>
                  <a:srgbClr val="231F20"/>
                </a:solidFill>
                <a:latin typeface="Calibri"/>
                <a:cs typeface="Calibri"/>
              </a:rPr>
              <a:t>Al </a:t>
            </a:r>
            <a:r>
              <a:rPr sz="800" spc="5" dirty="0">
                <a:solidFill>
                  <a:srgbClr val="231F20"/>
                </a:solidFill>
                <a:latin typeface="Calibri"/>
                <a:cs typeface="Calibri"/>
              </a:rPr>
              <a:t>doilea </a:t>
            </a:r>
            <a:r>
              <a:rPr sz="800" dirty="0">
                <a:solidFill>
                  <a:srgbClr val="231F20"/>
                </a:solidFill>
                <a:latin typeface="Calibri"/>
                <a:cs typeface="Calibri"/>
              </a:rPr>
              <a:t>traseu </a:t>
            </a:r>
            <a:r>
              <a:rPr sz="800" spc="14" dirty="0">
                <a:solidFill>
                  <a:srgbClr val="231F20"/>
                </a:solidFill>
                <a:latin typeface="Calibri"/>
                <a:cs typeface="Calibri"/>
              </a:rPr>
              <a:t>cu </a:t>
            </a:r>
            <a:r>
              <a:rPr sz="800" spc="5" dirty="0">
                <a:solidFill>
                  <a:srgbClr val="231F20"/>
                </a:solidFill>
                <a:latin typeface="Calibri"/>
                <a:cs typeface="Calibri"/>
              </a:rPr>
              <a:t>caiacul </a:t>
            </a:r>
            <a:r>
              <a:rPr sz="800" dirty="0">
                <a:solidFill>
                  <a:srgbClr val="231F20"/>
                </a:solidFill>
                <a:latin typeface="Calibri"/>
                <a:cs typeface="Calibri"/>
              </a:rPr>
              <a:t>este către </a:t>
            </a:r>
            <a:r>
              <a:rPr sz="800" spc="9" dirty="0">
                <a:solidFill>
                  <a:srgbClr val="231F20"/>
                </a:solidFill>
                <a:latin typeface="Calibri"/>
                <a:cs typeface="Calibri"/>
              </a:rPr>
              <a:t>Khao  </a:t>
            </a:r>
            <a:r>
              <a:rPr sz="800" spc="-5" dirty="0">
                <a:solidFill>
                  <a:srgbClr val="231F20"/>
                </a:solidFill>
                <a:latin typeface="Calibri"/>
                <a:cs typeface="Calibri"/>
              </a:rPr>
              <a:t>Karot. </a:t>
            </a:r>
            <a:r>
              <a:rPr sz="800" dirty="0">
                <a:solidFill>
                  <a:srgbClr val="231F20"/>
                </a:solidFill>
                <a:latin typeface="Calibri"/>
                <a:cs typeface="Calibri"/>
              </a:rPr>
              <a:t>Înconjurat </a:t>
            </a:r>
            <a:r>
              <a:rPr sz="800" spc="9" dirty="0">
                <a:solidFill>
                  <a:srgbClr val="231F20"/>
                </a:solidFill>
                <a:latin typeface="Calibri"/>
                <a:cs typeface="Calibri"/>
              </a:rPr>
              <a:t>de </a:t>
            </a:r>
            <a:r>
              <a:rPr sz="800" dirty="0">
                <a:solidFill>
                  <a:srgbClr val="231F20"/>
                </a:solidFill>
                <a:latin typeface="Calibri"/>
                <a:cs typeface="Calibri"/>
              </a:rPr>
              <a:t>mlaştini pitoreşti </a:t>
            </a:r>
            <a:r>
              <a:rPr sz="800" spc="9" dirty="0">
                <a:solidFill>
                  <a:srgbClr val="231F20"/>
                </a:solidFill>
                <a:latin typeface="Calibri"/>
                <a:cs typeface="Calibri"/>
              </a:rPr>
              <a:t>de</a:t>
            </a:r>
            <a:r>
              <a:rPr sz="800" spc="-135" dirty="0">
                <a:solidFill>
                  <a:srgbClr val="231F20"/>
                </a:solidFill>
                <a:latin typeface="Calibri"/>
                <a:cs typeface="Calibri"/>
              </a:rPr>
              <a:t> </a:t>
            </a:r>
            <a:r>
              <a:rPr sz="800" spc="9" dirty="0">
                <a:solidFill>
                  <a:srgbClr val="231F20"/>
                </a:solidFill>
                <a:latin typeface="Calibri"/>
                <a:cs typeface="Calibri"/>
              </a:rPr>
              <a:t>man-  </a:t>
            </a:r>
            <a:r>
              <a:rPr sz="800" dirty="0">
                <a:solidFill>
                  <a:srgbClr val="231F20"/>
                </a:solidFill>
                <a:latin typeface="Calibri"/>
                <a:cs typeface="Calibri"/>
              </a:rPr>
              <a:t>grove, </a:t>
            </a:r>
            <a:r>
              <a:rPr sz="800" spc="5" dirty="0">
                <a:solidFill>
                  <a:srgbClr val="231F20"/>
                </a:solidFill>
                <a:latin typeface="Calibri"/>
                <a:cs typeface="Calibri"/>
              </a:rPr>
              <a:t>muntele </a:t>
            </a:r>
            <a:r>
              <a:rPr sz="800" dirty="0">
                <a:solidFill>
                  <a:srgbClr val="231F20"/>
                </a:solidFill>
                <a:latin typeface="Calibri"/>
                <a:cs typeface="Calibri"/>
              </a:rPr>
              <a:t>este </a:t>
            </a:r>
            <a:r>
              <a:rPr sz="800" spc="14" dirty="0">
                <a:solidFill>
                  <a:srgbClr val="231F20"/>
                </a:solidFill>
                <a:latin typeface="Calibri"/>
                <a:cs typeface="Calibri"/>
              </a:rPr>
              <a:t>un </a:t>
            </a:r>
            <a:r>
              <a:rPr sz="800" spc="9" dirty="0">
                <a:solidFill>
                  <a:srgbClr val="231F20"/>
                </a:solidFill>
                <a:latin typeface="Calibri"/>
                <a:cs typeface="Calibri"/>
              </a:rPr>
              <a:t>loc </a:t>
            </a:r>
            <a:r>
              <a:rPr sz="800" dirty="0">
                <a:solidFill>
                  <a:srgbClr val="231F20"/>
                </a:solidFill>
                <a:latin typeface="Calibri"/>
                <a:cs typeface="Calibri"/>
              </a:rPr>
              <a:t>sălbatic, fascinant,  vibrant, </a:t>
            </a:r>
            <a:r>
              <a:rPr sz="800" spc="14" dirty="0">
                <a:solidFill>
                  <a:srgbClr val="231F20"/>
                </a:solidFill>
                <a:latin typeface="Calibri"/>
                <a:cs typeface="Calibri"/>
              </a:rPr>
              <a:t>unde </a:t>
            </a:r>
            <a:r>
              <a:rPr sz="800" spc="23" dirty="0">
                <a:solidFill>
                  <a:srgbClr val="231F20"/>
                </a:solidFill>
                <a:latin typeface="Calibri"/>
                <a:cs typeface="Calibri"/>
              </a:rPr>
              <a:t>pe </a:t>
            </a:r>
            <a:r>
              <a:rPr sz="800" spc="5" dirty="0">
                <a:solidFill>
                  <a:srgbClr val="231F20"/>
                </a:solidFill>
                <a:latin typeface="Calibri"/>
                <a:cs typeface="Calibri"/>
              </a:rPr>
              <a:t>alocuri </a:t>
            </a:r>
            <a:r>
              <a:rPr sz="800" dirty="0">
                <a:solidFill>
                  <a:srgbClr val="231F20"/>
                </a:solidFill>
                <a:latin typeface="Calibri"/>
                <a:cs typeface="Calibri"/>
              </a:rPr>
              <a:t>veți </a:t>
            </a:r>
            <a:r>
              <a:rPr sz="800" spc="9" dirty="0">
                <a:solidFill>
                  <a:srgbClr val="231F20"/>
                </a:solidFill>
                <a:latin typeface="Calibri"/>
                <a:cs typeface="Calibri"/>
              </a:rPr>
              <a:t>observa </a:t>
            </a:r>
            <a:r>
              <a:rPr sz="800" dirty="0">
                <a:solidFill>
                  <a:srgbClr val="231F20"/>
                </a:solidFill>
                <a:latin typeface="Calibri"/>
                <a:cs typeface="Calibri"/>
              </a:rPr>
              <a:t>pereții  purtători </a:t>
            </a:r>
            <a:r>
              <a:rPr sz="800" spc="9" dirty="0">
                <a:solidFill>
                  <a:srgbClr val="231F20"/>
                </a:solidFill>
                <a:latin typeface="Calibri"/>
                <a:cs typeface="Calibri"/>
              </a:rPr>
              <a:t>de </a:t>
            </a:r>
            <a:r>
              <a:rPr sz="800" spc="-9" dirty="0">
                <a:solidFill>
                  <a:srgbClr val="231F20"/>
                </a:solidFill>
                <a:latin typeface="Calibri"/>
                <a:cs typeface="Calibri"/>
              </a:rPr>
              <a:t>istorie: </a:t>
            </a:r>
            <a:r>
              <a:rPr sz="800" spc="5" dirty="0">
                <a:solidFill>
                  <a:srgbClr val="231F20"/>
                </a:solidFill>
                <a:latin typeface="Calibri"/>
                <a:cs typeface="Calibri"/>
              </a:rPr>
              <a:t>picturile</a:t>
            </a:r>
            <a:r>
              <a:rPr sz="800" spc="-47" dirty="0">
                <a:solidFill>
                  <a:srgbClr val="231F20"/>
                </a:solidFill>
                <a:latin typeface="Calibri"/>
                <a:cs typeface="Calibri"/>
              </a:rPr>
              <a:t> </a:t>
            </a:r>
            <a:r>
              <a:rPr sz="800" spc="-5" dirty="0">
                <a:solidFill>
                  <a:srgbClr val="231F20"/>
                </a:solidFill>
                <a:latin typeface="Calibri"/>
                <a:cs typeface="Calibri"/>
              </a:rPr>
              <a:t>preistorice.</a:t>
            </a:r>
            <a:endParaRPr sz="800" dirty="0">
              <a:latin typeface="Calibri"/>
              <a:cs typeface="Calibri"/>
            </a:endParaRPr>
          </a:p>
          <a:p>
            <a:pPr marL="11826" marR="4730" indent="133637" algn="just">
              <a:lnSpc>
                <a:spcPct val="115700"/>
              </a:lnSpc>
            </a:pPr>
            <a:r>
              <a:rPr sz="800" spc="28" dirty="0">
                <a:solidFill>
                  <a:srgbClr val="231F20"/>
                </a:solidFill>
                <a:latin typeface="Calibri"/>
                <a:cs typeface="Calibri"/>
              </a:rPr>
              <a:t>Acest </a:t>
            </a:r>
            <a:r>
              <a:rPr sz="800" spc="33" dirty="0">
                <a:solidFill>
                  <a:srgbClr val="231F20"/>
                </a:solidFill>
                <a:latin typeface="Calibri"/>
                <a:cs typeface="Calibri"/>
              </a:rPr>
              <a:t>sport </a:t>
            </a:r>
            <a:r>
              <a:rPr sz="800" spc="23" dirty="0">
                <a:solidFill>
                  <a:srgbClr val="231F20"/>
                </a:solidFill>
                <a:latin typeface="Calibri"/>
                <a:cs typeface="Calibri"/>
              </a:rPr>
              <a:t>este </a:t>
            </a:r>
            <a:r>
              <a:rPr sz="800" spc="28" dirty="0">
                <a:solidFill>
                  <a:srgbClr val="231F20"/>
                </a:solidFill>
                <a:latin typeface="Calibri"/>
                <a:cs typeface="Calibri"/>
              </a:rPr>
              <a:t>accesibil </a:t>
            </a:r>
            <a:r>
              <a:rPr sz="800" spc="14" dirty="0">
                <a:solidFill>
                  <a:srgbClr val="231F20"/>
                </a:solidFill>
                <a:latin typeface="Calibri"/>
                <a:cs typeface="Calibri"/>
              </a:rPr>
              <a:t>atât </a:t>
            </a:r>
            <a:r>
              <a:rPr sz="800" spc="23" dirty="0">
                <a:solidFill>
                  <a:srgbClr val="231F20"/>
                </a:solidFill>
                <a:latin typeface="Calibri"/>
                <a:cs typeface="Calibri"/>
              </a:rPr>
              <a:t>celor  </a:t>
            </a:r>
            <a:r>
              <a:rPr sz="800" spc="5" dirty="0">
                <a:solidFill>
                  <a:srgbClr val="231F20"/>
                </a:solidFill>
                <a:latin typeface="Calibri"/>
                <a:cs typeface="Calibri"/>
              </a:rPr>
              <a:t>experimentați, cât </a:t>
            </a:r>
            <a:r>
              <a:rPr sz="800" dirty="0">
                <a:solidFill>
                  <a:srgbClr val="231F20"/>
                </a:solidFill>
                <a:latin typeface="Calibri"/>
                <a:cs typeface="Calibri"/>
              </a:rPr>
              <a:t>şi începătorilor, </a:t>
            </a:r>
            <a:r>
              <a:rPr sz="800" spc="5" dirty="0">
                <a:solidFill>
                  <a:srgbClr val="231F20"/>
                </a:solidFill>
                <a:latin typeface="Calibri"/>
                <a:cs typeface="Calibri"/>
              </a:rPr>
              <a:t>deoarece  </a:t>
            </a:r>
            <a:r>
              <a:rPr sz="800" spc="-5" dirty="0">
                <a:solidFill>
                  <a:srgbClr val="231F20"/>
                </a:solidFill>
                <a:latin typeface="Calibri"/>
                <a:cs typeface="Calibri"/>
              </a:rPr>
              <a:t>operatorii</a:t>
            </a:r>
            <a:r>
              <a:rPr sz="800" spc="-51" dirty="0">
                <a:solidFill>
                  <a:srgbClr val="231F20"/>
                </a:solidFill>
                <a:latin typeface="Calibri"/>
                <a:cs typeface="Calibri"/>
              </a:rPr>
              <a:t> </a:t>
            </a:r>
            <a:r>
              <a:rPr sz="800" spc="-9" dirty="0">
                <a:solidFill>
                  <a:srgbClr val="231F20"/>
                </a:solidFill>
                <a:latin typeface="Calibri"/>
                <a:cs typeface="Calibri"/>
              </a:rPr>
              <a:t>oferă</a:t>
            </a:r>
            <a:r>
              <a:rPr sz="800" spc="-51" dirty="0">
                <a:solidFill>
                  <a:srgbClr val="231F20"/>
                </a:solidFill>
                <a:latin typeface="Calibri"/>
                <a:cs typeface="Calibri"/>
              </a:rPr>
              <a:t> </a:t>
            </a:r>
            <a:r>
              <a:rPr sz="800" spc="-5" dirty="0">
                <a:solidFill>
                  <a:srgbClr val="231F20"/>
                </a:solidFill>
                <a:latin typeface="Calibri"/>
                <a:cs typeface="Calibri"/>
              </a:rPr>
              <a:t>instruire</a:t>
            </a:r>
            <a:r>
              <a:rPr sz="800" spc="-51" dirty="0">
                <a:solidFill>
                  <a:srgbClr val="231F20"/>
                </a:solidFill>
                <a:latin typeface="Calibri"/>
                <a:cs typeface="Calibri"/>
              </a:rPr>
              <a:t> </a:t>
            </a:r>
            <a:r>
              <a:rPr sz="800" spc="-5" dirty="0">
                <a:solidFill>
                  <a:srgbClr val="231F20"/>
                </a:solidFill>
                <a:latin typeface="Calibri"/>
                <a:cs typeface="Calibri"/>
              </a:rPr>
              <a:t>la</a:t>
            </a:r>
            <a:r>
              <a:rPr sz="800" spc="-51" dirty="0">
                <a:solidFill>
                  <a:srgbClr val="231F20"/>
                </a:solidFill>
                <a:latin typeface="Calibri"/>
                <a:cs typeface="Calibri"/>
              </a:rPr>
              <a:t> </a:t>
            </a:r>
            <a:r>
              <a:rPr sz="800" dirty="0">
                <a:solidFill>
                  <a:srgbClr val="231F20"/>
                </a:solidFill>
                <a:latin typeface="Calibri"/>
                <a:cs typeface="Calibri"/>
              </a:rPr>
              <a:t>începutul</a:t>
            </a:r>
            <a:r>
              <a:rPr sz="800" spc="-51" dirty="0">
                <a:solidFill>
                  <a:srgbClr val="231F20"/>
                </a:solidFill>
                <a:latin typeface="Calibri"/>
                <a:cs typeface="Calibri"/>
              </a:rPr>
              <a:t> </a:t>
            </a:r>
            <a:r>
              <a:rPr sz="800" spc="-9" dirty="0">
                <a:solidFill>
                  <a:srgbClr val="231F20"/>
                </a:solidFill>
                <a:latin typeface="Calibri"/>
                <a:cs typeface="Calibri"/>
              </a:rPr>
              <a:t>călătoriei.  </a:t>
            </a:r>
            <a:r>
              <a:rPr sz="800" dirty="0">
                <a:solidFill>
                  <a:srgbClr val="231F20"/>
                </a:solidFill>
                <a:latin typeface="Calibri"/>
                <a:cs typeface="Calibri"/>
              </a:rPr>
              <a:t>Centrul</a:t>
            </a:r>
            <a:r>
              <a:rPr sz="800" spc="-23" dirty="0">
                <a:solidFill>
                  <a:srgbClr val="231F20"/>
                </a:solidFill>
                <a:latin typeface="Calibri"/>
                <a:cs typeface="Calibri"/>
              </a:rPr>
              <a:t> </a:t>
            </a:r>
            <a:r>
              <a:rPr sz="800" spc="9" dirty="0">
                <a:solidFill>
                  <a:srgbClr val="231F20"/>
                </a:solidFill>
                <a:latin typeface="Calibri"/>
                <a:cs typeface="Calibri"/>
              </a:rPr>
              <a:t>de</a:t>
            </a:r>
            <a:r>
              <a:rPr sz="800" spc="-23" dirty="0">
                <a:solidFill>
                  <a:srgbClr val="231F20"/>
                </a:solidFill>
                <a:latin typeface="Calibri"/>
                <a:cs typeface="Calibri"/>
              </a:rPr>
              <a:t> </a:t>
            </a:r>
            <a:r>
              <a:rPr sz="800" spc="5" dirty="0">
                <a:solidFill>
                  <a:srgbClr val="231F20"/>
                </a:solidFill>
                <a:latin typeface="Calibri"/>
                <a:cs typeface="Calibri"/>
              </a:rPr>
              <a:t>caiac</a:t>
            </a:r>
            <a:r>
              <a:rPr sz="800" spc="-23" dirty="0">
                <a:solidFill>
                  <a:srgbClr val="231F20"/>
                </a:solidFill>
                <a:latin typeface="Calibri"/>
                <a:cs typeface="Calibri"/>
              </a:rPr>
              <a:t> </a:t>
            </a:r>
            <a:r>
              <a:rPr sz="800" dirty="0">
                <a:solidFill>
                  <a:srgbClr val="231F20"/>
                </a:solidFill>
                <a:latin typeface="Calibri"/>
                <a:cs typeface="Calibri"/>
              </a:rPr>
              <a:t>se</a:t>
            </a:r>
            <a:r>
              <a:rPr sz="800" spc="-23" dirty="0">
                <a:solidFill>
                  <a:srgbClr val="231F20"/>
                </a:solidFill>
                <a:latin typeface="Calibri"/>
                <a:cs typeface="Calibri"/>
              </a:rPr>
              <a:t> </a:t>
            </a:r>
            <a:r>
              <a:rPr sz="800" spc="-5" dirty="0">
                <a:solidFill>
                  <a:srgbClr val="231F20"/>
                </a:solidFill>
                <a:latin typeface="Calibri"/>
                <a:cs typeface="Calibri"/>
              </a:rPr>
              <a:t>află</a:t>
            </a:r>
            <a:r>
              <a:rPr sz="800" spc="-23" dirty="0">
                <a:solidFill>
                  <a:srgbClr val="231F20"/>
                </a:solidFill>
                <a:latin typeface="Calibri"/>
                <a:cs typeface="Calibri"/>
              </a:rPr>
              <a:t> </a:t>
            </a:r>
            <a:r>
              <a:rPr sz="800" dirty="0">
                <a:solidFill>
                  <a:srgbClr val="231F20"/>
                </a:solidFill>
                <a:latin typeface="Calibri"/>
                <a:cs typeface="Calibri"/>
              </a:rPr>
              <a:t>la</a:t>
            </a:r>
            <a:r>
              <a:rPr sz="800" spc="-23" dirty="0">
                <a:solidFill>
                  <a:srgbClr val="231F20"/>
                </a:solidFill>
                <a:latin typeface="Calibri"/>
                <a:cs typeface="Calibri"/>
              </a:rPr>
              <a:t> </a:t>
            </a:r>
            <a:r>
              <a:rPr sz="800" spc="14" dirty="0">
                <a:solidFill>
                  <a:srgbClr val="231F20"/>
                </a:solidFill>
                <a:latin typeface="Calibri"/>
                <a:cs typeface="Calibri"/>
              </a:rPr>
              <a:t>Ao</a:t>
            </a:r>
            <a:r>
              <a:rPr sz="800" spc="-23" dirty="0">
                <a:solidFill>
                  <a:srgbClr val="231F20"/>
                </a:solidFill>
                <a:latin typeface="Calibri"/>
                <a:cs typeface="Calibri"/>
              </a:rPr>
              <a:t> </a:t>
            </a:r>
            <a:r>
              <a:rPr sz="800" spc="9" dirty="0">
                <a:solidFill>
                  <a:srgbClr val="231F20"/>
                </a:solidFill>
                <a:latin typeface="Calibri"/>
                <a:cs typeface="Calibri"/>
              </a:rPr>
              <a:t>Nang,</a:t>
            </a:r>
            <a:r>
              <a:rPr sz="800" spc="-23" dirty="0">
                <a:solidFill>
                  <a:srgbClr val="231F20"/>
                </a:solidFill>
                <a:latin typeface="Calibri"/>
                <a:cs typeface="Calibri"/>
              </a:rPr>
              <a:t> </a:t>
            </a:r>
            <a:r>
              <a:rPr sz="800" dirty="0">
                <a:solidFill>
                  <a:srgbClr val="231F20"/>
                </a:solidFill>
                <a:latin typeface="Calibri"/>
                <a:cs typeface="Calibri"/>
              </a:rPr>
              <a:t>închirierea  </a:t>
            </a:r>
            <a:r>
              <a:rPr sz="800" spc="9" dirty="0">
                <a:solidFill>
                  <a:srgbClr val="231F20"/>
                </a:solidFill>
                <a:latin typeface="Calibri"/>
                <a:cs typeface="Calibri"/>
              </a:rPr>
              <a:t>caiacului </a:t>
            </a:r>
            <a:r>
              <a:rPr sz="800" dirty="0">
                <a:solidFill>
                  <a:srgbClr val="231F20"/>
                </a:solidFill>
                <a:latin typeface="Calibri"/>
                <a:cs typeface="Calibri"/>
              </a:rPr>
              <a:t>este </a:t>
            </a:r>
            <a:r>
              <a:rPr sz="800" spc="14" dirty="0">
                <a:solidFill>
                  <a:srgbClr val="231F20"/>
                </a:solidFill>
                <a:latin typeface="Calibri"/>
                <a:cs typeface="Calibri"/>
              </a:rPr>
              <a:t>disponibilă </a:t>
            </a:r>
            <a:r>
              <a:rPr sz="800" spc="9" dirty="0">
                <a:solidFill>
                  <a:srgbClr val="231F20"/>
                </a:solidFill>
                <a:latin typeface="Calibri"/>
                <a:cs typeface="Calibri"/>
              </a:rPr>
              <a:t>în multe </a:t>
            </a:r>
            <a:r>
              <a:rPr sz="800" spc="14" dirty="0">
                <a:solidFill>
                  <a:srgbClr val="231F20"/>
                </a:solidFill>
                <a:latin typeface="Calibri"/>
                <a:cs typeface="Calibri"/>
              </a:rPr>
              <a:t>pensiuni  din </a:t>
            </a:r>
            <a:r>
              <a:rPr sz="800" spc="5" dirty="0">
                <a:solidFill>
                  <a:srgbClr val="231F20"/>
                </a:solidFill>
                <a:latin typeface="Calibri"/>
                <a:cs typeface="Calibri"/>
              </a:rPr>
              <a:t>zonă, </a:t>
            </a:r>
            <a:r>
              <a:rPr sz="800" spc="9" dirty="0">
                <a:solidFill>
                  <a:srgbClr val="231F20"/>
                </a:solidFill>
                <a:latin typeface="Calibri"/>
                <a:cs typeface="Calibri"/>
              </a:rPr>
              <a:t>ca </a:t>
            </a:r>
            <a:r>
              <a:rPr sz="800" dirty="0">
                <a:solidFill>
                  <a:srgbClr val="231F20"/>
                </a:solidFill>
                <a:latin typeface="Calibri"/>
                <a:cs typeface="Calibri"/>
              </a:rPr>
              <a:t>şi </a:t>
            </a:r>
            <a:r>
              <a:rPr sz="800" spc="23" dirty="0">
                <a:solidFill>
                  <a:srgbClr val="231F20"/>
                </a:solidFill>
                <a:latin typeface="Calibri"/>
                <a:cs typeface="Calibri"/>
              </a:rPr>
              <a:t>ghizii </a:t>
            </a:r>
            <a:r>
              <a:rPr sz="800" spc="5" dirty="0">
                <a:solidFill>
                  <a:srgbClr val="231F20"/>
                </a:solidFill>
                <a:latin typeface="Calibri"/>
                <a:cs typeface="Calibri"/>
              </a:rPr>
              <a:t>ce </a:t>
            </a:r>
            <a:r>
              <a:rPr sz="800" spc="9" dirty="0">
                <a:solidFill>
                  <a:srgbClr val="231F20"/>
                </a:solidFill>
                <a:latin typeface="Calibri"/>
                <a:cs typeface="Calibri"/>
              </a:rPr>
              <a:t>vă </a:t>
            </a:r>
            <a:r>
              <a:rPr sz="800" spc="5" dirty="0">
                <a:solidFill>
                  <a:srgbClr val="231F20"/>
                </a:solidFill>
                <a:latin typeface="Calibri"/>
                <a:cs typeface="Calibri"/>
              </a:rPr>
              <a:t>vor </a:t>
            </a:r>
            <a:r>
              <a:rPr sz="800" spc="14" dirty="0">
                <a:solidFill>
                  <a:srgbClr val="231F20"/>
                </a:solidFill>
                <a:latin typeface="Calibri"/>
                <a:cs typeface="Calibri"/>
              </a:rPr>
              <a:t>conduce </a:t>
            </a:r>
            <a:r>
              <a:rPr sz="800" spc="9" dirty="0">
                <a:solidFill>
                  <a:srgbClr val="231F20"/>
                </a:solidFill>
                <a:latin typeface="Calibri"/>
                <a:cs typeface="Calibri"/>
              </a:rPr>
              <a:t>prin  </a:t>
            </a:r>
            <a:r>
              <a:rPr sz="800" dirty="0">
                <a:solidFill>
                  <a:srgbClr val="231F20"/>
                </a:solidFill>
                <a:latin typeface="Calibri"/>
                <a:cs typeface="Calibri"/>
              </a:rPr>
              <a:t>labirintul</a:t>
            </a:r>
            <a:r>
              <a:rPr sz="800" spc="-19" dirty="0">
                <a:solidFill>
                  <a:srgbClr val="231F20"/>
                </a:solidFill>
                <a:latin typeface="Calibri"/>
                <a:cs typeface="Calibri"/>
              </a:rPr>
              <a:t> </a:t>
            </a:r>
            <a:r>
              <a:rPr sz="800" spc="-5" dirty="0">
                <a:solidFill>
                  <a:srgbClr val="231F20"/>
                </a:solidFill>
                <a:latin typeface="Calibri"/>
                <a:cs typeface="Calibri"/>
              </a:rPr>
              <a:t>insular.</a:t>
            </a:r>
            <a:endParaRPr sz="800" dirty="0">
              <a:latin typeface="Calibri"/>
              <a:cs typeface="Calibri"/>
            </a:endParaRPr>
          </a:p>
        </p:txBody>
      </p:sp>
      <p:sp>
        <p:nvSpPr>
          <p:cNvPr id="21" name="object 21"/>
          <p:cNvSpPr txBox="1"/>
          <p:nvPr/>
        </p:nvSpPr>
        <p:spPr>
          <a:xfrm>
            <a:off x="7486200" y="4202351"/>
            <a:ext cx="2091468" cy="1249752"/>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Snorkelling </a:t>
            </a:r>
            <a:r>
              <a:rPr sz="900" b="1" i="1" spc="23" dirty="0">
                <a:solidFill>
                  <a:srgbClr val="007DC5"/>
                </a:solidFill>
                <a:latin typeface="Calibri"/>
                <a:cs typeface="Calibri"/>
              </a:rPr>
              <a:t>și</a:t>
            </a:r>
            <a:r>
              <a:rPr sz="900" b="1" i="1" spc="-112" dirty="0">
                <a:solidFill>
                  <a:srgbClr val="007DC5"/>
                </a:solidFill>
                <a:latin typeface="Calibri"/>
                <a:cs typeface="Calibri"/>
              </a:rPr>
              <a:t> </a:t>
            </a:r>
            <a:r>
              <a:rPr sz="900" b="1" i="1" spc="23" dirty="0">
                <a:solidFill>
                  <a:srgbClr val="007DC5"/>
                </a:solidFill>
                <a:latin typeface="Calibri"/>
                <a:cs typeface="Calibri"/>
              </a:rPr>
              <a:t>scufundări</a:t>
            </a:r>
            <a:endParaRPr sz="900" dirty="0">
              <a:latin typeface="Calibri"/>
              <a:cs typeface="Calibri"/>
            </a:endParaRPr>
          </a:p>
          <a:p>
            <a:pPr marL="11826" marR="4730" algn="just">
              <a:lnSpc>
                <a:spcPts val="1164"/>
              </a:lnSpc>
              <a:spcBef>
                <a:spcPts val="47"/>
              </a:spcBef>
            </a:pPr>
            <a:r>
              <a:rPr sz="800" spc="23" dirty="0">
                <a:solidFill>
                  <a:srgbClr val="231F20"/>
                </a:solidFill>
                <a:latin typeface="Calibri"/>
                <a:cs typeface="Calibri"/>
              </a:rPr>
              <a:t>La </a:t>
            </a:r>
            <a:r>
              <a:rPr sz="800" dirty="0">
                <a:solidFill>
                  <a:srgbClr val="231F20"/>
                </a:solidFill>
                <a:latin typeface="Calibri"/>
                <a:cs typeface="Calibri"/>
              </a:rPr>
              <a:t>centrele </a:t>
            </a:r>
            <a:r>
              <a:rPr sz="800" spc="5" dirty="0">
                <a:solidFill>
                  <a:srgbClr val="231F20"/>
                </a:solidFill>
                <a:latin typeface="Calibri"/>
                <a:cs typeface="Calibri"/>
              </a:rPr>
              <a:t>specializate </a:t>
            </a:r>
            <a:r>
              <a:rPr sz="800" dirty="0">
                <a:solidFill>
                  <a:srgbClr val="231F20"/>
                </a:solidFill>
                <a:latin typeface="Calibri"/>
                <a:cs typeface="Calibri"/>
              </a:rPr>
              <a:t>puteți închiria mască,  </a:t>
            </a:r>
            <a:r>
              <a:rPr sz="800" spc="-177" dirty="0">
                <a:solidFill>
                  <a:srgbClr val="231F20"/>
                </a:solidFill>
                <a:latin typeface="Calibri"/>
                <a:cs typeface="Calibri"/>
              </a:rPr>
              <a:t>srinpoiorkaerel </a:t>
            </a:r>
            <a:r>
              <a:rPr sz="800" spc="-149" dirty="0">
                <a:solidFill>
                  <a:srgbClr val="231F20"/>
                </a:solidFill>
                <a:latin typeface="Calibri"/>
                <a:cs typeface="Calibri"/>
              </a:rPr>
              <a:t>şdi </a:t>
            </a:r>
            <a:r>
              <a:rPr sz="800" spc="-154" dirty="0">
                <a:solidFill>
                  <a:srgbClr val="231F20"/>
                </a:solidFill>
                <a:latin typeface="Calibri"/>
                <a:cs typeface="Calibri"/>
              </a:rPr>
              <a:t>ea </a:t>
            </a:r>
            <a:r>
              <a:rPr sz="800" spc="5" dirty="0">
                <a:solidFill>
                  <a:srgbClr val="231F20"/>
                </a:solidFill>
                <a:latin typeface="Calibri"/>
                <a:cs typeface="Calibri"/>
              </a:rPr>
              <a:t>înot </a:t>
            </a:r>
            <a:r>
              <a:rPr sz="800" spc="14" dirty="0">
                <a:solidFill>
                  <a:srgbClr val="231F20"/>
                </a:solidFill>
                <a:latin typeface="Calibri"/>
                <a:cs typeface="Calibri"/>
              </a:rPr>
              <a:t>cu </a:t>
            </a:r>
            <a:r>
              <a:rPr sz="800" spc="-14" dirty="0">
                <a:solidFill>
                  <a:srgbClr val="231F20"/>
                </a:solidFill>
                <a:latin typeface="Calibri"/>
                <a:cs typeface="Calibri"/>
              </a:rPr>
              <a:t>150 </a:t>
            </a:r>
            <a:r>
              <a:rPr sz="800" dirty="0">
                <a:solidFill>
                  <a:srgbClr val="231F20"/>
                </a:solidFill>
                <a:latin typeface="Calibri"/>
                <a:cs typeface="Calibri"/>
              </a:rPr>
              <a:t>Baht </a:t>
            </a:r>
            <a:r>
              <a:rPr sz="800" spc="-19" dirty="0">
                <a:solidFill>
                  <a:srgbClr val="231F20"/>
                </a:solidFill>
                <a:latin typeface="Calibri"/>
                <a:cs typeface="Calibri"/>
              </a:rPr>
              <a:t>/set</a:t>
            </a:r>
            <a:r>
              <a:rPr sz="800" spc="33" dirty="0">
                <a:solidFill>
                  <a:srgbClr val="231F20"/>
                </a:solidFill>
                <a:latin typeface="Calibri"/>
                <a:cs typeface="Calibri"/>
              </a:rPr>
              <a:t> </a:t>
            </a:r>
            <a:r>
              <a:rPr sz="800" spc="-37" dirty="0">
                <a:solidFill>
                  <a:srgbClr val="231F20"/>
                </a:solidFill>
                <a:latin typeface="Calibri"/>
                <a:cs typeface="Calibri"/>
              </a:rPr>
              <a:t>/</a:t>
            </a:r>
            <a:endParaRPr sz="800" dirty="0">
              <a:latin typeface="Calibri"/>
              <a:cs typeface="Calibri"/>
            </a:endParaRPr>
          </a:p>
          <a:p>
            <a:pPr marL="11826" marR="4730" algn="just">
              <a:lnSpc>
                <a:spcPts val="1164"/>
              </a:lnSpc>
            </a:pPr>
            <a:r>
              <a:rPr sz="800" spc="9" dirty="0">
                <a:solidFill>
                  <a:srgbClr val="231F20"/>
                </a:solidFill>
                <a:latin typeface="Calibri"/>
                <a:cs typeface="Calibri"/>
              </a:rPr>
              <a:t>zi </a:t>
            </a:r>
            <a:r>
              <a:rPr sz="800" dirty="0">
                <a:solidFill>
                  <a:srgbClr val="231F20"/>
                </a:solidFill>
                <a:latin typeface="Calibri"/>
                <a:cs typeface="Calibri"/>
              </a:rPr>
              <a:t>(cam </a:t>
            </a:r>
            <a:r>
              <a:rPr sz="800" spc="-23" dirty="0">
                <a:solidFill>
                  <a:srgbClr val="231F20"/>
                </a:solidFill>
                <a:latin typeface="Calibri"/>
                <a:cs typeface="Calibri"/>
              </a:rPr>
              <a:t>4.5$), </a:t>
            </a:r>
            <a:r>
              <a:rPr sz="800" spc="9" dirty="0">
                <a:solidFill>
                  <a:srgbClr val="231F20"/>
                </a:solidFill>
                <a:latin typeface="Calibri"/>
                <a:cs typeface="Calibri"/>
              </a:rPr>
              <a:t>plus o </a:t>
            </a:r>
            <a:r>
              <a:rPr sz="800" spc="5" dirty="0">
                <a:solidFill>
                  <a:srgbClr val="231F20"/>
                </a:solidFill>
                <a:latin typeface="Calibri"/>
                <a:cs typeface="Calibri"/>
              </a:rPr>
              <a:t>garanție </a:t>
            </a:r>
            <a:r>
              <a:rPr sz="800" spc="9" dirty="0">
                <a:solidFill>
                  <a:srgbClr val="231F20"/>
                </a:solidFill>
                <a:latin typeface="Calibri"/>
                <a:cs typeface="Calibri"/>
              </a:rPr>
              <a:t>de </a:t>
            </a:r>
            <a:r>
              <a:rPr sz="800" dirty="0">
                <a:solidFill>
                  <a:srgbClr val="231F20"/>
                </a:solidFill>
                <a:latin typeface="Calibri"/>
                <a:cs typeface="Calibri"/>
              </a:rPr>
              <a:t>500 </a:t>
            </a:r>
            <a:r>
              <a:rPr sz="800" spc="-5" dirty="0">
                <a:solidFill>
                  <a:srgbClr val="231F20"/>
                </a:solidFill>
                <a:latin typeface="Calibri"/>
                <a:cs typeface="Calibri"/>
              </a:rPr>
              <a:t>Baht. </a:t>
            </a:r>
            <a:r>
              <a:rPr sz="800" spc="-14" dirty="0">
                <a:solidFill>
                  <a:srgbClr val="231F20"/>
                </a:solidFill>
                <a:latin typeface="Calibri"/>
                <a:cs typeface="Calibri"/>
              </a:rPr>
              <a:t>Tot  </a:t>
            </a:r>
            <a:r>
              <a:rPr sz="800" spc="9" dirty="0">
                <a:solidFill>
                  <a:srgbClr val="231F20"/>
                </a:solidFill>
                <a:latin typeface="Calibri"/>
                <a:cs typeface="Calibri"/>
              </a:rPr>
              <a:t>de </a:t>
            </a:r>
            <a:r>
              <a:rPr sz="800" dirty="0">
                <a:solidFill>
                  <a:srgbClr val="231F20"/>
                </a:solidFill>
                <a:latin typeface="Calibri"/>
                <a:cs typeface="Calibri"/>
              </a:rPr>
              <a:t>la aceste centre puteți </a:t>
            </a:r>
            <a:r>
              <a:rPr sz="800" spc="5" dirty="0">
                <a:solidFill>
                  <a:srgbClr val="231F20"/>
                </a:solidFill>
                <a:latin typeface="Calibri"/>
                <a:cs typeface="Calibri"/>
              </a:rPr>
              <a:t>cumpăra </a:t>
            </a:r>
            <a:r>
              <a:rPr sz="800" dirty="0">
                <a:solidFill>
                  <a:srgbClr val="231F20"/>
                </a:solidFill>
                <a:latin typeface="Calibri"/>
                <a:cs typeface="Calibri"/>
              </a:rPr>
              <a:t>excursii</a:t>
            </a:r>
            <a:r>
              <a:rPr sz="800" spc="-74" dirty="0">
                <a:solidFill>
                  <a:srgbClr val="231F20"/>
                </a:solidFill>
                <a:latin typeface="Calibri"/>
                <a:cs typeface="Calibri"/>
              </a:rPr>
              <a:t> </a:t>
            </a:r>
            <a:r>
              <a:rPr sz="800" spc="9" dirty="0">
                <a:solidFill>
                  <a:srgbClr val="231F20"/>
                </a:solidFill>
                <a:latin typeface="Calibri"/>
                <a:cs typeface="Calibri"/>
              </a:rPr>
              <a:t>de  </a:t>
            </a:r>
            <a:r>
              <a:rPr sz="800" dirty="0">
                <a:solidFill>
                  <a:srgbClr val="231F20"/>
                </a:solidFill>
                <a:latin typeface="Calibri"/>
                <a:cs typeface="Calibri"/>
              </a:rPr>
              <a:t>scufundări</a:t>
            </a:r>
            <a:r>
              <a:rPr sz="800" spc="-61" dirty="0">
                <a:solidFill>
                  <a:srgbClr val="231F20"/>
                </a:solidFill>
                <a:latin typeface="Calibri"/>
                <a:cs typeface="Calibri"/>
              </a:rPr>
              <a:t> </a:t>
            </a:r>
            <a:r>
              <a:rPr sz="800" spc="-5" dirty="0">
                <a:solidFill>
                  <a:srgbClr val="231F20"/>
                </a:solidFill>
                <a:latin typeface="Calibri"/>
                <a:cs typeface="Calibri"/>
              </a:rPr>
              <a:t>şi</a:t>
            </a:r>
            <a:r>
              <a:rPr sz="800" spc="-61" dirty="0">
                <a:solidFill>
                  <a:srgbClr val="231F20"/>
                </a:solidFill>
                <a:latin typeface="Calibri"/>
                <a:cs typeface="Calibri"/>
              </a:rPr>
              <a:t> </a:t>
            </a:r>
            <a:r>
              <a:rPr sz="800" dirty="0">
                <a:solidFill>
                  <a:srgbClr val="231F20"/>
                </a:solidFill>
                <a:latin typeface="Calibri"/>
                <a:cs typeface="Calibri"/>
              </a:rPr>
              <a:t>puteți</a:t>
            </a:r>
            <a:r>
              <a:rPr sz="800" spc="-61" dirty="0">
                <a:solidFill>
                  <a:srgbClr val="231F20"/>
                </a:solidFill>
                <a:latin typeface="Calibri"/>
                <a:cs typeface="Calibri"/>
              </a:rPr>
              <a:t> </a:t>
            </a:r>
            <a:r>
              <a:rPr sz="800" dirty="0">
                <a:solidFill>
                  <a:srgbClr val="231F20"/>
                </a:solidFill>
                <a:latin typeface="Calibri"/>
                <a:cs typeface="Calibri"/>
              </a:rPr>
              <a:t>obține</a:t>
            </a:r>
            <a:r>
              <a:rPr sz="800" spc="-61" dirty="0">
                <a:solidFill>
                  <a:srgbClr val="231F20"/>
                </a:solidFill>
                <a:latin typeface="Calibri"/>
                <a:cs typeface="Calibri"/>
              </a:rPr>
              <a:t> </a:t>
            </a:r>
            <a:r>
              <a:rPr sz="800" dirty="0">
                <a:solidFill>
                  <a:srgbClr val="231F20"/>
                </a:solidFill>
                <a:latin typeface="Calibri"/>
                <a:cs typeface="Calibri"/>
              </a:rPr>
              <a:t>recomandări</a:t>
            </a:r>
            <a:r>
              <a:rPr sz="800" spc="-61" dirty="0">
                <a:solidFill>
                  <a:srgbClr val="231F20"/>
                </a:solidFill>
                <a:latin typeface="Calibri"/>
                <a:cs typeface="Calibri"/>
              </a:rPr>
              <a:t> </a:t>
            </a:r>
            <a:r>
              <a:rPr sz="800" dirty="0">
                <a:solidFill>
                  <a:srgbClr val="231F20"/>
                </a:solidFill>
                <a:latin typeface="Calibri"/>
                <a:cs typeface="Calibri"/>
              </a:rPr>
              <a:t>pentru  cele</a:t>
            </a:r>
            <a:r>
              <a:rPr sz="800" spc="-65" dirty="0">
                <a:solidFill>
                  <a:srgbClr val="231F20"/>
                </a:solidFill>
                <a:latin typeface="Calibri"/>
                <a:cs typeface="Calibri"/>
              </a:rPr>
              <a:t> </a:t>
            </a:r>
            <a:r>
              <a:rPr sz="800" dirty="0">
                <a:solidFill>
                  <a:srgbClr val="231F20"/>
                </a:solidFill>
                <a:latin typeface="Calibri"/>
                <a:cs typeface="Calibri"/>
              </a:rPr>
              <a:t>mai</a:t>
            </a:r>
            <a:r>
              <a:rPr sz="800" spc="-65" dirty="0">
                <a:solidFill>
                  <a:srgbClr val="231F20"/>
                </a:solidFill>
                <a:latin typeface="Calibri"/>
                <a:cs typeface="Calibri"/>
              </a:rPr>
              <a:t> </a:t>
            </a:r>
            <a:r>
              <a:rPr sz="800" dirty="0">
                <a:solidFill>
                  <a:srgbClr val="231F20"/>
                </a:solidFill>
                <a:latin typeface="Calibri"/>
                <a:cs typeface="Calibri"/>
              </a:rPr>
              <a:t>spectaculoase</a:t>
            </a:r>
            <a:r>
              <a:rPr sz="800" spc="-65" dirty="0">
                <a:solidFill>
                  <a:srgbClr val="231F20"/>
                </a:solidFill>
                <a:latin typeface="Calibri"/>
                <a:cs typeface="Calibri"/>
              </a:rPr>
              <a:t> </a:t>
            </a:r>
            <a:r>
              <a:rPr sz="800" spc="-5" dirty="0">
                <a:solidFill>
                  <a:srgbClr val="231F20"/>
                </a:solidFill>
                <a:latin typeface="Calibri"/>
                <a:cs typeface="Calibri"/>
              </a:rPr>
              <a:t>destinații</a:t>
            </a:r>
            <a:r>
              <a:rPr sz="800" spc="-65" dirty="0">
                <a:solidFill>
                  <a:srgbClr val="231F20"/>
                </a:solidFill>
                <a:latin typeface="Calibri"/>
                <a:cs typeface="Calibri"/>
              </a:rPr>
              <a:t> </a:t>
            </a:r>
            <a:r>
              <a:rPr sz="800" spc="-5" dirty="0">
                <a:solidFill>
                  <a:srgbClr val="231F20"/>
                </a:solidFill>
                <a:latin typeface="Calibri"/>
                <a:cs typeface="Calibri"/>
              </a:rPr>
              <a:t>acvatice,</a:t>
            </a:r>
            <a:r>
              <a:rPr sz="800" spc="-65" dirty="0">
                <a:solidFill>
                  <a:srgbClr val="231F20"/>
                </a:solidFill>
                <a:latin typeface="Calibri"/>
                <a:cs typeface="Calibri"/>
              </a:rPr>
              <a:t> </a:t>
            </a:r>
            <a:r>
              <a:rPr sz="800" spc="-5" dirty="0">
                <a:solidFill>
                  <a:srgbClr val="231F20"/>
                </a:solidFill>
                <a:latin typeface="Calibri"/>
                <a:cs typeface="Calibri"/>
              </a:rPr>
              <a:t>şi</a:t>
            </a:r>
            <a:r>
              <a:rPr sz="800" spc="-65" dirty="0">
                <a:solidFill>
                  <a:srgbClr val="231F20"/>
                </a:solidFill>
                <a:latin typeface="Calibri"/>
                <a:cs typeface="Calibri"/>
              </a:rPr>
              <a:t> </a:t>
            </a:r>
            <a:r>
              <a:rPr sz="800" spc="9" dirty="0">
                <a:solidFill>
                  <a:srgbClr val="231F20"/>
                </a:solidFill>
                <a:latin typeface="Calibri"/>
                <a:cs typeface="Calibri"/>
              </a:rPr>
              <a:t>nu  </a:t>
            </a:r>
            <a:r>
              <a:rPr sz="800" dirty="0">
                <a:solidFill>
                  <a:srgbClr val="231F20"/>
                </a:solidFill>
                <a:latin typeface="Calibri"/>
                <a:cs typeface="Calibri"/>
              </a:rPr>
              <a:t>numai, </a:t>
            </a:r>
            <a:r>
              <a:rPr sz="800" spc="14" dirty="0">
                <a:solidFill>
                  <a:srgbClr val="231F20"/>
                </a:solidFill>
                <a:latin typeface="Calibri"/>
                <a:cs typeface="Calibri"/>
              </a:rPr>
              <a:t>din </a:t>
            </a:r>
            <a:r>
              <a:rPr sz="800" spc="9" dirty="0">
                <a:solidFill>
                  <a:srgbClr val="231F20"/>
                </a:solidFill>
                <a:latin typeface="Calibri"/>
                <a:cs typeface="Calibri"/>
              </a:rPr>
              <a:t>sudul</a:t>
            </a:r>
            <a:r>
              <a:rPr sz="800" spc="-70" dirty="0">
                <a:solidFill>
                  <a:srgbClr val="231F20"/>
                </a:solidFill>
                <a:latin typeface="Calibri"/>
                <a:cs typeface="Calibri"/>
              </a:rPr>
              <a:t> </a:t>
            </a:r>
            <a:r>
              <a:rPr sz="800" dirty="0">
                <a:solidFill>
                  <a:srgbClr val="231F20"/>
                </a:solidFill>
                <a:latin typeface="Calibri"/>
                <a:cs typeface="Calibri"/>
              </a:rPr>
              <a:t>Thailandei.</a:t>
            </a:r>
            <a:endParaRPr sz="800" dirty="0">
              <a:latin typeface="Calibri"/>
              <a:cs typeface="Calibri"/>
            </a:endParaRPr>
          </a:p>
        </p:txBody>
      </p:sp>
      <p:sp>
        <p:nvSpPr>
          <p:cNvPr id="22" name="object 22"/>
          <p:cNvSpPr txBox="1"/>
          <p:nvPr/>
        </p:nvSpPr>
        <p:spPr>
          <a:xfrm>
            <a:off x="7486200" y="5497946"/>
            <a:ext cx="2095083" cy="941975"/>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Ciclism</a:t>
            </a:r>
            <a:endParaRPr sz="900" dirty="0">
              <a:latin typeface="Calibri"/>
              <a:cs typeface="Calibri"/>
            </a:endParaRPr>
          </a:p>
          <a:p>
            <a:pPr marL="11826" marR="4730" algn="just">
              <a:lnSpc>
                <a:spcPts val="1164"/>
              </a:lnSpc>
              <a:spcBef>
                <a:spcPts val="47"/>
              </a:spcBef>
            </a:pPr>
            <a:r>
              <a:rPr sz="800" spc="9" dirty="0">
                <a:solidFill>
                  <a:srgbClr val="231F20"/>
                </a:solidFill>
                <a:latin typeface="Calibri"/>
                <a:cs typeface="Calibri"/>
              </a:rPr>
              <a:t>Relieful </a:t>
            </a:r>
            <a:r>
              <a:rPr sz="800" spc="5" dirty="0">
                <a:solidFill>
                  <a:srgbClr val="231F20"/>
                </a:solidFill>
                <a:latin typeface="Calibri"/>
                <a:cs typeface="Calibri"/>
              </a:rPr>
              <a:t>este ofertant, traseele </a:t>
            </a:r>
            <a:r>
              <a:rPr sz="800" dirty="0">
                <a:solidFill>
                  <a:srgbClr val="231F20"/>
                </a:solidFill>
                <a:latin typeface="Calibri"/>
                <a:cs typeface="Calibri"/>
              </a:rPr>
              <a:t>variate, </a:t>
            </a:r>
            <a:r>
              <a:rPr sz="800" spc="23" dirty="0">
                <a:solidFill>
                  <a:srgbClr val="231F20"/>
                </a:solidFill>
                <a:latin typeface="Calibri"/>
                <a:cs typeface="Calibri"/>
              </a:rPr>
              <a:t>pei-  sajele captivante </a:t>
            </a:r>
            <a:r>
              <a:rPr sz="800" spc="28" dirty="0">
                <a:solidFill>
                  <a:srgbClr val="231F20"/>
                </a:solidFill>
                <a:latin typeface="Calibri"/>
                <a:cs typeface="Calibri"/>
              </a:rPr>
              <a:t>recompensează </a:t>
            </a:r>
            <a:r>
              <a:rPr sz="800" spc="23" dirty="0">
                <a:solidFill>
                  <a:srgbClr val="231F20"/>
                </a:solidFill>
                <a:latin typeface="Calibri"/>
                <a:cs typeface="Calibri"/>
              </a:rPr>
              <a:t>efortul,  </a:t>
            </a:r>
            <a:r>
              <a:rPr sz="800" spc="5" dirty="0">
                <a:solidFill>
                  <a:srgbClr val="231F20"/>
                </a:solidFill>
                <a:latin typeface="Calibri"/>
                <a:cs typeface="Calibri"/>
              </a:rPr>
              <a:t>ciclismul </a:t>
            </a:r>
            <a:r>
              <a:rPr sz="800" dirty="0">
                <a:solidFill>
                  <a:srgbClr val="231F20"/>
                </a:solidFill>
                <a:latin typeface="Calibri"/>
                <a:cs typeface="Calibri"/>
              </a:rPr>
              <a:t>este sănătos, </a:t>
            </a:r>
            <a:r>
              <a:rPr sz="800" spc="5" dirty="0">
                <a:solidFill>
                  <a:srgbClr val="231F20"/>
                </a:solidFill>
                <a:latin typeface="Calibri"/>
                <a:cs typeface="Calibri"/>
              </a:rPr>
              <a:t>biciclete </a:t>
            </a:r>
            <a:r>
              <a:rPr sz="800" dirty="0">
                <a:solidFill>
                  <a:srgbClr val="231F20"/>
                </a:solidFill>
                <a:latin typeface="Calibri"/>
                <a:cs typeface="Calibri"/>
              </a:rPr>
              <a:t>se </a:t>
            </a:r>
            <a:r>
              <a:rPr sz="800" spc="14" dirty="0">
                <a:solidFill>
                  <a:srgbClr val="231F20"/>
                </a:solidFill>
                <a:latin typeface="Calibri"/>
                <a:cs typeface="Calibri"/>
              </a:rPr>
              <a:t>pot </a:t>
            </a:r>
            <a:r>
              <a:rPr sz="800" dirty="0">
                <a:solidFill>
                  <a:srgbClr val="231F20"/>
                </a:solidFill>
                <a:latin typeface="Calibri"/>
                <a:cs typeface="Calibri"/>
              </a:rPr>
              <a:t>închiria  </a:t>
            </a:r>
            <a:r>
              <a:rPr sz="800" spc="14" dirty="0">
                <a:solidFill>
                  <a:srgbClr val="231F20"/>
                </a:solidFill>
                <a:latin typeface="Calibri"/>
                <a:cs typeface="Calibri"/>
              </a:rPr>
              <a:t>din Ao </a:t>
            </a:r>
            <a:r>
              <a:rPr sz="800" spc="9" dirty="0">
                <a:solidFill>
                  <a:srgbClr val="231F20"/>
                </a:solidFill>
                <a:latin typeface="Calibri"/>
                <a:cs typeface="Calibri"/>
              </a:rPr>
              <a:t>Nang. </a:t>
            </a:r>
            <a:r>
              <a:rPr sz="800" dirty="0">
                <a:solidFill>
                  <a:srgbClr val="231F20"/>
                </a:solidFill>
                <a:latin typeface="Calibri"/>
                <a:cs typeface="Calibri"/>
              </a:rPr>
              <a:t>Deci, toate </a:t>
            </a:r>
            <a:r>
              <a:rPr sz="800" spc="5" dirty="0">
                <a:solidFill>
                  <a:srgbClr val="231F20"/>
                </a:solidFill>
                <a:latin typeface="Calibri"/>
                <a:cs typeface="Calibri"/>
              </a:rPr>
              <a:t>argumentele </a:t>
            </a:r>
            <a:r>
              <a:rPr sz="800" dirty="0">
                <a:solidFill>
                  <a:srgbClr val="231F20"/>
                </a:solidFill>
                <a:latin typeface="Calibri"/>
                <a:cs typeface="Calibri"/>
              </a:rPr>
              <a:t>să </a:t>
            </a:r>
            <a:r>
              <a:rPr sz="800" spc="5" dirty="0">
                <a:solidFill>
                  <a:srgbClr val="231F20"/>
                </a:solidFill>
                <a:latin typeface="Calibri"/>
                <a:cs typeface="Calibri"/>
              </a:rPr>
              <a:t>des-  </a:t>
            </a:r>
            <a:r>
              <a:rPr sz="800" dirty="0">
                <a:solidFill>
                  <a:srgbClr val="231F20"/>
                </a:solidFill>
                <a:latin typeface="Calibri"/>
                <a:cs typeface="Calibri"/>
              </a:rPr>
              <a:t>coperiți </a:t>
            </a:r>
            <a:r>
              <a:rPr sz="800" spc="9" dirty="0">
                <a:solidFill>
                  <a:srgbClr val="231F20"/>
                </a:solidFill>
                <a:latin typeface="Calibri"/>
                <a:cs typeface="Calibri"/>
              </a:rPr>
              <a:t>magnificul </a:t>
            </a:r>
            <a:r>
              <a:rPr sz="800" spc="5" dirty="0">
                <a:solidFill>
                  <a:srgbClr val="231F20"/>
                </a:solidFill>
                <a:latin typeface="Calibri"/>
                <a:cs typeface="Calibri"/>
              </a:rPr>
              <a:t>Krabi </a:t>
            </a:r>
            <a:r>
              <a:rPr sz="800" spc="14" dirty="0">
                <a:solidFill>
                  <a:srgbClr val="231F20"/>
                </a:solidFill>
                <a:latin typeface="Calibri"/>
                <a:cs typeface="Calibri"/>
              </a:rPr>
              <a:t>pe două</a:t>
            </a:r>
            <a:r>
              <a:rPr sz="800" spc="-106" dirty="0">
                <a:solidFill>
                  <a:srgbClr val="231F20"/>
                </a:solidFill>
                <a:latin typeface="Calibri"/>
                <a:cs typeface="Calibri"/>
              </a:rPr>
              <a:t> </a:t>
            </a:r>
            <a:r>
              <a:rPr sz="800" spc="-19" dirty="0">
                <a:solidFill>
                  <a:srgbClr val="231F20"/>
                </a:solidFill>
                <a:latin typeface="Calibri"/>
                <a:cs typeface="Calibri"/>
              </a:rPr>
              <a:t>roți!</a:t>
            </a:r>
            <a:endParaRPr sz="800" dirty="0">
              <a:latin typeface="Calibri"/>
              <a:cs typeface="Calibri"/>
            </a:endParaRPr>
          </a:p>
        </p:txBody>
      </p:sp>
      <p:sp>
        <p:nvSpPr>
          <p:cNvPr id="23" name="object 23"/>
          <p:cNvSpPr/>
          <p:nvPr/>
        </p:nvSpPr>
        <p:spPr>
          <a:xfrm>
            <a:off x="5294889" y="671185"/>
            <a:ext cx="2066714" cy="2815477"/>
          </a:xfrm>
          <a:prstGeom prst="rect">
            <a:avLst/>
          </a:prstGeom>
          <a:blipFill>
            <a:blip r:embed="rId5" cstate="print"/>
            <a:stretch>
              <a:fillRect/>
            </a:stretch>
          </a:blipFill>
        </p:spPr>
        <p:txBody>
          <a:bodyPr wrap="square" lIns="0" tIns="0" rIns="0" bIns="0" rtlCol="0"/>
          <a:lstStyle/>
          <a:p>
            <a:endParaRPr/>
          </a:p>
        </p:txBody>
      </p:sp>
      <p:sp>
        <p:nvSpPr>
          <p:cNvPr id="24" name="object 24"/>
          <p:cNvSpPr txBox="1"/>
          <p:nvPr/>
        </p:nvSpPr>
        <p:spPr>
          <a:xfrm>
            <a:off x="6247721" y="3518839"/>
            <a:ext cx="1126175" cy="119663"/>
          </a:xfrm>
          <a:prstGeom prst="rect">
            <a:avLst/>
          </a:prstGeom>
        </p:spPr>
        <p:txBody>
          <a:bodyPr vert="horz" wrap="square" lIns="0" tIns="11826" rIns="0" bIns="0" rtlCol="0">
            <a:spAutoFit/>
          </a:bodyPr>
          <a:lstStyle/>
          <a:p>
            <a:pPr marL="11826">
              <a:spcBef>
                <a:spcPts val="93"/>
              </a:spcBef>
            </a:pPr>
            <a:r>
              <a:rPr sz="700" i="1" spc="-5" dirty="0">
                <a:solidFill>
                  <a:srgbClr val="231F20"/>
                </a:solidFill>
                <a:latin typeface="Calibri"/>
                <a:cs typeface="Calibri"/>
              </a:rPr>
              <a:t>Ineditul </a:t>
            </a:r>
            <a:r>
              <a:rPr sz="700" i="1" dirty="0">
                <a:solidFill>
                  <a:srgbClr val="231F20"/>
                </a:solidFill>
                <a:latin typeface="Calibri"/>
                <a:cs typeface="Calibri"/>
              </a:rPr>
              <a:t>unei plimbări în</a:t>
            </a:r>
            <a:r>
              <a:rPr sz="700" i="1" spc="-84" dirty="0">
                <a:solidFill>
                  <a:srgbClr val="231F20"/>
                </a:solidFill>
                <a:latin typeface="Calibri"/>
                <a:cs typeface="Calibri"/>
              </a:rPr>
              <a:t> </a:t>
            </a:r>
            <a:r>
              <a:rPr sz="700" i="1" spc="-5" dirty="0">
                <a:solidFill>
                  <a:srgbClr val="231F20"/>
                </a:solidFill>
                <a:latin typeface="Calibri"/>
                <a:cs typeface="Calibri"/>
              </a:rPr>
              <a:t>caiac.</a:t>
            </a:r>
            <a:endParaRPr sz="700" dirty="0">
              <a:latin typeface="Calibri"/>
              <a:cs typeface="Calibr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9906566" cy="685540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21897" y="6593796"/>
            <a:ext cx="440467" cy="128240"/>
          </a:xfrm>
          <a:prstGeom prst="rect">
            <a:avLst/>
          </a:prstGeom>
        </p:spPr>
        <p:txBody>
          <a:bodyPr vert="horz" wrap="square" lIns="0" tIns="0" rIns="0" bIns="0" rtlCol="0">
            <a:spAutoFit/>
          </a:bodyPr>
          <a:lstStyle/>
          <a:p>
            <a:pPr marL="11826">
              <a:lnSpc>
                <a:spcPts val="959"/>
              </a:lnSpc>
            </a:pPr>
            <a:r>
              <a:rPr sz="1300" i="1" spc="-20" baseline="3086" dirty="0">
                <a:solidFill>
                  <a:srgbClr val="231F20"/>
                </a:solidFill>
                <a:latin typeface="Calibri"/>
                <a:cs typeface="Calibri"/>
              </a:rPr>
              <a:t>26</a:t>
            </a:r>
            <a:r>
              <a:rPr sz="1300" i="1" spc="182" baseline="3086" dirty="0">
                <a:solidFill>
                  <a:srgbClr val="231F20"/>
                </a:solidFill>
                <a:latin typeface="Calibri"/>
                <a:cs typeface="Calibri"/>
              </a:rPr>
              <a:t> </a:t>
            </a:r>
            <a:r>
              <a:rPr sz="700" i="1" spc="-5" dirty="0">
                <a:solidFill>
                  <a:srgbClr val="939598"/>
                </a:solidFill>
                <a:latin typeface="Calibri"/>
                <a:cs typeface="Calibri"/>
              </a:rPr>
              <a:t>Krabi</a:t>
            </a:r>
            <a:endParaRPr sz="700" dirty="0">
              <a:latin typeface="Calibri"/>
              <a:cs typeface="Calibri"/>
            </a:endParaRPr>
          </a:p>
        </p:txBody>
      </p:sp>
      <p:sp>
        <p:nvSpPr>
          <p:cNvPr id="3" name="object 3"/>
          <p:cNvSpPr txBox="1"/>
          <p:nvPr/>
        </p:nvSpPr>
        <p:spPr>
          <a:xfrm>
            <a:off x="9149323" y="6576521"/>
            <a:ext cx="453121" cy="150441"/>
          </a:xfrm>
          <a:prstGeom prst="rect">
            <a:avLst/>
          </a:prstGeom>
        </p:spPr>
        <p:txBody>
          <a:bodyPr vert="horz" wrap="square" lIns="0" tIns="11826" rIns="0" bIns="0" rtlCol="0">
            <a:spAutoFit/>
          </a:bodyPr>
          <a:lstStyle/>
          <a:p>
            <a:pPr marL="11826">
              <a:spcBef>
                <a:spcPts val="93"/>
              </a:spcBef>
            </a:pPr>
            <a:r>
              <a:rPr sz="700" i="1" spc="-5" dirty="0">
                <a:solidFill>
                  <a:srgbClr val="939598"/>
                </a:solidFill>
                <a:latin typeface="Calibri"/>
                <a:cs typeface="Calibri"/>
              </a:rPr>
              <a:t>Krabi</a:t>
            </a:r>
            <a:r>
              <a:rPr sz="700" i="1" spc="5" dirty="0">
                <a:solidFill>
                  <a:srgbClr val="939598"/>
                </a:solidFill>
                <a:latin typeface="Calibri"/>
                <a:cs typeface="Calibri"/>
              </a:rPr>
              <a:t> </a:t>
            </a:r>
            <a:r>
              <a:rPr sz="1300" i="1" spc="-20" baseline="3086" dirty="0">
                <a:solidFill>
                  <a:srgbClr val="231F20"/>
                </a:solidFill>
                <a:latin typeface="Calibri"/>
                <a:cs typeface="Calibri"/>
              </a:rPr>
              <a:t>27</a:t>
            </a:r>
            <a:endParaRPr sz="1300" baseline="3086" dirty="0">
              <a:latin typeface="Calibri"/>
              <a:cs typeface="Calibri"/>
            </a:endParaRPr>
          </a:p>
        </p:txBody>
      </p:sp>
      <p:sp>
        <p:nvSpPr>
          <p:cNvPr id="4" name="object 4"/>
          <p:cNvSpPr/>
          <p:nvPr/>
        </p:nvSpPr>
        <p:spPr>
          <a:xfrm>
            <a:off x="341708" y="6391863"/>
            <a:ext cx="942756" cy="2872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618714" y="6391862"/>
            <a:ext cx="942745" cy="2871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11"/>
            <a:ext cx="2408315" cy="3054787"/>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29555" y="3086975"/>
            <a:ext cx="922511" cy="119663"/>
          </a:xfrm>
          <a:prstGeom prst="rect">
            <a:avLst/>
          </a:prstGeom>
        </p:spPr>
        <p:txBody>
          <a:bodyPr vert="horz" wrap="square" lIns="0" tIns="11826" rIns="0" bIns="0" rtlCol="0">
            <a:spAutoFit/>
          </a:bodyPr>
          <a:lstStyle/>
          <a:p>
            <a:pPr marL="11826">
              <a:spcBef>
                <a:spcPts val="93"/>
              </a:spcBef>
            </a:pPr>
            <a:r>
              <a:rPr sz="700" i="1" dirty="0">
                <a:solidFill>
                  <a:srgbClr val="231F20"/>
                </a:solidFill>
                <a:latin typeface="Calibri"/>
                <a:cs typeface="Calibri"/>
              </a:rPr>
              <a:t>Alpinism la </a:t>
            </a:r>
            <a:r>
              <a:rPr sz="700" i="1" spc="-5" dirty="0">
                <a:solidFill>
                  <a:srgbClr val="231F20"/>
                </a:solidFill>
                <a:latin typeface="Calibri"/>
                <a:cs typeface="Calibri"/>
              </a:rPr>
              <a:t>țărmul</a:t>
            </a:r>
            <a:r>
              <a:rPr sz="700" i="1" spc="-84" dirty="0">
                <a:solidFill>
                  <a:srgbClr val="231F20"/>
                </a:solidFill>
                <a:latin typeface="Calibri"/>
                <a:cs typeface="Calibri"/>
              </a:rPr>
              <a:t> </a:t>
            </a:r>
            <a:r>
              <a:rPr sz="700" i="1" spc="-9" dirty="0">
                <a:solidFill>
                  <a:srgbClr val="231F20"/>
                </a:solidFill>
                <a:latin typeface="Calibri"/>
                <a:cs typeface="Calibri"/>
              </a:rPr>
              <a:t>mării.</a:t>
            </a:r>
            <a:endParaRPr sz="700" dirty="0">
              <a:latin typeface="Calibri"/>
              <a:cs typeface="Calibri"/>
            </a:endParaRPr>
          </a:p>
        </p:txBody>
      </p:sp>
      <p:sp>
        <p:nvSpPr>
          <p:cNvPr id="8" name="object 8"/>
          <p:cNvSpPr txBox="1"/>
          <p:nvPr/>
        </p:nvSpPr>
        <p:spPr>
          <a:xfrm>
            <a:off x="2532910" y="616782"/>
            <a:ext cx="2090865" cy="461680"/>
          </a:xfrm>
          <a:prstGeom prst="rect">
            <a:avLst/>
          </a:prstGeom>
        </p:spPr>
        <p:txBody>
          <a:bodyPr vert="horz" wrap="square" lIns="0" tIns="11826" rIns="0" bIns="0" rtlCol="0">
            <a:spAutoFit/>
          </a:bodyPr>
          <a:lstStyle/>
          <a:p>
            <a:pPr marL="11826" marR="4730">
              <a:lnSpc>
                <a:spcPct val="115700"/>
              </a:lnSpc>
              <a:spcBef>
                <a:spcPts val="93"/>
              </a:spcBef>
            </a:pPr>
            <a:r>
              <a:rPr sz="800" dirty="0">
                <a:solidFill>
                  <a:srgbClr val="231F20"/>
                </a:solidFill>
                <a:latin typeface="Calibri"/>
                <a:cs typeface="Calibri"/>
              </a:rPr>
              <a:t>uscați, </a:t>
            </a:r>
            <a:r>
              <a:rPr sz="800" spc="9" dirty="0">
                <a:solidFill>
                  <a:srgbClr val="231F20"/>
                </a:solidFill>
                <a:latin typeface="Calibri"/>
                <a:cs typeface="Calibri"/>
              </a:rPr>
              <a:t>portocale </a:t>
            </a:r>
            <a:r>
              <a:rPr sz="800" spc="23" dirty="0">
                <a:solidFill>
                  <a:srgbClr val="231F20"/>
                </a:solidFill>
                <a:latin typeface="Calibri"/>
                <a:cs typeface="Calibri"/>
              </a:rPr>
              <a:t>Shogun. </a:t>
            </a:r>
            <a:r>
              <a:rPr sz="800" dirty="0">
                <a:solidFill>
                  <a:srgbClr val="231F20"/>
                </a:solidFill>
                <a:latin typeface="Calibri"/>
                <a:cs typeface="Calibri"/>
              </a:rPr>
              <a:t>Rochiile, fustele şi  </a:t>
            </a:r>
            <a:r>
              <a:rPr sz="800" spc="-140" dirty="0">
                <a:solidFill>
                  <a:srgbClr val="231F20"/>
                </a:solidFill>
                <a:latin typeface="Calibri"/>
                <a:cs typeface="Calibri"/>
              </a:rPr>
              <a:t>lmuraiilealiemspşarimate </a:t>
            </a:r>
            <a:r>
              <a:rPr sz="800" spc="5" dirty="0">
                <a:solidFill>
                  <a:srgbClr val="231F20"/>
                </a:solidFill>
                <a:latin typeface="Calibri"/>
                <a:cs typeface="Calibri"/>
              </a:rPr>
              <a:t>în</a:t>
            </a:r>
            <a:r>
              <a:rPr sz="800" spc="-88" dirty="0">
                <a:solidFill>
                  <a:srgbClr val="231F20"/>
                </a:solidFill>
                <a:latin typeface="Calibri"/>
                <a:cs typeface="Calibri"/>
              </a:rPr>
              <a:t> </a:t>
            </a:r>
            <a:r>
              <a:rPr sz="800" dirty="0">
                <a:solidFill>
                  <a:srgbClr val="231F20"/>
                </a:solidFill>
                <a:latin typeface="Calibri"/>
                <a:cs typeface="Calibri"/>
              </a:rPr>
              <a:t>tehnica„batik“</a:t>
            </a:r>
            <a:r>
              <a:rPr sz="800" spc="-88" dirty="0">
                <a:solidFill>
                  <a:srgbClr val="231F20"/>
                </a:solidFill>
                <a:latin typeface="Calibri"/>
                <a:cs typeface="Calibri"/>
              </a:rPr>
              <a:t> </a:t>
            </a:r>
            <a:r>
              <a:rPr sz="800" spc="-5" dirty="0">
                <a:solidFill>
                  <a:srgbClr val="231F20"/>
                </a:solidFill>
                <a:latin typeface="Calibri"/>
                <a:cs typeface="Calibri"/>
              </a:rPr>
              <a:t>vor</a:t>
            </a:r>
            <a:endParaRPr sz="800" dirty="0">
              <a:latin typeface="Calibri"/>
              <a:cs typeface="Calibri"/>
            </a:endParaRPr>
          </a:p>
          <a:p>
            <a:pPr marL="11826">
              <a:spcBef>
                <a:spcPts val="158"/>
              </a:spcBef>
            </a:pPr>
            <a:r>
              <a:rPr sz="800" spc="-9" dirty="0">
                <a:solidFill>
                  <a:srgbClr val="231F20"/>
                </a:solidFill>
                <a:latin typeface="Calibri"/>
                <a:cs typeface="Calibri"/>
              </a:rPr>
              <a:t>fi </a:t>
            </a:r>
            <a:r>
              <a:rPr sz="800" spc="5" dirty="0">
                <a:solidFill>
                  <a:srgbClr val="231F20"/>
                </a:solidFill>
                <a:latin typeface="Calibri"/>
                <a:cs typeface="Calibri"/>
              </a:rPr>
              <a:t>achiziții accesibile </a:t>
            </a:r>
            <a:r>
              <a:rPr sz="800" dirty="0">
                <a:solidFill>
                  <a:srgbClr val="231F20"/>
                </a:solidFill>
                <a:latin typeface="Calibri"/>
                <a:cs typeface="Calibri"/>
              </a:rPr>
              <a:t>şi amintiri</a:t>
            </a:r>
            <a:r>
              <a:rPr sz="800" spc="84" dirty="0">
                <a:solidFill>
                  <a:srgbClr val="231F20"/>
                </a:solidFill>
                <a:latin typeface="Calibri"/>
                <a:cs typeface="Calibri"/>
              </a:rPr>
              <a:t> </a:t>
            </a:r>
            <a:r>
              <a:rPr sz="800" dirty="0">
                <a:solidFill>
                  <a:srgbClr val="231F20"/>
                </a:solidFill>
                <a:latin typeface="Calibri"/>
                <a:cs typeface="Calibri"/>
              </a:rPr>
              <a:t>fermecătoare.</a:t>
            </a:r>
            <a:endParaRPr sz="800" dirty="0">
              <a:latin typeface="Calibri"/>
              <a:cs typeface="Calibri"/>
            </a:endParaRPr>
          </a:p>
        </p:txBody>
      </p:sp>
      <p:sp>
        <p:nvSpPr>
          <p:cNvPr id="9" name="object 9"/>
          <p:cNvSpPr txBox="1"/>
          <p:nvPr/>
        </p:nvSpPr>
        <p:spPr>
          <a:xfrm>
            <a:off x="2532910" y="1315826"/>
            <a:ext cx="2090865" cy="1258437"/>
          </a:xfrm>
          <a:prstGeom prst="rect">
            <a:avLst/>
          </a:prstGeom>
        </p:spPr>
        <p:txBody>
          <a:bodyPr vert="horz" wrap="square" lIns="0" tIns="11826" rIns="0" bIns="0" rtlCol="0">
            <a:spAutoFit/>
          </a:bodyPr>
          <a:lstStyle/>
          <a:p>
            <a:pPr marL="11826">
              <a:spcBef>
                <a:spcPts val="93"/>
              </a:spcBef>
            </a:pPr>
            <a:r>
              <a:rPr sz="1200" b="1" spc="28" dirty="0">
                <a:solidFill>
                  <a:srgbClr val="007DC5"/>
                </a:solidFill>
                <a:latin typeface="Calibri"/>
                <a:cs typeface="Calibri"/>
              </a:rPr>
              <a:t>EVENIMENTE</a:t>
            </a:r>
            <a:r>
              <a:rPr sz="1200" b="1" spc="-37" dirty="0">
                <a:solidFill>
                  <a:srgbClr val="007DC5"/>
                </a:solidFill>
                <a:latin typeface="Calibri"/>
                <a:cs typeface="Calibri"/>
              </a:rPr>
              <a:t> </a:t>
            </a:r>
            <a:r>
              <a:rPr sz="1200" b="1" spc="47" dirty="0">
                <a:solidFill>
                  <a:srgbClr val="007DC5"/>
                </a:solidFill>
                <a:latin typeface="Calibri"/>
                <a:cs typeface="Calibri"/>
              </a:rPr>
              <a:t>SPECIALE</a:t>
            </a:r>
            <a:endParaRPr sz="1200" dirty="0">
              <a:latin typeface="Calibri"/>
              <a:cs typeface="Calibri"/>
            </a:endParaRPr>
          </a:p>
          <a:p>
            <a:pPr marL="11826">
              <a:spcBef>
                <a:spcPts val="1164"/>
              </a:spcBef>
            </a:pPr>
            <a:r>
              <a:rPr sz="900" b="1" i="1" spc="28" dirty="0">
                <a:solidFill>
                  <a:srgbClr val="007DC5"/>
                </a:solidFill>
                <a:latin typeface="Calibri"/>
                <a:cs typeface="Calibri"/>
              </a:rPr>
              <a:t>Krabi</a:t>
            </a:r>
            <a:r>
              <a:rPr sz="900" b="1" i="1" spc="-42" dirty="0">
                <a:solidFill>
                  <a:srgbClr val="007DC5"/>
                </a:solidFill>
                <a:latin typeface="Calibri"/>
                <a:cs typeface="Calibri"/>
              </a:rPr>
              <a:t> </a:t>
            </a:r>
            <a:r>
              <a:rPr sz="900" b="1" i="1" spc="28" dirty="0">
                <a:solidFill>
                  <a:srgbClr val="007DC5"/>
                </a:solidFill>
                <a:latin typeface="Calibri"/>
                <a:cs typeface="Calibri"/>
              </a:rPr>
              <a:t>Boek</a:t>
            </a:r>
            <a:r>
              <a:rPr sz="900" b="1" i="1" spc="-42" dirty="0">
                <a:solidFill>
                  <a:srgbClr val="007DC5"/>
                </a:solidFill>
                <a:latin typeface="Calibri"/>
                <a:cs typeface="Calibri"/>
              </a:rPr>
              <a:t> </a:t>
            </a:r>
            <a:r>
              <a:rPr sz="900" b="1" i="1" spc="23" dirty="0">
                <a:solidFill>
                  <a:srgbClr val="007DC5"/>
                </a:solidFill>
                <a:latin typeface="Calibri"/>
                <a:cs typeface="Calibri"/>
              </a:rPr>
              <a:t>Fa</a:t>
            </a:r>
            <a:r>
              <a:rPr sz="900" b="1" i="1" spc="-42" dirty="0">
                <a:solidFill>
                  <a:srgbClr val="007DC5"/>
                </a:solidFill>
                <a:latin typeface="Calibri"/>
                <a:cs typeface="Calibri"/>
              </a:rPr>
              <a:t> </a:t>
            </a:r>
            <a:r>
              <a:rPr sz="900" b="1" i="1" spc="33" dirty="0">
                <a:solidFill>
                  <a:srgbClr val="007DC5"/>
                </a:solidFill>
                <a:latin typeface="Calibri"/>
                <a:cs typeface="Calibri"/>
              </a:rPr>
              <a:t>Andaman</a:t>
            </a:r>
            <a:endParaRPr sz="900" dirty="0">
              <a:latin typeface="Calibri"/>
              <a:cs typeface="Calibri"/>
            </a:endParaRPr>
          </a:p>
          <a:p>
            <a:pPr marL="11826" marR="4730" algn="just">
              <a:lnSpc>
                <a:spcPts val="1164"/>
              </a:lnSpc>
              <a:spcBef>
                <a:spcPts val="47"/>
              </a:spcBef>
            </a:pPr>
            <a:r>
              <a:rPr sz="800" spc="9" dirty="0">
                <a:solidFill>
                  <a:srgbClr val="231F20"/>
                </a:solidFill>
                <a:latin typeface="Calibri"/>
                <a:cs typeface="Calibri"/>
              </a:rPr>
              <a:t>Festival </a:t>
            </a:r>
            <a:r>
              <a:rPr sz="800" spc="23" dirty="0">
                <a:solidFill>
                  <a:srgbClr val="231F20"/>
                </a:solidFill>
                <a:latin typeface="Calibri"/>
                <a:cs typeface="Calibri"/>
              </a:rPr>
              <a:t>organizat </a:t>
            </a:r>
            <a:r>
              <a:rPr sz="800" spc="14" dirty="0">
                <a:solidFill>
                  <a:srgbClr val="231F20"/>
                </a:solidFill>
                <a:latin typeface="Calibri"/>
                <a:cs typeface="Calibri"/>
              </a:rPr>
              <a:t>anual în luna </a:t>
            </a:r>
            <a:r>
              <a:rPr sz="800" spc="23" dirty="0">
                <a:solidFill>
                  <a:srgbClr val="231F20"/>
                </a:solidFill>
                <a:latin typeface="Calibri"/>
                <a:cs typeface="Calibri"/>
              </a:rPr>
              <a:t>noiembrie  </a:t>
            </a:r>
            <a:r>
              <a:rPr sz="800" spc="5" dirty="0">
                <a:solidFill>
                  <a:srgbClr val="231F20"/>
                </a:solidFill>
                <a:latin typeface="Calibri"/>
                <a:cs typeface="Calibri"/>
              </a:rPr>
              <a:t>pentru</a:t>
            </a:r>
            <a:r>
              <a:rPr sz="800" spc="-51" dirty="0">
                <a:solidFill>
                  <a:srgbClr val="231F20"/>
                </a:solidFill>
                <a:latin typeface="Calibri"/>
                <a:cs typeface="Calibri"/>
              </a:rPr>
              <a:t> </a:t>
            </a:r>
            <a:r>
              <a:rPr sz="800" dirty="0">
                <a:solidFill>
                  <a:srgbClr val="231F20"/>
                </a:solidFill>
                <a:latin typeface="Calibri"/>
                <a:cs typeface="Calibri"/>
              </a:rPr>
              <a:t>a</a:t>
            </a:r>
            <a:r>
              <a:rPr sz="800" spc="-51" dirty="0">
                <a:solidFill>
                  <a:srgbClr val="231F20"/>
                </a:solidFill>
                <a:latin typeface="Calibri"/>
                <a:cs typeface="Calibri"/>
              </a:rPr>
              <a:t> </a:t>
            </a:r>
            <a:r>
              <a:rPr sz="800" spc="9" dirty="0">
                <a:solidFill>
                  <a:srgbClr val="231F20"/>
                </a:solidFill>
                <a:latin typeface="Calibri"/>
                <a:cs typeface="Calibri"/>
              </a:rPr>
              <a:t>inaugura</a:t>
            </a:r>
            <a:r>
              <a:rPr sz="800" spc="-51" dirty="0">
                <a:solidFill>
                  <a:srgbClr val="231F20"/>
                </a:solidFill>
                <a:latin typeface="Calibri"/>
                <a:cs typeface="Calibri"/>
              </a:rPr>
              <a:t> </a:t>
            </a:r>
            <a:r>
              <a:rPr sz="800" spc="9" dirty="0">
                <a:solidFill>
                  <a:srgbClr val="231F20"/>
                </a:solidFill>
                <a:latin typeface="Calibri"/>
                <a:cs typeface="Calibri"/>
              </a:rPr>
              <a:t>sezonul</a:t>
            </a:r>
            <a:r>
              <a:rPr sz="800" spc="-51" dirty="0">
                <a:solidFill>
                  <a:srgbClr val="231F20"/>
                </a:solidFill>
                <a:latin typeface="Calibri"/>
                <a:cs typeface="Calibri"/>
              </a:rPr>
              <a:t> </a:t>
            </a:r>
            <a:r>
              <a:rPr sz="800" dirty="0">
                <a:solidFill>
                  <a:srgbClr val="231F20"/>
                </a:solidFill>
                <a:latin typeface="Calibri"/>
                <a:cs typeface="Calibri"/>
              </a:rPr>
              <a:t>turistic</a:t>
            </a:r>
            <a:r>
              <a:rPr sz="800" spc="-51" dirty="0">
                <a:solidFill>
                  <a:srgbClr val="231F20"/>
                </a:solidFill>
                <a:latin typeface="Calibri"/>
                <a:cs typeface="Calibri"/>
              </a:rPr>
              <a:t> </a:t>
            </a:r>
            <a:r>
              <a:rPr sz="800" dirty="0">
                <a:solidFill>
                  <a:srgbClr val="231F20"/>
                </a:solidFill>
                <a:latin typeface="Calibri"/>
                <a:cs typeface="Calibri"/>
              </a:rPr>
              <a:t>al</a:t>
            </a:r>
            <a:r>
              <a:rPr sz="800" spc="-51" dirty="0">
                <a:solidFill>
                  <a:srgbClr val="231F20"/>
                </a:solidFill>
                <a:latin typeface="Calibri"/>
                <a:cs typeface="Calibri"/>
              </a:rPr>
              <a:t> </a:t>
            </a:r>
            <a:r>
              <a:rPr sz="800" spc="5" dirty="0">
                <a:solidFill>
                  <a:srgbClr val="231F20"/>
                </a:solidFill>
                <a:latin typeface="Calibri"/>
                <a:cs typeface="Calibri"/>
              </a:rPr>
              <a:t>provinciei  </a:t>
            </a:r>
            <a:r>
              <a:rPr sz="800" spc="-5" dirty="0">
                <a:solidFill>
                  <a:srgbClr val="231F20"/>
                </a:solidFill>
                <a:latin typeface="Calibri"/>
                <a:cs typeface="Calibri"/>
              </a:rPr>
              <a:t>Krabi; </a:t>
            </a:r>
            <a:r>
              <a:rPr sz="800" spc="9" dirty="0">
                <a:solidFill>
                  <a:srgbClr val="231F20"/>
                </a:solidFill>
                <a:latin typeface="Calibri"/>
                <a:cs typeface="Calibri"/>
              </a:rPr>
              <a:t>programul include </a:t>
            </a:r>
            <a:r>
              <a:rPr sz="800" dirty="0">
                <a:solidFill>
                  <a:srgbClr val="231F20"/>
                </a:solidFill>
                <a:latin typeface="Calibri"/>
                <a:cs typeface="Calibri"/>
              </a:rPr>
              <a:t>parade, </a:t>
            </a:r>
            <a:r>
              <a:rPr sz="800" spc="5" dirty="0">
                <a:solidFill>
                  <a:srgbClr val="231F20"/>
                </a:solidFill>
                <a:latin typeface="Calibri"/>
                <a:cs typeface="Calibri"/>
              </a:rPr>
              <a:t>expoziții </a:t>
            </a:r>
            <a:r>
              <a:rPr sz="800" spc="9" dirty="0">
                <a:solidFill>
                  <a:srgbClr val="231F20"/>
                </a:solidFill>
                <a:latin typeface="Calibri"/>
                <a:cs typeface="Calibri"/>
              </a:rPr>
              <a:t>de  produse </a:t>
            </a:r>
            <a:r>
              <a:rPr sz="800" dirty="0">
                <a:solidFill>
                  <a:srgbClr val="231F20"/>
                </a:solidFill>
                <a:latin typeface="Calibri"/>
                <a:cs typeface="Calibri"/>
              </a:rPr>
              <a:t>locale, concursuri </a:t>
            </a:r>
            <a:r>
              <a:rPr sz="800" spc="9" dirty="0">
                <a:solidFill>
                  <a:srgbClr val="231F20"/>
                </a:solidFill>
                <a:latin typeface="Calibri"/>
                <a:cs typeface="Calibri"/>
              </a:rPr>
              <a:t>de </a:t>
            </a:r>
            <a:r>
              <a:rPr sz="800" spc="5" dirty="0">
                <a:solidFill>
                  <a:srgbClr val="231F20"/>
                </a:solidFill>
                <a:latin typeface="Calibri"/>
                <a:cs typeface="Calibri"/>
              </a:rPr>
              <a:t>caiac </a:t>
            </a:r>
            <a:r>
              <a:rPr sz="800" spc="14" dirty="0">
                <a:solidFill>
                  <a:srgbClr val="231F20"/>
                </a:solidFill>
                <a:latin typeface="Calibri"/>
                <a:cs typeface="Calibri"/>
              </a:rPr>
              <a:t>pe</a:t>
            </a:r>
            <a:r>
              <a:rPr sz="800" spc="-130" dirty="0">
                <a:solidFill>
                  <a:srgbClr val="231F20"/>
                </a:solidFill>
                <a:latin typeface="Calibri"/>
                <a:cs typeface="Calibri"/>
              </a:rPr>
              <a:t> </a:t>
            </a:r>
            <a:r>
              <a:rPr sz="800" dirty="0">
                <a:solidFill>
                  <a:srgbClr val="231F20"/>
                </a:solidFill>
                <a:latin typeface="Calibri"/>
                <a:cs typeface="Calibri"/>
              </a:rPr>
              <a:t>mare şi  curse </a:t>
            </a:r>
            <a:r>
              <a:rPr sz="800" spc="9" dirty="0">
                <a:solidFill>
                  <a:srgbClr val="231F20"/>
                </a:solidFill>
                <a:latin typeface="Calibri"/>
                <a:cs typeface="Calibri"/>
              </a:rPr>
              <a:t>de</a:t>
            </a:r>
            <a:r>
              <a:rPr sz="800" spc="-37" dirty="0">
                <a:solidFill>
                  <a:srgbClr val="231F20"/>
                </a:solidFill>
                <a:latin typeface="Calibri"/>
                <a:cs typeface="Calibri"/>
              </a:rPr>
              <a:t> </a:t>
            </a:r>
            <a:r>
              <a:rPr sz="800" dirty="0">
                <a:solidFill>
                  <a:srgbClr val="231F20"/>
                </a:solidFill>
                <a:latin typeface="Calibri"/>
                <a:cs typeface="Calibri"/>
              </a:rPr>
              <a:t>ambarcațiuni.</a:t>
            </a:r>
            <a:endParaRPr sz="800" dirty="0">
              <a:latin typeface="Calibri"/>
              <a:cs typeface="Calibri"/>
            </a:endParaRPr>
          </a:p>
        </p:txBody>
      </p:sp>
      <p:sp>
        <p:nvSpPr>
          <p:cNvPr id="10" name="object 10"/>
          <p:cNvSpPr txBox="1"/>
          <p:nvPr/>
        </p:nvSpPr>
        <p:spPr>
          <a:xfrm>
            <a:off x="2532910" y="2618849"/>
            <a:ext cx="2090865" cy="308468"/>
          </a:xfrm>
          <a:prstGeom prst="rect">
            <a:avLst/>
          </a:prstGeom>
        </p:spPr>
        <p:txBody>
          <a:bodyPr vert="horz" wrap="square" lIns="0" tIns="33705" rIns="0" bIns="0" rtlCol="0">
            <a:spAutoFit/>
          </a:bodyPr>
          <a:lstStyle/>
          <a:p>
            <a:pPr marL="11826">
              <a:spcBef>
                <a:spcPts val="265"/>
              </a:spcBef>
            </a:pPr>
            <a:r>
              <a:rPr sz="900" b="1" i="1" spc="37" dirty="0">
                <a:solidFill>
                  <a:srgbClr val="007DC5"/>
                </a:solidFill>
                <a:latin typeface="Calibri"/>
                <a:cs typeface="Calibri"/>
              </a:rPr>
              <a:t>Loi</a:t>
            </a:r>
            <a:r>
              <a:rPr sz="900" b="1" i="1" spc="-42" dirty="0">
                <a:solidFill>
                  <a:srgbClr val="007DC5"/>
                </a:solidFill>
                <a:latin typeface="Calibri"/>
                <a:cs typeface="Calibri"/>
              </a:rPr>
              <a:t> </a:t>
            </a:r>
            <a:r>
              <a:rPr sz="900" b="1" i="1" spc="23" dirty="0">
                <a:solidFill>
                  <a:srgbClr val="007DC5"/>
                </a:solidFill>
                <a:latin typeface="Calibri"/>
                <a:cs typeface="Calibri"/>
              </a:rPr>
              <a:t>Ruea</a:t>
            </a:r>
            <a:r>
              <a:rPr sz="900" b="1" i="1" spc="-42" dirty="0">
                <a:solidFill>
                  <a:srgbClr val="007DC5"/>
                </a:solidFill>
                <a:latin typeface="Calibri"/>
                <a:cs typeface="Calibri"/>
              </a:rPr>
              <a:t> </a:t>
            </a:r>
            <a:r>
              <a:rPr sz="900" b="1" i="1" spc="47" dirty="0">
                <a:solidFill>
                  <a:srgbClr val="007DC5"/>
                </a:solidFill>
                <a:latin typeface="Calibri"/>
                <a:cs typeface="Calibri"/>
              </a:rPr>
              <a:t>Chao</a:t>
            </a:r>
            <a:r>
              <a:rPr sz="900" b="1" i="1" spc="-42" dirty="0">
                <a:solidFill>
                  <a:srgbClr val="007DC5"/>
                </a:solidFill>
                <a:latin typeface="Calibri"/>
                <a:cs typeface="Calibri"/>
              </a:rPr>
              <a:t> </a:t>
            </a:r>
            <a:r>
              <a:rPr sz="900" b="1" i="1" spc="37" dirty="0">
                <a:solidFill>
                  <a:srgbClr val="007DC5"/>
                </a:solidFill>
                <a:latin typeface="Calibri"/>
                <a:cs typeface="Calibri"/>
              </a:rPr>
              <a:t>Le</a:t>
            </a:r>
            <a:endParaRPr sz="900" dirty="0">
              <a:latin typeface="Calibri"/>
              <a:cs typeface="Calibri"/>
            </a:endParaRPr>
          </a:p>
          <a:p>
            <a:pPr marL="11826">
              <a:spcBef>
                <a:spcPts val="140"/>
              </a:spcBef>
            </a:pPr>
            <a:r>
              <a:rPr sz="800" spc="9" dirty="0">
                <a:solidFill>
                  <a:srgbClr val="231F20"/>
                </a:solidFill>
                <a:latin typeface="Calibri"/>
                <a:cs typeface="Calibri"/>
              </a:rPr>
              <a:t>Festivalul </a:t>
            </a:r>
            <a:r>
              <a:rPr sz="800" spc="-5" dirty="0">
                <a:solidFill>
                  <a:srgbClr val="231F20"/>
                </a:solidFill>
                <a:latin typeface="Calibri"/>
                <a:cs typeface="Calibri"/>
              </a:rPr>
              <a:t>are </a:t>
            </a:r>
            <a:r>
              <a:rPr sz="800" spc="14" dirty="0">
                <a:solidFill>
                  <a:srgbClr val="231F20"/>
                </a:solidFill>
                <a:latin typeface="Calibri"/>
                <a:cs typeface="Calibri"/>
              </a:rPr>
              <a:t>loc de </a:t>
            </a:r>
            <a:r>
              <a:rPr sz="800" spc="23" dirty="0">
                <a:solidFill>
                  <a:srgbClr val="231F20"/>
                </a:solidFill>
                <a:latin typeface="Calibri"/>
                <a:cs typeface="Calibri"/>
              </a:rPr>
              <a:t>două </a:t>
            </a:r>
            <a:r>
              <a:rPr sz="800" dirty="0">
                <a:solidFill>
                  <a:srgbClr val="231F20"/>
                </a:solidFill>
                <a:latin typeface="Calibri"/>
                <a:cs typeface="Calibri"/>
              </a:rPr>
              <a:t>ori </a:t>
            </a:r>
            <a:r>
              <a:rPr sz="800" spc="23" dirty="0">
                <a:solidFill>
                  <a:srgbClr val="231F20"/>
                </a:solidFill>
                <a:latin typeface="Calibri"/>
                <a:cs typeface="Calibri"/>
              </a:rPr>
              <a:t>pe </a:t>
            </a:r>
            <a:r>
              <a:rPr sz="800" dirty="0">
                <a:solidFill>
                  <a:srgbClr val="231F20"/>
                </a:solidFill>
                <a:latin typeface="Calibri"/>
                <a:cs typeface="Calibri"/>
              </a:rPr>
              <a:t>an, </a:t>
            </a:r>
            <a:r>
              <a:rPr sz="800" spc="9" dirty="0">
                <a:solidFill>
                  <a:srgbClr val="231F20"/>
                </a:solidFill>
                <a:latin typeface="Calibri"/>
                <a:cs typeface="Calibri"/>
              </a:rPr>
              <a:t>în</a:t>
            </a:r>
            <a:r>
              <a:rPr sz="800" spc="14" dirty="0">
                <a:solidFill>
                  <a:srgbClr val="231F20"/>
                </a:solidFill>
                <a:latin typeface="Calibri"/>
                <a:cs typeface="Calibri"/>
              </a:rPr>
              <a:t> </a:t>
            </a:r>
            <a:r>
              <a:rPr sz="800" spc="5" dirty="0">
                <a:solidFill>
                  <a:srgbClr val="231F20"/>
                </a:solidFill>
                <a:latin typeface="Calibri"/>
                <a:cs typeface="Calibri"/>
              </a:rPr>
              <a:t>cea</a:t>
            </a:r>
            <a:endParaRPr sz="800" dirty="0">
              <a:latin typeface="Calibri"/>
              <a:cs typeface="Calibri"/>
            </a:endParaRPr>
          </a:p>
        </p:txBody>
      </p:sp>
      <p:sp>
        <p:nvSpPr>
          <p:cNvPr id="11" name="object 11"/>
          <p:cNvSpPr txBox="1"/>
          <p:nvPr/>
        </p:nvSpPr>
        <p:spPr>
          <a:xfrm>
            <a:off x="2532910" y="2920045"/>
            <a:ext cx="2090865" cy="1314991"/>
          </a:xfrm>
          <a:prstGeom prst="rect">
            <a:avLst/>
          </a:prstGeom>
        </p:spPr>
        <p:txBody>
          <a:bodyPr vert="horz" wrap="square" lIns="0" tIns="11826" rIns="0" bIns="0" rtlCol="0">
            <a:spAutoFit/>
          </a:bodyPr>
          <a:lstStyle/>
          <a:p>
            <a:pPr marL="11826" marR="4730" indent="-591" algn="just">
              <a:lnSpc>
                <a:spcPct val="115799"/>
              </a:lnSpc>
              <a:spcBef>
                <a:spcPts val="93"/>
              </a:spcBef>
            </a:pPr>
            <a:r>
              <a:rPr sz="800" spc="-158" dirty="0">
                <a:solidFill>
                  <a:srgbClr val="231F20"/>
                </a:solidFill>
                <a:latin typeface="Calibri"/>
                <a:cs typeface="Calibri"/>
              </a:rPr>
              <a:t>dseea-a </a:t>
            </a:r>
            <a:r>
              <a:rPr sz="800" dirty="0">
                <a:solidFill>
                  <a:srgbClr val="231F20"/>
                </a:solidFill>
                <a:latin typeface="Calibri"/>
                <a:cs typeface="Calibri"/>
              </a:rPr>
              <a:t>şa şi a </a:t>
            </a:r>
            <a:r>
              <a:rPr sz="800" spc="5" dirty="0">
                <a:solidFill>
                  <a:srgbClr val="231F20"/>
                </a:solidFill>
                <a:latin typeface="Calibri"/>
                <a:cs typeface="Calibri"/>
              </a:rPr>
              <a:t>unsprezecea lună </a:t>
            </a:r>
            <a:r>
              <a:rPr sz="800" dirty="0">
                <a:solidFill>
                  <a:srgbClr val="231F20"/>
                </a:solidFill>
                <a:latin typeface="Calibri"/>
                <a:cs typeface="Calibri"/>
              </a:rPr>
              <a:t>a </a:t>
            </a:r>
            <a:r>
              <a:rPr sz="800" spc="5" dirty="0">
                <a:solidFill>
                  <a:srgbClr val="231F20"/>
                </a:solidFill>
                <a:latin typeface="Calibri"/>
                <a:cs typeface="Calibri"/>
              </a:rPr>
              <a:t>calendaru-  lui </a:t>
            </a:r>
            <a:r>
              <a:rPr sz="800" dirty="0">
                <a:solidFill>
                  <a:srgbClr val="231F20"/>
                </a:solidFill>
                <a:latin typeface="Calibri"/>
                <a:cs typeface="Calibri"/>
              </a:rPr>
              <a:t>lunar ancestral – </a:t>
            </a:r>
            <a:r>
              <a:rPr sz="800" spc="5" dirty="0">
                <a:solidFill>
                  <a:srgbClr val="231F20"/>
                </a:solidFill>
                <a:latin typeface="Calibri"/>
                <a:cs typeface="Calibri"/>
              </a:rPr>
              <a:t>adică </a:t>
            </a:r>
            <a:r>
              <a:rPr sz="800" spc="14" dirty="0">
                <a:solidFill>
                  <a:srgbClr val="231F20"/>
                </a:solidFill>
                <a:latin typeface="Calibri"/>
                <a:cs typeface="Calibri"/>
              </a:rPr>
              <a:t>pe </a:t>
            </a:r>
            <a:r>
              <a:rPr sz="800" spc="5" dirty="0">
                <a:solidFill>
                  <a:srgbClr val="231F20"/>
                </a:solidFill>
                <a:latin typeface="Calibri"/>
                <a:cs typeface="Calibri"/>
              </a:rPr>
              <a:t>lună </a:t>
            </a:r>
            <a:r>
              <a:rPr sz="800" dirty="0">
                <a:solidFill>
                  <a:srgbClr val="231F20"/>
                </a:solidFill>
                <a:latin typeface="Calibri"/>
                <a:cs typeface="Calibri"/>
              </a:rPr>
              <a:t>plină, </a:t>
            </a:r>
            <a:r>
              <a:rPr sz="800" spc="9" dirty="0">
                <a:solidFill>
                  <a:srgbClr val="231F20"/>
                </a:solidFill>
                <a:latin typeface="Calibri"/>
                <a:cs typeface="Calibri"/>
              </a:rPr>
              <a:t>în</a:t>
            </a:r>
            <a:r>
              <a:rPr sz="800" spc="-135" dirty="0">
                <a:solidFill>
                  <a:srgbClr val="231F20"/>
                </a:solidFill>
                <a:latin typeface="Calibri"/>
                <a:cs typeface="Calibri"/>
              </a:rPr>
              <a:t> </a:t>
            </a:r>
            <a:r>
              <a:rPr sz="800" dirty="0">
                <a:solidFill>
                  <a:srgbClr val="231F20"/>
                </a:solidFill>
                <a:latin typeface="Calibri"/>
                <a:cs typeface="Calibri"/>
              </a:rPr>
              <a:t>cea  </a:t>
            </a:r>
            <a:r>
              <a:rPr sz="800" spc="9" dirty="0">
                <a:solidFill>
                  <a:srgbClr val="231F20"/>
                </a:solidFill>
                <a:latin typeface="Calibri"/>
                <a:cs typeface="Calibri"/>
              </a:rPr>
              <a:t>de-a </a:t>
            </a:r>
            <a:r>
              <a:rPr sz="800" spc="-14" dirty="0">
                <a:solidFill>
                  <a:srgbClr val="231F20"/>
                </a:solidFill>
                <a:latin typeface="Calibri"/>
                <a:cs typeface="Calibri"/>
              </a:rPr>
              <a:t>13-a </a:t>
            </a:r>
            <a:r>
              <a:rPr sz="800" spc="9" dirty="0">
                <a:solidFill>
                  <a:srgbClr val="231F20"/>
                </a:solidFill>
                <a:latin typeface="Calibri"/>
                <a:cs typeface="Calibri"/>
              </a:rPr>
              <a:t>zi </a:t>
            </a:r>
            <a:r>
              <a:rPr sz="800" spc="14" dirty="0">
                <a:solidFill>
                  <a:srgbClr val="231F20"/>
                </a:solidFill>
                <a:latin typeface="Calibri"/>
                <a:cs typeface="Calibri"/>
              </a:rPr>
              <a:t>din </a:t>
            </a:r>
            <a:r>
              <a:rPr sz="800" spc="5" dirty="0">
                <a:solidFill>
                  <a:srgbClr val="231F20"/>
                </a:solidFill>
                <a:latin typeface="Calibri"/>
                <a:cs typeface="Calibri"/>
              </a:rPr>
              <a:t>ciclul </a:t>
            </a:r>
            <a:r>
              <a:rPr sz="800" spc="9" dirty="0">
                <a:solidFill>
                  <a:srgbClr val="231F20"/>
                </a:solidFill>
                <a:latin typeface="Calibri"/>
                <a:cs typeface="Calibri"/>
              </a:rPr>
              <a:t>Lunii</a:t>
            </a:r>
            <a:r>
              <a:rPr sz="800" spc="-112" dirty="0">
                <a:solidFill>
                  <a:srgbClr val="231F20"/>
                </a:solidFill>
                <a:latin typeface="Calibri"/>
                <a:cs typeface="Calibri"/>
              </a:rPr>
              <a:t> </a:t>
            </a:r>
            <a:r>
              <a:rPr sz="800" spc="-5" dirty="0">
                <a:solidFill>
                  <a:srgbClr val="231F20"/>
                </a:solidFill>
                <a:latin typeface="Calibri"/>
                <a:cs typeface="Calibri"/>
              </a:rPr>
              <a:t>crescătoare.</a:t>
            </a:r>
            <a:endParaRPr sz="800" dirty="0">
              <a:latin typeface="Calibri"/>
              <a:cs typeface="Calibri"/>
            </a:endParaRPr>
          </a:p>
          <a:p>
            <a:pPr marL="11826" marR="4730">
              <a:lnSpc>
                <a:spcPct val="115700"/>
              </a:lnSpc>
            </a:pPr>
            <a:r>
              <a:rPr sz="800" dirty="0">
                <a:solidFill>
                  <a:srgbClr val="231F20"/>
                </a:solidFill>
                <a:latin typeface="Calibri"/>
                <a:cs typeface="Calibri"/>
              </a:rPr>
              <a:t>Grupurile etnice </a:t>
            </a:r>
            <a:r>
              <a:rPr sz="800" spc="9" dirty="0">
                <a:solidFill>
                  <a:srgbClr val="231F20"/>
                </a:solidFill>
                <a:latin typeface="Calibri"/>
                <a:cs typeface="Calibri"/>
              </a:rPr>
              <a:t>denumite </a:t>
            </a:r>
            <a:r>
              <a:rPr sz="800" dirty="0">
                <a:solidFill>
                  <a:srgbClr val="231F20"/>
                </a:solidFill>
                <a:latin typeface="Calibri"/>
                <a:cs typeface="Calibri"/>
              </a:rPr>
              <a:t>„Sea Gypsies“ </a:t>
            </a:r>
            <a:r>
              <a:rPr sz="800" spc="14" dirty="0">
                <a:solidFill>
                  <a:srgbClr val="231F20"/>
                </a:solidFill>
                <a:latin typeface="Calibri"/>
                <a:cs typeface="Calibri"/>
              </a:rPr>
              <a:t>din  </a:t>
            </a:r>
            <a:r>
              <a:rPr sz="800" spc="5" dirty="0">
                <a:solidFill>
                  <a:srgbClr val="231F20"/>
                </a:solidFill>
                <a:latin typeface="Calibri"/>
                <a:cs typeface="Calibri"/>
              </a:rPr>
              <a:t>Ko </a:t>
            </a:r>
            <a:r>
              <a:rPr sz="800" spc="9" dirty="0">
                <a:solidFill>
                  <a:srgbClr val="231F20"/>
                </a:solidFill>
                <a:latin typeface="Calibri"/>
                <a:cs typeface="Calibri"/>
              </a:rPr>
              <a:t>Lanta </a:t>
            </a:r>
            <a:r>
              <a:rPr sz="800" dirty="0">
                <a:solidFill>
                  <a:srgbClr val="231F20"/>
                </a:solidFill>
                <a:latin typeface="Calibri"/>
                <a:cs typeface="Calibri"/>
              </a:rPr>
              <a:t>şi </a:t>
            </a:r>
            <a:r>
              <a:rPr sz="800" spc="14" dirty="0">
                <a:solidFill>
                  <a:srgbClr val="231F20"/>
                </a:solidFill>
                <a:latin typeface="Calibri"/>
                <a:cs typeface="Calibri"/>
              </a:rPr>
              <a:t>din </a:t>
            </a:r>
            <a:r>
              <a:rPr sz="800" spc="5" dirty="0">
                <a:solidFill>
                  <a:srgbClr val="231F20"/>
                </a:solidFill>
                <a:latin typeface="Calibri"/>
                <a:cs typeface="Calibri"/>
              </a:rPr>
              <a:t>zonele </a:t>
            </a:r>
            <a:r>
              <a:rPr sz="800" dirty="0">
                <a:solidFill>
                  <a:srgbClr val="231F20"/>
                </a:solidFill>
                <a:latin typeface="Calibri"/>
                <a:cs typeface="Calibri"/>
              </a:rPr>
              <a:t>învecinate se </a:t>
            </a:r>
            <a:r>
              <a:rPr sz="800" spc="9" dirty="0">
                <a:solidFill>
                  <a:srgbClr val="231F20"/>
                </a:solidFill>
                <a:latin typeface="Calibri"/>
                <a:cs typeface="Calibri"/>
              </a:rPr>
              <a:t>adună </a:t>
            </a:r>
            <a:r>
              <a:rPr sz="800" spc="14" dirty="0">
                <a:solidFill>
                  <a:srgbClr val="231F20"/>
                </a:solidFill>
                <a:latin typeface="Calibri"/>
                <a:cs typeface="Calibri"/>
              </a:rPr>
              <a:t>pe  </a:t>
            </a:r>
            <a:r>
              <a:rPr sz="800" dirty="0">
                <a:solidFill>
                  <a:srgbClr val="231F20"/>
                </a:solidFill>
                <a:latin typeface="Calibri"/>
                <a:cs typeface="Calibri"/>
              </a:rPr>
              <a:t>plaja </a:t>
            </a:r>
            <a:r>
              <a:rPr sz="800" spc="14" dirty="0">
                <a:solidFill>
                  <a:srgbClr val="231F20"/>
                </a:solidFill>
                <a:latin typeface="Calibri"/>
                <a:cs typeface="Calibri"/>
              </a:rPr>
              <a:t>din </a:t>
            </a:r>
            <a:r>
              <a:rPr sz="800" dirty="0">
                <a:solidFill>
                  <a:srgbClr val="231F20"/>
                </a:solidFill>
                <a:latin typeface="Calibri"/>
                <a:cs typeface="Calibri"/>
              </a:rPr>
              <a:t>apropierea Ban </a:t>
            </a:r>
            <a:r>
              <a:rPr sz="800" spc="5" dirty="0">
                <a:solidFill>
                  <a:srgbClr val="231F20"/>
                </a:solidFill>
                <a:latin typeface="Calibri"/>
                <a:cs typeface="Calibri"/>
              </a:rPr>
              <a:t>Sala </a:t>
            </a:r>
            <a:r>
              <a:rPr sz="800" dirty="0">
                <a:solidFill>
                  <a:srgbClr val="231F20"/>
                </a:solidFill>
                <a:latin typeface="Calibri"/>
                <a:cs typeface="Calibri"/>
              </a:rPr>
              <a:t>Dan. Aici, cântă  </a:t>
            </a:r>
            <a:r>
              <a:rPr sz="800" spc="-196" dirty="0">
                <a:solidFill>
                  <a:srgbClr val="231F20"/>
                </a:solidFill>
                <a:latin typeface="Calibri"/>
                <a:cs typeface="Calibri"/>
              </a:rPr>
              <a:t>şani</a:t>
            </a:r>
            <a:r>
              <a:rPr sz="800" spc="-65" dirty="0">
                <a:solidFill>
                  <a:srgbClr val="231F20"/>
                </a:solidFill>
                <a:latin typeface="Calibri"/>
                <a:cs typeface="Calibri"/>
              </a:rPr>
              <a:t> </a:t>
            </a:r>
            <a:r>
              <a:rPr sz="800" spc="-37" dirty="0">
                <a:solidFill>
                  <a:srgbClr val="231F20"/>
                </a:solidFill>
                <a:latin typeface="Calibri"/>
                <a:cs typeface="Calibri"/>
              </a:rPr>
              <a:t>dsează </a:t>
            </a:r>
            <a:r>
              <a:rPr sz="800" spc="23" dirty="0">
                <a:solidFill>
                  <a:srgbClr val="231F20"/>
                </a:solidFill>
                <a:latin typeface="Calibri"/>
                <a:cs typeface="Calibri"/>
              </a:rPr>
              <a:t>Rong </a:t>
            </a:r>
            <a:r>
              <a:rPr sz="800" spc="28" dirty="0">
                <a:solidFill>
                  <a:srgbClr val="231F20"/>
                </a:solidFill>
                <a:latin typeface="Calibri"/>
                <a:cs typeface="Calibri"/>
              </a:rPr>
              <a:t>Ngeng </a:t>
            </a:r>
            <a:r>
              <a:rPr sz="800" dirty="0">
                <a:solidFill>
                  <a:srgbClr val="231F20"/>
                </a:solidFill>
                <a:latin typeface="Calibri"/>
                <a:cs typeface="Calibri"/>
              </a:rPr>
              <a:t>(dans tradițional, </a:t>
            </a:r>
            <a:r>
              <a:rPr sz="800" spc="5" dirty="0">
                <a:solidFill>
                  <a:srgbClr val="231F20"/>
                </a:solidFill>
                <a:latin typeface="Calibri"/>
                <a:cs typeface="Calibri"/>
              </a:rPr>
              <a:t>tipic  </a:t>
            </a:r>
            <a:r>
              <a:rPr sz="800" dirty="0">
                <a:solidFill>
                  <a:srgbClr val="231F20"/>
                </a:solidFill>
                <a:latin typeface="Calibri"/>
                <a:cs typeface="Calibri"/>
              </a:rPr>
              <a:t>sudului</a:t>
            </a:r>
            <a:r>
              <a:rPr sz="800" spc="-74" dirty="0">
                <a:solidFill>
                  <a:srgbClr val="231F20"/>
                </a:solidFill>
                <a:latin typeface="Calibri"/>
                <a:cs typeface="Calibri"/>
              </a:rPr>
              <a:t> </a:t>
            </a:r>
            <a:r>
              <a:rPr sz="800" dirty="0">
                <a:solidFill>
                  <a:srgbClr val="231F20"/>
                </a:solidFill>
                <a:latin typeface="Calibri"/>
                <a:cs typeface="Calibri"/>
              </a:rPr>
              <a:t>Thailandei)</a:t>
            </a:r>
            <a:r>
              <a:rPr sz="800" spc="-74" dirty="0">
                <a:solidFill>
                  <a:srgbClr val="231F20"/>
                </a:solidFill>
                <a:latin typeface="Calibri"/>
                <a:cs typeface="Calibri"/>
              </a:rPr>
              <a:t> </a:t>
            </a:r>
            <a:r>
              <a:rPr sz="800" spc="5" dirty="0">
                <a:solidFill>
                  <a:srgbClr val="231F20"/>
                </a:solidFill>
                <a:latin typeface="Calibri"/>
                <a:cs typeface="Calibri"/>
              </a:rPr>
              <a:t>în</a:t>
            </a:r>
            <a:r>
              <a:rPr sz="800" spc="-74" dirty="0">
                <a:solidFill>
                  <a:srgbClr val="231F20"/>
                </a:solidFill>
                <a:latin typeface="Calibri"/>
                <a:cs typeface="Calibri"/>
              </a:rPr>
              <a:t> </a:t>
            </a:r>
            <a:r>
              <a:rPr sz="800" dirty="0">
                <a:solidFill>
                  <a:srgbClr val="231F20"/>
                </a:solidFill>
                <a:latin typeface="Calibri"/>
                <a:cs typeface="Calibri"/>
              </a:rPr>
              <a:t>jurul</a:t>
            </a:r>
            <a:r>
              <a:rPr sz="800" spc="-74" dirty="0">
                <a:solidFill>
                  <a:srgbClr val="231F20"/>
                </a:solidFill>
                <a:latin typeface="Calibri"/>
                <a:cs typeface="Calibri"/>
              </a:rPr>
              <a:t> </a:t>
            </a:r>
            <a:r>
              <a:rPr sz="800" dirty="0">
                <a:solidFill>
                  <a:srgbClr val="231F20"/>
                </a:solidFill>
                <a:latin typeface="Calibri"/>
                <a:cs typeface="Calibri"/>
              </a:rPr>
              <a:t>bărcilor</a:t>
            </a:r>
            <a:r>
              <a:rPr sz="800" spc="-74" dirty="0">
                <a:solidFill>
                  <a:srgbClr val="231F20"/>
                </a:solidFill>
                <a:latin typeface="Calibri"/>
                <a:cs typeface="Calibri"/>
              </a:rPr>
              <a:t> </a:t>
            </a:r>
            <a:r>
              <a:rPr sz="800" spc="14" dirty="0">
                <a:solidFill>
                  <a:srgbClr val="231F20"/>
                </a:solidFill>
                <a:latin typeface="Calibri"/>
                <a:cs typeface="Calibri"/>
              </a:rPr>
              <a:t>pe</a:t>
            </a:r>
            <a:r>
              <a:rPr sz="800" spc="-74" dirty="0">
                <a:solidFill>
                  <a:srgbClr val="231F20"/>
                </a:solidFill>
                <a:latin typeface="Calibri"/>
                <a:cs typeface="Calibri"/>
              </a:rPr>
              <a:t> </a:t>
            </a:r>
            <a:r>
              <a:rPr sz="800" spc="-5" dirty="0">
                <a:solidFill>
                  <a:srgbClr val="231F20"/>
                </a:solidFill>
                <a:latin typeface="Calibri"/>
                <a:cs typeface="Calibri"/>
              </a:rPr>
              <a:t>care</a:t>
            </a:r>
            <a:r>
              <a:rPr sz="800" spc="-74" dirty="0">
                <a:solidFill>
                  <a:srgbClr val="231F20"/>
                </a:solidFill>
                <a:latin typeface="Calibri"/>
                <a:cs typeface="Calibri"/>
              </a:rPr>
              <a:t> </a:t>
            </a:r>
            <a:r>
              <a:rPr sz="800" spc="5" dirty="0">
                <a:solidFill>
                  <a:srgbClr val="231F20"/>
                </a:solidFill>
                <a:latin typeface="Calibri"/>
                <a:cs typeface="Calibri"/>
              </a:rPr>
              <a:t>apoi  </a:t>
            </a:r>
            <a:r>
              <a:rPr sz="800" dirty="0">
                <a:solidFill>
                  <a:srgbClr val="231F20"/>
                </a:solidFill>
                <a:latin typeface="Calibri"/>
                <a:cs typeface="Calibri"/>
              </a:rPr>
              <a:t>le </a:t>
            </a:r>
            <a:r>
              <a:rPr sz="800" spc="5" dirty="0">
                <a:solidFill>
                  <a:srgbClr val="231F20"/>
                </a:solidFill>
                <a:latin typeface="Calibri"/>
                <a:cs typeface="Calibri"/>
              </a:rPr>
              <a:t>lansează </a:t>
            </a:r>
            <a:r>
              <a:rPr sz="800" dirty="0">
                <a:solidFill>
                  <a:srgbClr val="231F20"/>
                </a:solidFill>
                <a:latin typeface="Calibri"/>
                <a:cs typeface="Calibri"/>
              </a:rPr>
              <a:t>la </a:t>
            </a:r>
            <a:r>
              <a:rPr sz="800" spc="5" dirty="0">
                <a:solidFill>
                  <a:srgbClr val="231F20"/>
                </a:solidFill>
                <a:latin typeface="Calibri"/>
                <a:cs typeface="Calibri"/>
              </a:rPr>
              <a:t>apă pentru </a:t>
            </a:r>
            <a:r>
              <a:rPr sz="800" dirty="0">
                <a:solidFill>
                  <a:srgbClr val="231F20"/>
                </a:solidFill>
                <a:latin typeface="Calibri"/>
                <a:cs typeface="Calibri"/>
              </a:rPr>
              <a:t>a </a:t>
            </a:r>
            <a:r>
              <a:rPr sz="800" spc="9" dirty="0">
                <a:solidFill>
                  <a:srgbClr val="231F20"/>
                </a:solidFill>
                <a:latin typeface="Calibri"/>
                <a:cs typeface="Calibri"/>
              </a:rPr>
              <a:t>ademeni</a:t>
            </a:r>
            <a:r>
              <a:rPr sz="800" spc="-93" dirty="0">
                <a:solidFill>
                  <a:srgbClr val="231F20"/>
                </a:solidFill>
                <a:latin typeface="Calibri"/>
                <a:cs typeface="Calibri"/>
              </a:rPr>
              <a:t> </a:t>
            </a:r>
            <a:r>
              <a:rPr sz="800" dirty="0">
                <a:solidFill>
                  <a:srgbClr val="231F20"/>
                </a:solidFill>
                <a:latin typeface="Calibri"/>
                <a:cs typeface="Calibri"/>
              </a:rPr>
              <a:t>norocul.</a:t>
            </a:r>
            <a:endParaRPr sz="800" dirty="0">
              <a:latin typeface="Calibri"/>
              <a:cs typeface="Calibri"/>
            </a:endParaRPr>
          </a:p>
        </p:txBody>
      </p:sp>
      <p:sp>
        <p:nvSpPr>
          <p:cNvPr id="12" name="object 12"/>
          <p:cNvSpPr txBox="1"/>
          <p:nvPr/>
        </p:nvSpPr>
        <p:spPr>
          <a:xfrm>
            <a:off x="2532911" y="4482829"/>
            <a:ext cx="1722703" cy="196607"/>
          </a:xfrm>
          <a:prstGeom prst="rect">
            <a:avLst/>
          </a:prstGeom>
        </p:spPr>
        <p:txBody>
          <a:bodyPr vert="horz" wrap="square" lIns="0" tIns="11826" rIns="0" bIns="0" rtlCol="0">
            <a:spAutoFit/>
          </a:bodyPr>
          <a:lstStyle/>
          <a:p>
            <a:pPr marL="11826">
              <a:spcBef>
                <a:spcPts val="93"/>
              </a:spcBef>
            </a:pPr>
            <a:r>
              <a:rPr sz="1200" b="1" spc="23" dirty="0">
                <a:solidFill>
                  <a:srgbClr val="007DC5"/>
                </a:solidFill>
                <a:latin typeface="Calibri"/>
                <a:cs typeface="Calibri"/>
              </a:rPr>
              <a:t>CUM </a:t>
            </a:r>
            <a:r>
              <a:rPr sz="1200" b="1" spc="61" dirty="0">
                <a:solidFill>
                  <a:srgbClr val="007DC5"/>
                </a:solidFill>
                <a:latin typeface="Calibri"/>
                <a:cs typeface="Calibri"/>
              </a:rPr>
              <a:t>AJUNGEȚI </a:t>
            </a:r>
            <a:r>
              <a:rPr sz="1200" b="1" spc="33" dirty="0">
                <a:solidFill>
                  <a:srgbClr val="007DC5"/>
                </a:solidFill>
                <a:latin typeface="Calibri"/>
                <a:cs typeface="Calibri"/>
              </a:rPr>
              <a:t>ÎN</a:t>
            </a:r>
            <a:r>
              <a:rPr sz="1200" b="1" spc="-121" dirty="0">
                <a:solidFill>
                  <a:srgbClr val="007DC5"/>
                </a:solidFill>
                <a:latin typeface="Calibri"/>
                <a:cs typeface="Calibri"/>
              </a:rPr>
              <a:t> </a:t>
            </a:r>
            <a:r>
              <a:rPr sz="1200" b="1" spc="56" dirty="0">
                <a:solidFill>
                  <a:srgbClr val="007DC5"/>
                </a:solidFill>
                <a:latin typeface="Calibri"/>
                <a:cs typeface="Calibri"/>
              </a:rPr>
              <a:t>KRABI</a:t>
            </a:r>
            <a:endParaRPr sz="1200" dirty="0">
              <a:latin typeface="Calibri"/>
              <a:cs typeface="Calibri"/>
            </a:endParaRPr>
          </a:p>
        </p:txBody>
      </p:sp>
      <p:sp>
        <p:nvSpPr>
          <p:cNvPr id="13" name="object 13"/>
          <p:cNvSpPr txBox="1"/>
          <p:nvPr/>
        </p:nvSpPr>
        <p:spPr>
          <a:xfrm>
            <a:off x="2532911" y="4791456"/>
            <a:ext cx="2091468" cy="1636978"/>
          </a:xfrm>
          <a:prstGeom prst="rect">
            <a:avLst/>
          </a:prstGeom>
        </p:spPr>
        <p:txBody>
          <a:bodyPr vert="horz" wrap="square" lIns="0" tIns="31931" rIns="0" bIns="0" rtlCol="0">
            <a:spAutoFit/>
          </a:bodyPr>
          <a:lstStyle/>
          <a:p>
            <a:pPr marL="11826">
              <a:spcBef>
                <a:spcPts val="251"/>
              </a:spcBef>
            </a:pPr>
            <a:r>
              <a:rPr sz="800" i="1" dirty="0">
                <a:solidFill>
                  <a:srgbClr val="007DC5"/>
                </a:solidFill>
                <a:latin typeface="Calibri"/>
                <a:cs typeface="Calibri"/>
              </a:rPr>
              <a:t>Cu</a:t>
            </a:r>
            <a:r>
              <a:rPr sz="800" i="1" spc="-42" dirty="0">
                <a:solidFill>
                  <a:srgbClr val="007DC5"/>
                </a:solidFill>
                <a:latin typeface="Calibri"/>
                <a:cs typeface="Calibri"/>
              </a:rPr>
              <a:t> </a:t>
            </a:r>
            <a:r>
              <a:rPr sz="800" i="1" dirty="0">
                <a:solidFill>
                  <a:srgbClr val="007DC5"/>
                </a:solidFill>
                <a:latin typeface="Calibri"/>
                <a:cs typeface="Calibri"/>
              </a:rPr>
              <a:t>mașina</a:t>
            </a:r>
            <a:endParaRPr sz="800" dirty="0">
              <a:latin typeface="Calibri"/>
              <a:cs typeface="Calibri"/>
            </a:endParaRPr>
          </a:p>
          <a:p>
            <a:pPr marL="11826" marR="5322" algn="just">
              <a:lnSpc>
                <a:spcPct val="115799"/>
              </a:lnSpc>
            </a:pPr>
            <a:r>
              <a:rPr sz="800" b="1" dirty="0">
                <a:solidFill>
                  <a:srgbClr val="231F20"/>
                </a:solidFill>
                <a:latin typeface="Calibri"/>
                <a:cs typeface="Calibri"/>
              </a:rPr>
              <a:t>Traseu</a:t>
            </a:r>
            <a:r>
              <a:rPr sz="800" b="1" spc="-61" dirty="0">
                <a:solidFill>
                  <a:srgbClr val="231F20"/>
                </a:solidFill>
                <a:latin typeface="Calibri"/>
                <a:cs typeface="Calibri"/>
              </a:rPr>
              <a:t> </a:t>
            </a:r>
            <a:r>
              <a:rPr sz="800" b="1" spc="-5" dirty="0">
                <a:solidFill>
                  <a:srgbClr val="231F20"/>
                </a:solidFill>
                <a:latin typeface="Calibri"/>
                <a:cs typeface="Calibri"/>
              </a:rPr>
              <a:t>A:</a:t>
            </a:r>
            <a:r>
              <a:rPr sz="800" b="1" spc="-61" dirty="0">
                <a:solidFill>
                  <a:srgbClr val="231F20"/>
                </a:solidFill>
                <a:latin typeface="Calibri"/>
                <a:cs typeface="Calibri"/>
              </a:rPr>
              <a:t> </a:t>
            </a:r>
            <a:r>
              <a:rPr sz="800" spc="-5" dirty="0">
                <a:solidFill>
                  <a:srgbClr val="231F20"/>
                </a:solidFill>
                <a:latin typeface="Calibri"/>
                <a:cs typeface="Calibri"/>
              </a:rPr>
              <a:t>Pe</a:t>
            </a:r>
            <a:r>
              <a:rPr sz="800" spc="-56" dirty="0">
                <a:solidFill>
                  <a:srgbClr val="231F20"/>
                </a:solidFill>
                <a:latin typeface="Calibri"/>
                <a:cs typeface="Calibri"/>
              </a:rPr>
              <a:t> </a:t>
            </a:r>
            <a:r>
              <a:rPr sz="800" dirty="0">
                <a:solidFill>
                  <a:srgbClr val="231F20"/>
                </a:solidFill>
                <a:latin typeface="Calibri"/>
                <a:cs typeface="Calibri"/>
              </a:rPr>
              <a:t>autostrada</a:t>
            </a:r>
            <a:r>
              <a:rPr sz="800" spc="-56" dirty="0">
                <a:solidFill>
                  <a:srgbClr val="231F20"/>
                </a:solidFill>
                <a:latin typeface="Calibri"/>
                <a:cs typeface="Calibri"/>
              </a:rPr>
              <a:t> </a:t>
            </a:r>
            <a:r>
              <a:rPr sz="800" spc="-28" dirty="0">
                <a:solidFill>
                  <a:srgbClr val="231F20"/>
                </a:solidFill>
                <a:latin typeface="Calibri"/>
                <a:cs typeface="Calibri"/>
              </a:rPr>
              <a:t>nr.</a:t>
            </a:r>
            <a:r>
              <a:rPr sz="800" spc="-56" dirty="0">
                <a:solidFill>
                  <a:srgbClr val="231F20"/>
                </a:solidFill>
                <a:latin typeface="Calibri"/>
                <a:cs typeface="Calibri"/>
              </a:rPr>
              <a:t> </a:t>
            </a:r>
            <a:r>
              <a:rPr sz="800" spc="-19" dirty="0">
                <a:solidFill>
                  <a:srgbClr val="231F20"/>
                </a:solidFill>
                <a:latin typeface="Calibri"/>
                <a:cs typeface="Calibri"/>
              </a:rPr>
              <a:t>4,</a:t>
            </a:r>
            <a:r>
              <a:rPr sz="800" spc="-56" dirty="0">
                <a:solidFill>
                  <a:srgbClr val="231F20"/>
                </a:solidFill>
                <a:latin typeface="Calibri"/>
                <a:cs typeface="Calibri"/>
              </a:rPr>
              <a:t> </a:t>
            </a:r>
            <a:r>
              <a:rPr sz="800" spc="5" dirty="0">
                <a:solidFill>
                  <a:srgbClr val="231F20"/>
                </a:solidFill>
                <a:latin typeface="Calibri"/>
                <a:cs typeface="Calibri"/>
              </a:rPr>
              <a:t>prin</a:t>
            </a:r>
            <a:r>
              <a:rPr sz="800" spc="-56" dirty="0">
                <a:solidFill>
                  <a:srgbClr val="231F20"/>
                </a:solidFill>
                <a:latin typeface="Calibri"/>
                <a:cs typeface="Calibri"/>
              </a:rPr>
              <a:t> </a:t>
            </a:r>
            <a:r>
              <a:rPr sz="800" dirty="0">
                <a:solidFill>
                  <a:srgbClr val="231F20"/>
                </a:solidFill>
                <a:latin typeface="Calibri"/>
                <a:cs typeface="Calibri"/>
              </a:rPr>
              <a:t>Phetchaburi,  </a:t>
            </a:r>
            <a:r>
              <a:rPr sz="800" spc="23" dirty="0">
                <a:solidFill>
                  <a:srgbClr val="231F20"/>
                </a:solidFill>
                <a:latin typeface="Calibri"/>
                <a:cs typeface="Calibri"/>
              </a:rPr>
              <a:t>Prachuap </a:t>
            </a:r>
            <a:r>
              <a:rPr sz="800" spc="14" dirty="0">
                <a:solidFill>
                  <a:srgbClr val="231F20"/>
                </a:solidFill>
                <a:latin typeface="Calibri"/>
                <a:cs typeface="Calibri"/>
              </a:rPr>
              <a:t>Khiri Khan, </a:t>
            </a:r>
            <a:r>
              <a:rPr sz="800" spc="28" dirty="0">
                <a:solidFill>
                  <a:srgbClr val="231F20"/>
                </a:solidFill>
                <a:latin typeface="Calibri"/>
                <a:cs typeface="Calibri"/>
              </a:rPr>
              <a:t>Chumphon, </a:t>
            </a:r>
            <a:r>
              <a:rPr sz="800" spc="23" dirty="0">
                <a:solidFill>
                  <a:srgbClr val="231F20"/>
                </a:solidFill>
                <a:latin typeface="Calibri"/>
                <a:cs typeface="Calibri"/>
              </a:rPr>
              <a:t>Ranong,  </a:t>
            </a:r>
            <a:r>
              <a:rPr sz="800" spc="5" dirty="0">
                <a:solidFill>
                  <a:srgbClr val="231F20"/>
                </a:solidFill>
                <a:latin typeface="Calibri"/>
                <a:cs typeface="Calibri"/>
              </a:rPr>
              <a:t>Pha </a:t>
            </a:r>
            <a:r>
              <a:rPr sz="800" spc="23" dirty="0">
                <a:solidFill>
                  <a:srgbClr val="231F20"/>
                </a:solidFill>
                <a:latin typeface="Calibri"/>
                <a:cs typeface="Calibri"/>
              </a:rPr>
              <a:t>Nga </a:t>
            </a:r>
            <a:r>
              <a:rPr sz="800" dirty="0">
                <a:solidFill>
                  <a:srgbClr val="231F20"/>
                </a:solidFill>
                <a:latin typeface="Calibri"/>
                <a:cs typeface="Calibri"/>
              </a:rPr>
              <a:t>spre Krabi. </a:t>
            </a:r>
            <a:r>
              <a:rPr sz="800" spc="5" dirty="0">
                <a:solidFill>
                  <a:srgbClr val="231F20"/>
                </a:solidFill>
                <a:latin typeface="Calibri"/>
                <a:cs typeface="Calibri"/>
              </a:rPr>
              <a:t>Distanța </a:t>
            </a:r>
            <a:r>
              <a:rPr sz="800" dirty="0">
                <a:solidFill>
                  <a:srgbClr val="231F20"/>
                </a:solidFill>
                <a:latin typeface="Calibri"/>
                <a:cs typeface="Calibri"/>
              </a:rPr>
              <a:t>este </a:t>
            </a:r>
            <a:r>
              <a:rPr sz="800" spc="9" dirty="0">
                <a:solidFill>
                  <a:srgbClr val="231F20"/>
                </a:solidFill>
                <a:latin typeface="Calibri"/>
                <a:cs typeface="Calibri"/>
              </a:rPr>
              <a:t>de </a:t>
            </a:r>
            <a:r>
              <a:rPr sz="800" spc="5" dirty="0">
                <a:solidFill>
                  <a:srgbClr val="231F20"/>
                </a:solidFill>
                <a:latin typeface="Calibri"/>
                <a:cs typeface="Calibri"/>
              </a:rPr>
              <a:t>946 </a:t>
            </a:r>
            <a:r>
              <a:rPr sz="800" spc="23" dirty="0">
                <a:solidFill>
                  <a:srgbClr val="231F20"/>
                </a:solidFill>
                <a:latin typeface="Calibri"/>
                <a:cs typeface="Calibri"/>
              </a:rPr>
              <a:t>km  </a:t>
            </a:r>
            <a:r>
              <a:rPr sz="800" spc="14" dirty="0">
                <a:solidFill>
                  <a:srgbClr val="231F20"/>
                </a:solidFill>
                <a:latin typeface="Calibri"/>
                <a:cs typeface="Calibri"/>
              </a:rPr>
              <a:t>din</a:t>
            </a:r>
            <a:r>
              <a:rPr sz="800" spc="-19" dirty="0">
                <a:solidFill>
                  <a:srgbClr val="231F20"/>
                </a:solidFill>
                <a:latin typeface="Calibri"/>
                <a:cs typeface="Calibri"/>
              </a:rPr>
              <a:t> </a:t>
            </a:r>
            <a:r>
              <a:rPr sz="800" spc="5" dirty="0">
                <a:solidFill>
                  <a:srgbClr val="231F20"/>
                </a:solidFill>
                <a:latin typeface="Calibri"/>
                <a:cs typeface="Calibri"/>
              </a:rPr>
              <a:t>Bangkok.</a:t>
            </a:r>
            <a:endParaRPr sz="800" dirty="0">
              <a:latin typeface="Calibri"/>
              <a:cs typeface="Calibri"/>
            </a:endParaRPr>
          </a:p>
          <a:p>
            <a:pPr marL="11826" marR="4730" algn="just">
              <a:lnSpc>
                <a:spcPct val="115700"/>
              </a:lnSpc>
            </a:pPr>
            <a:r>
              <a:rPr sz="800" b="1" dirty="0">
                <a:solidFill>
                  <a:srgbClr val="231F20"/>
                </a:solidFill>
                <a:latin typeface="Calibri"/>
                <a:cs typeface="Calibri"/>
              </a:rPr>
              <a:t>Traseu </a:t>
            </a:r>
            <a:r>
              <a:rPr sz="800" b="1" spc="-14" dirty="0">
                <a:solidFill>
                  <a:srgbClr val="231F20"/>
                </a:solidFill>
                <a:latin typeface="Calibri"/>
                <a:cs typeface="Calibri"/>
              </a:rPr>
              <a:t>B: </a:t>
            </a:r>
            <a:r>
              <a:rPr sz="800" dirty="0">
                <a:solidFill>
                  <a:srgbClr val="231F20"/>
                </a:solidFill>
                <a:latin typeface="Calibri"/>
                <a:cs typeface="Calibri"/>
              </a:rPr>
              <a:t>Pe autostrada </a:t>
            </a:r>
            <a:r>
              <a:rPr sz="800" spc="-23" dirty="0">
                <a:solidFill>
                  <a:srgbClr val="231F20"/>
                </a:solidFill>
                <a:latin typeface="Calibri"/>
                <a:cs typeface="Calibri"/>
              </a:rPr>
              <a:t>nr. </a:t>
            </a:r>
            <a:r>
              <a:rPr sz="800" dirty="0">
                <a:solidFill>
                  <a:srgbClr val="231F20"/>
                </a:solidFill>
                <a:latin typeface="Calibri"/>
                <a:cs typeface="Calibri"/>
              </a:rPr>
              <a:t>4 şi </a:t>
            </a:r>
            <a:r>
              <a:rPr sz="800" spc="9" dirty="0">
                <a:solidFill>
                  <a:srgbClr val="231F20"/>
                </a:solidFill>
                <a:latin typeface="Calibri"/>
                <a:cs typeface="Calibri"/>
              </a:rPr>
              <a:t>apoi </a:t>
            </a:r>
            <a:r>
              <a:rPr sz="800" spc="14" dirty="0">
                <a:solidFill>
                  <a:srgbClr val="231F20"/>
                </a:solidFill>
                <a:latin typeface="Calibri"/>
                <a:cs typeface="Calibri"/>
              </a:rPr>
              <a:t>pe </a:t>
            </a:r>
            <a:r>
              <a:rPr sz="800" spc="5" dirty="0">
                <a:solidFill>
                  <a:srgbClr val="231F20"/>
                </a:solidFill>
                <a:latin typeface="Calibri"/>
                <a:cs typeface="Calibri"/>
              </a:rPr>
              <a:t>auto-  </a:t>
            </a:r>
            <a:r>
              <a:rPr sz="800" dirty="0">
                <a:solidFill>
                  <a:srgbClr val="231F20"/>
                </a:solidFill>
                <a:latin typeface="Calibri"/>
                <a:cs typeface="Calibri"/>
              </a:rPr>
              <a:t>strada </a:t>
            </a:r>
            <a:r>
              <a:rPr sz="800" spc="-23" dirty="0">
                <a:solidFill>
                  <a:srgbClr val="231F20"/>
                </a:solidFill>
                <a:latin typeface="Calibri"/>
                <a:cs typeface="Calibri"/>
              </a:rPr>
              <a:t>nr. 41 </a:t>
            </a:r>
            <a:r>
              <a:rPr sz="800" dirty="0">
                <a:solidFill>
                  <a:srgbClr val="231F20"/>
                </a:solidFill>
                <a:latin typeface="Calibri"/>
                <a:cs typeface="Calibri"/>
              </a:rPr>
              <a:t>la </a:t>
            </a:r>
            <a:r>
              <a:rPr sz="800" spc="14" dirty="0">
                <a:solidFill>
                  <a:srgbClr val="231F20"/>
                </a:solidFill>
                <a:latin typeface="Calibri"/>
                <a:cs typeface="Calibri"/>
              </a:rPr>
              <a:t>Chumphon, </a:t>
            </a:r>
            <a:r>
              <a:rPr sz="800" spc="5" dirty="0">
                <a:solidFill>
                  <a:srgbClr val="231F20"/>
                </a:solidFill>
                <a:latin typeface="Calibri"/>
                <a:cs typeface="Calibri"/>
              </a:rPr>
              <a:t>prin </a:t>
            </a:r>
            <a:r>
              <a:rPr sz="800" spc="33" dirty="0">
                <a:solidFill>
                  <a:srgbClr val="231F20"/>
                </a:solidFill>
                <a:latin typeface="Calibri"/>
                <a:cs typeface="Calibri"/>
              </a:rPr>
              <a:t>Lang </a:t>
            </a:r>
            <a:r>
              <a:rPr sz="800" spc="9" dirty="0">
                <a:solidFill>
                  <a:srgbClr val="231F20"/>
                </a:solidFill>
                <a:latin typeface="Calibri"/>
                <a:cs typeface="Calibri"/>
              </a:rPr>
              <a:t>Suan </a:t>
            </a:r>
            <a:r>
              <a:rPr sz="800" dirty="0">
                <a:solidFill>
                  <a:srgbClr val="231F20"/>
                </a:solidFill>
                <a:latin typeface="Calibri"/>
                <a:cs typeface="Calibri"/>
              </a:rPr>
              <a:t>şi  </a:t>
            </a:r>
            <a:r>
              <a:rPr sz="800" spc="5" dirty="0">
                <a:solidFill>
                  <a:srgbClr val="231F20"/>
                </a:solidFill>
                <a:latin typeface="Calibri"/>
                <a:cs typeface="Calibri"/>
              </a:rPr>
              <a:t>Phunphin,</a:t>
            </a:r>
            <a:r>
              <a:rPr sz="800" spc="-56" dirty="0">
                <a:solidFill>
                  <a:srgbClr val="231F20"/>
                </a:solidFill>
                <a:latin typeface="Calibri"/>
                <a:cs typeface="Calibri"/>
              </a:rPr>
              <a:t> </a:t>
            </a:r>
            <a:r>
              <a:rPr sz="800" dirty="0">
                <a:solidFill>
                  <a:srgbClr val="231F20"/>
                </a:solidFill>
                <a:latin typeface="Calibri"/>
                <a:cs typeface="Calibri"/>
              </a:rPr>
              <a:t>Surat</a:t>
            </a:r>
            <a:r>
              <a:rPr sz="800" spc="-56" dirty="0">
                <a:solidFill>
                  <a:srgbClr val="231F20"/>
                </a:solidFill>
                <a:latin typeface="Calibri"/>
                <a:cs typeface="Calibri"/>
              </a:rPr>
              <a:t> </a:t>
            </a:r>
            <a:r>
              <a:rPr sz="800" dirty="0">
                <a:solidFill>
                  <a:srgbClr val="231F20"/>
                </a:solidFill>
                <a:latin typeface="Calibri"/>
                <a:cs typeface="Calibri"/>
              </a:rPr>
              <a:t>Thani.</a:t>
            </a:r>
            <a:r>
              <a:rPr sz="800" spc="-56" dirty="0">
                <a:solidFill>
                  <a:srgbClr val="231F20"/>
                </a:solidFill>
                <a:latin typeface="Calibri"/>
                <a:cs typeface="Calibri"/>
              </a:rPr>
              <a:t> </a:t>
            </a:r>
            <a:r>
              <a:rPr sz="800" dirty="0">
                <a:solidFill>
                  <a:srgbClr val="231F20"/>
                </a:solidFill>
                <a:latin typeface="Calibri"/>
                <a:cs typeface="Calibri"/>
              </a:rPr>
              <a:t>Continuați</a:t>
            </a:r>
            <a:r>
              <a:rPr sz="800" spc="-56" dirty="0">
                <a:solidFill>
                  <a:srgbClr val="231F20"/>
                </a:solidFill>
                <a:latin typeface="Calibri"/>
                <a:cs typeface="Calibri"/>
              </a:rPr>
              <a:t> </a:t>
            </a:r>
            <a:r>
              <a:rPr sz="800" spc="14" dirty="0">
                <a:solidFill>
                  <a:srgbClr val="231F20"/>
                </a:solidFill>
                <a:latin typeface="Calibri"/>
                <a:cs typeface="Calibri"/>
              </a:rPr>
              <a:t>pe</a:t>
            </a:r>
            <a:r>
              <a:rPr sz="800" spc="-56" dirty="0">
                <a:solidFill>
                  <a:srgbClr val="231F20"/>
                </a:solidFill>
                <a:latin typeface="Calibri"/>
                <a:cs typeface="Calibri"/>
              </a:rPr>
              <a:t> </a:t>
            </a:r>
            <a:r>
              <a:rPr sz="800" dirty="0">
                <a:solidFill>
                  <a:srgbClr val="231F20"/>
                </a:solidFill>
                <a:latin typeface="Calibri"/>
                <a:cs typeface="Calibri"/>
              </a:rPr>
              <a:t>autostră-  </a:t>
            </a:r>
            <a:r>
              <a:rPr sz="800" spc="5" dirty="0">
                <a:solidFill>
                  <a:srgbClr val="231F20"/>
                </a:solidFill>
                <a:latin typeface="Calibri"/>
                <a:cs typeface="Calibri"/>
              </a:rPr>
              <a:t>zile</a:t>
            </a:r>
            <a:r>
              <a:rPr sz="800" spc="-47" dirty="0">
                <a:solidFill>
                  <a:srgbClr val="231F20"/>
                </a:solidFill>
                <a:latin typeface="Calibri"/>
                <a:cs typeface="Calibri"/>
              </a:rPr>
              <a:t> </a:t>
            </a:r>
            <a:r>
              <a:rPr sz="800" spc="-23" dirty="0">
                <a:solidFill>
                  <a:srgbClr val="231F20"/>
                </a:solidFill>
                <a:latin typeface="Calibri"/>
                <a:cs typeface="Calibri"/>
              </a:rPr>
              <a:t>nr.</a:t>
            </a:r>
            <a:r>
              <a:rPr sz="800" spc="-47" dirty="0">
                <a:solidFill>
                  <a:srgbClr val="231F20"/>
                </a:solidFill>
                <a:latin typeface="Calibri"/>
                <a:cs typeface="Calibri"/>
              </a:rPr>
              <a:t> </a:t>
            </a:r>
            <a:r>
              <a:rPr sz="800" spc="-5" dirty="0">
                <a:solidFill>
                  <a:srgbClr val="231F20"/>
                </a:solidFill>
                <a:latin typeface="Calibri"/>
                <a:cs typeface="Calibri"/>
              </a:rPr>
              <a:t>401</a:t>
            </a:r>
            <a:r>
              <a:rPr sz="800" spc="-47" dirty="0">
                <a:solidFill>
                  <a:srgbClr val="231F20"/>
                </a:solidFill>
                <a:latin typeface="Calibri"/>
                <a:cs typeface="Calibri"/>
              </a:rPr>
              <a:t> </a:t>
            </a:r>
            <a:r>
              <a:rPr sz="800" spc="5" dirty="0">
                <a:solidFill>
                  <a:srgbClr val="231F20"/>
                </a:solidFill>
                <a:latin typeface="Calibri"/>
                <a:cs typeface="Calibri"/>
              </a:rPr>
              <a:t>prin</a:t>
            </a:r>
            <a:r>
              <a:rPr sz="800" spc="-47" dirty="0">
                <a:solidFill>
                  <a:srgbClr val="231F20"/>
                </a:solidFill>
                <a:latin typeface="Calibri"/>
                <a:cs typeface="Calibri"/>
              </a:rPr>
              <a:t> </a:t>
            </a:r>
            <a:r>
              <a:rPr sz="800" dirty="0">
                <a:solidFill>
                  <a:srgbClr val="231F20"/>
                </a:solidFill>
                <a:latin typeface="Calibri"/>
                <a:cs typeface="Calibri"/>
              </a:rPr>
              <a:t>Ban</a:t>
            </a:r>
            <a:r>
              <a:rPr sz="800" spc="-47" dirty="0">
                <a:solidFill>
                  <a:srgbClr val="231F20"/>
                </a:solidFill>
                <a:latin typeface="Calibri"/>
                <a:cs typeface="Calibri"/>
              </a:rPr>
              <a:t> </a:t>
            </a:r>
            <a:r>
              <a:rPr sz="800" spc="-23" dirty="0">
                <a:solidFill>
                  <a:srgbClr val="231F20"/>
                </a:solidFill>
                <a:latin typeface="Calibri"/>
                <a:cs typeface="Calibri"/>
              </a:rPr>
              <a:t>Ta</a:t>
            </a:r>
            <a:r>
              <a:rPr sz="800" spc="-47" dirty="0">
                <a:solidFill>
                  <a:srgbClr val="231F20"/>
                </a:solidFill>
                <a:latin typeface="Calibri"/>
                <a:cs typeface="Calibri"/>
              </a:rPr>
              <a:t> </a:t>
            </a:r>
            <a:r>
              <a:rPr sz="800" spc="5" dirty="0">
                <a:solidFill>
                  <a:srgbClr val="231F20"/>
                </a:solidFill>
                <a:latin typeface="Calibri"/>
                <a:cs typeface="Calibri"/>
              </a:rPr>
              <a:t>Khun,</a:t>
            </a:r>
            <a:r>
              <a:rPr sz="800" spc="-47" dirty="0">
                <a:solidFill>
                  <a:srgbClr val="231F20"/>
                </a:solidFill>
                <a:latin typeface="Calibri"/>
                <a:cs typeface="Calibri"/>
              </a:rPr>
              <a:t> </a:t>
            </a:r>
            <a:r>
              <a:rPr sz="800" spc="-23" dirty="0">
                <a:solidFill>
                  <a:srgbClr val="231F20"/>
                </a:solidFill>
                <a:latin typeface="Calibri"/>
                <a:cs typeface="Calibri"/>
              </a:rPr>
              <a:t>nr.</a:t>
            </a:r>
            <a:r>
              <a:rPr sz="800" spc="-47" dirty="0">
                <a:solidFill>
                  <a:srgbClr val="231F20"/>
                </a:solidFill>
                <a:latin typeface="Calibri"/>
                <a:cs typeface="Calibri"/>
              </a:rPr>
              <a:t> </a:t>
            </a:r>
            <a:r>
              <a:rPr sz="800" spc="-33" dirty="0">
                <a:solidFill>
                  <a:srgbClr val="231F20"/>
                </a:solidFill>
                <a:latin typeface="Calibri"/>
                <a:cs typeface="Calibri"/>
              </a:rPr>
              <a:t>415</a:t>
            </a:r>
            <a:r>
              <a:rPr sz="800" spc="-47" dirty="0">
                <a:solidFill>
                  <a:srgbClr val="231F20"/>
                </a:solidFill>
                <a:latin typeface="Calibri"/>
                <a:cs typeface="Calibri"/>
              </a:rPr>
              <a:t> </a:t>
            </a:r>
            <a:r>
              <a:rPr sz="800" dirty="0">
                <a:solidFill>
                  <a:srgbClr val="231F20"/>
                </a:solidFill>
                <a:latin typeface="Calibri"/>
                <a:cs typeface="Calibri"/>
              </a:rPr>
              <a:t>şi</a:t>
            </a:r>
            <a:r>
              <a:rPr sz="800" spc="-47" dirty="0">
                <a:solidFill>
                  <a:srgbClr val="231F20"/>
                </a:solidFill>
                <a:latin typeface="Calibri"/>
                <a:cs typeface="Calibri"/>
              </a:rPr>
              <a:t> </a:t>
            </a:r>
            <a:r>
              <a:rPr sz="800" spc="-23" dirty="0">
                <a:solidFill>
                  <a:srgbClr val="231F20"/>
                </a:solidFill>
                <a:latin typeface="Calibri"/>
                <a:cs typeface="Calibri"/>
              </a:rPr>
              <a:t>nr.</a:t>
            </a:r>
            <a:r>
              <a:rPr sz="800" spc="-47" dirty="0">
                <a:solidFill>
                  <a:srgbClr val="231F20"/>
                </a:solidFill>
                <a:latin typeface="Calibri"/>
                <a:cs typeface="Calibri"/>
              </a:rPr>
              <a:t> </a:t>
            </a:r>
            <a:r>
              <a:rPr sz="800" dirty="0">
                <a:solidFill>
                  <a:srgbClr val="231F20"/>
                </a:solidFill>
                <a:latin typeface="Calibri"/>
                <a:cs typeface="Calibri"/>
              </a:rPr>
              <a:t>4</a:t>
            </a:r>
            <a:r>
              <a:rPr sz="800" spc="-47" dirty="0">
                <a:solidFill>
                  <a:srgbClr val="231F20"/>
                </a:solidFill>
                <a:latin typeface="Calibri"/>
                <a:cs typeface="Calibri"/>
              </a:rPr>
              <a:t> </a:t>
            </a:r>
            <a:r>
              <a:rPr sz="800" spc="5" dirty="0">
                <a:solidFill>
                  <a:srgbClr val="231F20"/>
                </a:solidFill>
                <a:latin typeface="Calibri"/>
                <a:cs typeface="Calibri"/>
              </a:rPr>
              <a:t>prin  </a:t>
            </a:r>
            <a:r>
              <a:rPr sz="800" spc="14" dirty="0">
                <a:solidFill>
                  <a:srgbClr val="231F20"/>
                </a:solidFill>
                <a:latin typeface="Calibri"/>
                <a:cs typeface="Calibri"/>
              </a:rPr>
              <a:t>Ao Luek </a:t>
            </a:r>
            <a:r>
              <a:rPr sz="800" dirty="0">
                <a:solidFill>
                  <a:srgbClr val="231F20"/>
                </a:solidFill>
                <a:latin typeface="Calibri"/>
                <a:cs typeface="Calibri"/>
              </a:rPr>
              <a:t>către Krabi. </a:t>
            </a:r>
            <a:r>
              <a:rPr sz="800" spc="5" dirty="0">
                <a:solidFill>
                  <a:srgbClr val="231F20"/>
                </a:solidFill>
                <a:latin typeface="Calibri"/>
                <a:cs typeface="Calibri"/>
              </a:rPr>
              <a:t>Acest </a:t>
            </a:r>
            <a:r>
              <a:rPr sz="800" dirty="0">
                <a:solidFill>
                  <a:srgbClr val="231F20"/>
                </a:solidFill>
                <a:latin typeface="Calibri"/>
                <a:cs typeface="Calibri"/>
              </a:rPr>
              <a:t>traseu </a:t>
            </a:r>
            <a:r>
              <a:rPr sz="800" spc="-5" dirty="0">
                <a:solidFill>
                  <a:srgbClr val="231F20"/>
                </a:solidFill>
                <a:latin typeface="Calibri"/>
                <a:cs typeface="Calibri"/>
              </a:rPr>
              <a:t>are </a:t>
            </a:r>
            <a:r>
              <a:rPr sz="800" spc="-19" dirty="0">
                <a:solidFill>
                  <a:srgbClr val="231F20"/>
                </a:solidFill>
                <a:latin typeface="Calibri"/>
                <a:cs typeface="Calibri"/>
              </a:rPr>
              <a:t>814 </a:t>
            </a:r>
            <a:r>
              <a:rPr sz="800" spc="23" dirty="0">
                <a:solidFill>
                  <a:srgbClr val="231F20"/>
                </a:solidFill>
                <a:latin typeface="Calibri"/>
                <a:cs typeface="Calibri"/>
              </a:rPr>
              <a:t>km  </a:t>
            </a:r>
            <a:r>
              <a:rPr sz="800" spc="14" dirty="0">
                <a:solidFill>
                  <a:srgbClr val="231F20"/>
                </a:solidFill>
                <a:latin typeface="Calibri"/>
                <a:cs typeface="Calibri"/>
              </a:rPr>
              <a:t>din</a:t>
            </a:r>
            <a:r>
              <a:rPr sz="800" spc="-19" dirty="0">
                <a:solidFill>
                  <a:srgbClr val="231F20"/>
                </a:solidFill>
                <a:latin typeface="Calibri"/>
                <a:cs typeface="Calibri"/>
              </a:rPr>
              <a:t> </a:t>
            </a:r>
            <a:r>
              <a:rPr sz="800" spc="5" dirty="0">
                <a:solidFill>
                  <a:srgbClr val="231F20"/>
                </a:solidFill>
                <a:latin typeface="Calibri"/>
                <a:cs typeface="Calibri"/>
              </a:rPr>
              <a:t>Bangkok.</a:t>
            </a:r>
            <a:endParaRPr sz="800" dirty="0">
              <a:latin typeface="Calibri"/>
              <a:cs typeface="Calibri"/>
            </a:endParaRPr>
          </a:p>
        </p:txBody>
      </p:sp>
      <p:sp>
        <p:nvSpPr>
          <p:cNvPr id="14" name="object 14"/>
          <p:cNvSpPr txBox="1"/>
          <p:nvPr/>
        </p:nvSpPr>
        <p:spPr>
          <a:xfrm>
            <a:off x="329555" y="3482578"/>
            <a:ext cx="2091468" cy="1916601"/>
          </a:xfrm>
          <a:prstGeom prst="rect">
            <a:avLst/>
          </a:prstGeom>
        </p:spPr>
        <p:txBody>
          <a:bodyPr vert="horz" wrap="square" lIns="0" tIns="33705" rIns="0" bIns="0" rtlCol="0">
            <a:spAutoFit/>
          </a:bodyPr>
          <a:lstStyle/>
          <a:p>
            <a:pPr marL="11826">
              <a:spcBef>
                <a:spcPts val="265"/>
              </a:spcBef>
            </a:pPr>
            <a:r>
              <a:rPr sz="900" b="1" i="1" spc="28" dirty="0">
                <a:solidFill>
                  <a:srgbClr val="007DC5"/>
                </a:solidFill>
                <a:latin typeface="Calibri"/>
                <a:cs typeface="Calibri"/>
              </a:rPr>
              <a:t>Alpinism</a:t>
            </a:r>
            <a:endParaRPr sz="900" dirty="0">
              <a:latin typeface="Calibri"/>
              <a:cs typeface="Calibri"/>
            </a:endParaRPr>
          </a:p>
          <a:p>
            <a:pPr marL="11826" marR="4730" algn="just">
              <a:lnSpc>
                <a:spcPts val="1164"/>
              </a:lnSpc>
              <a:spcBef>
                <a:spcPts val="47"/>
              </a:spcBef>
            </a:pPr>
            <a:r>
              <a:rPr sz="800" dirty="0">
                <a:solidFill>
                  <a:srgbClr val="231F20"/>
                </a:solidFill>
                <a:latin typeface="Calibri"/>
                <a:cs typeface="Calibri"/>
              </a:rPr>
              <a:t>În</a:t>
            </a:r>
            <a:r>
              <a:rPr sz="800" spc="-56" dirty="0">
                <a:solidFill>
                  <a:srgbClr val="231F20"/>
                </a:solidFill>
                <a:latin typeface="Calibri"/>
                <a:cs typeface="Calibri"/>
              </a:rPr>
              <a:t> </a:t>
            </a:r>
            <a:r>
              <a:rPr sz="800" spc="-5" dirty="0">
                <a:solidFill>
                  <a:srgbClr val="231F20"/>
                </a:solidFill>
                <a:latin typeface="Calibri"/>
                <a:cs typeface="Calibri"/>
              </a:rPr>
              <a:t>fiecare</a:t>
            </a:r>
            <a:r>
              <a:rPr sz="800" spc="-51" dirty="0">
                <a:solidFill>
                  <a:srgbClr val="231F20"/>
                </a:solidFill>
                <a:latin typeface="Calibri"/>
                <a:cs typeface="Calibri"/>
              </a:rPr>
              <a:t> </a:t>
            </a:r>
            <a:r>
              <a:rPr sz="800" spc="-5" dirty="0">
                <a:solidFill>
                  <a:srgbClr val="231F20"/>
                </a:solidFill>
                <a:latin typeface="Calibri"/>
                <a:cs typeface="Calibri"/>
              </a:rPr>
              <a:t>an,</a:t>
            </a:r>
            <a:r>
              <a:rPr sz="800" spc="-56" dirty="0">
                <a:solidFill>
                  <a:srgbClr val="231F20"/>
                </a:solidFill>
                <a:latin typeface="Calibri"/>
                <a:cs typeface="Calibri"/>
              </a:rPr>
              <a:t> </a:t>
            </a:r>
            <a:r>
              <a:rPr sz="800" spc="5" dirty="0">
                <a:solidFill>
                  <a:srgbClr val="231F20"/>
                </a:solidFill>
                <a:latin typeface="Calibri"/>
                <a:cs typeface="Calibri"/>
              </a:rPr>
              <a:t>mii</a:t>
            </a:r>
            <a:r>
              <a:rPr sz="800" spc="-51" dirty="0">
                <a:solidFill>
                  <a:srgbClr val="231F20"/>
                </a:solidFill>
                <a:latin typeface="Calibri"/>
                <a:cs typeface="Calibri"/>
              </a:rPr>
              <a:t> </a:t>
            </a:r>
            <a:r>
              <a:rPr sz="800" spc="9" dirty="0">
                <a:solidFill>
                  <a:srgbClr val="231F20"/>
                </a:solidFill>
                <a:latin typeface="Calibri"/>
                <a:cs typeface="Calibri"/>
              </a:rPr>
              <a:t>de</a:t>
            </a:r>
            <a:r>
              <a:rPr sz="800" spc="-51" dirty="0">
                <a:solidFill>
                  <a:srgbClr val="231F20"/>
                </a:solidFill>
                <a:latin typeface="Calibri"/>
                <a:cs typeface="Calibri"/>
              </a:rPr>
              <a:t> </a:t>
            </a:r>
            <a:r>
              <a:rPr sz="800" dirty="0">
                <a:solidFill>
                  <a:srgbClr val="231F20"/>
                </a:solidFill>
                <a:latin typeface="Calibri"/>
                <a:cs typeface="Calibri"/>
              </a:rPr>
              <a:t>alpinişti</a:t>
            </a:r>
            <a:r>
              <a:rPr sz="800" spc="-56" dirty="0">
                <a:solidFill>
                  <a:srgbClr val="231F20"/>
                </a:solidFill>
                <a:latin typeface="Calibri"/>
                <a:cs typeface="Calibri"/>
              </a:rPr>
              <a:t> </a:t>
            </a:r>
            <a:r>
              <a:rPr sz="800" spc="9" dirty="0">
                <a:solidFill>
                  <a:srgbClr val="231F20"/>
                </a:solidFill>
                <a:latin typeface="Calibri"/>
                <a:cs typeface="Calibri"/>
              </a:rPr>
              <a:t>vin</a:t>
            </a:r>
            <a:r>
              <a:rPr sz="800" spc="-51" dirty="0">
                <a:solidFill>
                  <a:srgbClr val="231F20"/>
                </a:solidFill>
                <a:latin typeface="Calibri"/>
                <a:cs typeface="Calibri"/>
              </a:rPr>
              <a:t> </a:t>
            </a:r>
            <a:r>
              <a:rPr sz="800" dirty="0">
                <a:solidFill>
                  <a:srgbClr val="231F20"/>
                </a:solidFill>
                <a:latin typeface="Calibri"/>
                <a:cs typeface="Calibri"/>
              </a:rPr>
              <a:t>la</a:t>
            </a:r>
            <a:r>
              <a:rPr sz="800" spc="-51" dirty="0">
                <a:solidFill>
                  <a:srgbClr val="231F20"/>
                </a:solidFill>
                <a:latin typeface="Calibri"/>
                <a:cs typeface="Calibri"/>
              </a:rPr>
              <a:t> </a:t>
            </a:r>
            <a:r>
              <a:rPr sz="800" dirty="0">
                <a:solidFill>
                  <a:srgbClr val="231F20"/>
                </a:solidFill>
                <a:latin typeface="Calibri"/>
                <a:cs typeface="Calibri"/>
              </a:rPr>
              <a:t>Krabi</a:t>
            </a:r>
            <a:r>
              <a:rPr sz="800" spc="-56" dirty="0">
                <a:solidFill>
                  <a:srgbClr val="231F20"/>
                </a:solidFill>
                <a:latin typeface="Calibri"/>
                <a:cs typeface="Calibri"/>
              </a:rPr>
              <a:t> </a:t>
            </a:r>
            <a:r>
              <a:rPr sz="800" spc="5" dirty="0">
                <a:solidFill>
                  <a:srgbClr val="231F20"/>
                </a:solidFill>
                <a:latin typeface="Calibri"/>
                <a:cs typeface="Calibri"/>
              </a:rPr>
              <a:t>în</a:t>
            </a:r>
            <a:r>
              <a:rPr sz="800" spc="-51" dirty="0">
                <a:solidFill>
                  <a:srgbClr val="231F20"/>
                </a:solidFill>
                <a:latin typeface="Calibri"/>
                <a:cs typeface="Calibri"/>
              </a:rPr>
              <a:t> </a:t>
            </a:r>
            <a:r>
              <a:rPr sz="800" spc="23" dirty="0">
                <a:solidFill>
                  <a:srgbClr val="231F20"/>
                </a:solidFill>
                <a:latin typeface="Calibri"/>
                <a:cs typeface="Calibri"/>
              </a:rPr>
              <a:t>mod  </a:t>
            </a:r>
            <a:r>
              <a:rPr sz="800" spc="5" dirty="0">
                <a:solidFill>
                  <a:srgbClr val="231F20"/>
                </a:solidFill>
                <a:latin typeface="Calibri"/>
                <a:cs typeface="Calibri"/>
              </a:rPr>
              <a:t>special pentru </a:t>
            </a:r>
            <a:r>
              <a:rPr sz="800" dirty="0">
                <a:solidFill>
                  <a:srgbClr val="231F20"/>
                </a:solidFill>
                <a:latin typeface="Calibri"/>
                <a:cs typeface="Calibri"/>
              </a:rPr>
              <a:t>a se testa </a:t>
            </a:r>
            <a:r>
              <a:rPr sz="800" spc="14" dirty="0">
                <a:solidFill>
                  <a:srgbClr val="231F20"/>
                </a:solidFill>
                <a:latin typeface="Calibri"/>
                <a:cs typeface="Calibri"/>
              </a:rPr>
              <a:t>pe </a:t>
            </a:r>
            <a:r>
              <a:rPr sz="800" dirty="0">
                <a:solidFill>
                  <a:srgbClr val="231F20"/>
                </a:solidFill>
                <a:latin typeface="Calibri"/>
                <a:cs typeface="Calibri"/>
              </a:rPr>
              <a:t>faimosul carst </a:t>
            </a:r>
            <a:r>
              <a:rPr sz="800" spc="9" dirty="0">
                <a:solidFill>
                  <a:srgbClr val="231F20"/>
                </a:solidFill>
                <a:latin typeface="Calibri"/>
                <a:cs typeface="Calibri"/>
              </a:rPr>
              <a:t>de  </a:t>
            </a:r>
            <a:r>
              <a:rPr sz="800" spc="-5" dirty="0">
                <a:solidFill>
                  <a:srgbClr val="231F20"/>
                </a:solidFill>
                <a:latin typeface="Calibri"/>
                <a:cs typeface="Calibri"/>
              </a:rPr>
              <a:t>calcar. </a:t>
            </a:r>
            <a:r>
              <a:rPr sz="800" spc="5" dirty="0">
                <a:solidFill>
                  <a:srgbClr val="231F20"/>
                </a:solidFill>
                <a:latin typeface="Calibri"/>
                <a:cs typeface="Calibri"/>
              </a:rPr>
              <a:t>Există peste </a:t>
            </a:r>
            <a:r>
              <a:rPr sz="800" spc="-14" dirty="0">
                <a:solidFill>
                  <a:srgbClr val="231F20"/>
                </a:solidFill>
                <a:latin typeface="Calibri"/>
                <a:cs typeface="Calibri"/>
              </a:rPr>
              <a:t>150 </a:t>
            </a:r>
            <a:r>
              <a:rPr sz="800" spc="9" dirty="0">
                <a:solidFill>
                  <a:srgbClr val="231F20"/>
                </a:solidFill>
                <a:latin typeface="Calibri"/>
                <a:cs typeface="Calibri"/>
              </a:rPr>
              <a:t>de </a:t>
            </a:r>
            <a:r>
              <a:rPr sz="800" spc="-5" dirty="0">
                <a:solidFill>
                  <a:srgbClr val="231F20"/>
                </a:solidFill>
                <a:latin typeface="Calibri"/>
                <a:cs typeface="Calibri"/>
              </a:rPr>
              <a:t>trasee </a:t>
            </a:r>
            <a:r>
              <a:rPr sz="800" dirty="0">
                <a:solidFill>
                  <a:srgbClr val="231F20"/>
                </a:solidFill>
                <a:latin typeface="Calibri"/>
                <a:cs typeface="Calibri"/>
              </a:rPr>
              <a:t>consacrate,  concentrate </a:t>
            </a:r>
            <a:r>
              <a:rPr sz="800" spc="9" dirty="0">
                <a:solidFill>
                  <a:srgbClr val="231F20"/>
                </a:solidFill>
                <a:latin typeface="Calibri"/>
                <a:cs typeface="Calibri"/>
              </a:rPr>
              <a:t>în </a:t>
            </a:r>
            <a:r>
              <a:rPr sz="800" spc="5" dirty="0">
                <a:solidFill>
                  <a:srgbClr val="231F20"/>
                </a:solidFill>
                <a:latin typeface="Calibri"/>
                <a:cs typeface="Calibri"/>
              </a:rPr>
              <a:t>peninsula </a:t>
            </a:r>
            <a:r>
              <a:rPr sz="800" dirty="0">
                <a:solidFill>
                  <a:srgbClr val="231F20"/>
                </a:solidFill>
                <a:latin typeface="Calibri"/>
                <a:cs typeface="Calibri"/>
              </a:rPr>
              <a:t>Phra </a:t>
            </a:r>
            <a:r>
              <a:rPr sz="800" spc="9" dirty="0">
                <a:solidFill>
                  <a:srgbClr val="231F20"/>
                </a:solidFill>
                <a:latin typeface="Calibri"/>
                <a:cs typeface="Calibri"/>
              </a:rPr>
              <a:t>Nang, </a:t>
            </a:r>
            <a:r>
              <a:rPr sz="800" dirty="0">
                <a:solidFill>
                  <a:srgbClr val="231F20"/>
                </a:solidFill>
                <a:latin typeface="Calibri"/>
                <a:cs typeface="Calibri"/>
              </a:rPr>
              <a:t>între Hat  </a:t>
            </a:r>
            <a:r>
              <a:rPr sz="800" spc="9" dirty="0">
                <a:solidFill>
                  <a:srgbClr val="231F20"/>
                </a:solidFill>
                <a:latin typeface="Calibri"/>
                <a:cs typeface="Calibri"/>
              </a:rPr>
              <a:t>Tham </a:t>
            </a:r>
            <a:r>
              <a:rPr sz="800" dirty="0">
                <a:solidFill>
                  <a:srgbClr val="231F20"/>
                </a:solidFill>
                <a:latin typeface="Calibri"/>
                <a:cs typeface="Calibri"/>
              </a:rPr>
              <a:t>Phra </a:t>
            </a:r>
            <a:r>
              <a:rPr sz="800" spc="23" dirty="0">
                <a:solidFill>
                  <a:srgbClr val="231F20"/>
                </a:solidFill>
                <a:latin typeface="Calibri"/>
                <a:cs typeface="Calibri"/>
              </a:rPr>
              <a:t>Nang </a:t>
            </a:r>
            <a:r>
              <a:rPr sz="800" dirty="0">
                <a:solidFill>
                  <a:srgbClr val="231F20"/>
                </a:solidFill>
                <a:latin typeface="Calibri"/>
                <a:cs typeface="Calibri"/>
              </a:rPr>
              <a:t>şi Hat Rai Le. </a:t>
            </a:r>
            <a:r>
              <a:rPr sz="800" spc="9" dirty="0">
                <a:solidFill>
                  <a:srgbClr val="231F20"/>
                </a:solidFill>
                <a:latin typeface="Calibri"/>
                <a:cs typeface="Calibri"/>
              </a:rPr>
              <a:t>Sunt </a:t>
            </a:r>
            <a:r>
              <a:rPr sz="800" dirty="0">
                <a:solidFill>
                  <a:srgbClr val="231F20"/>
                </a:solidFill>
                <a:latin typeface="Calibri"/>
                <a:cs typeface="Calibri"/>
              </a:rPr>
              <a:t>clasificate  </a:t>
            </a:r>
            <a:r>
              <a:rPr sz="800" spc="9" dirty="0">
                <a:solidFill>
                  <a:srgbClr val="231F20"/>
                </a:solidFill>
                <a:latin typeface="Calibri"/>
                <a:cs typeface="Calibri"/>
              </a:rPr>
              <a:t>în </a:t>
            </a:r>
            <a:r>
              <a:rPr sz="800" spc="5" dirty="0">
                <a:solidFill>
                  <a:srgbClr val="231F20"/>
                </a:solidFill>
                <a:latin typeface="Calibri"/>
                <a:cs typeface="Calibri"/>
              </a:rPr>
              <a:t>funcție </a:t>
            </a:r>
            <a:r>
              <a:rPr sz="800" spc="9" dirty="0">
                <a:solidFill>
                  <a:srgbClr val="231F20"/>
                </a:solidFill>
                <a:latin typeface="Calibri"/>
                <a:cs typeface="Calibri"/>
              </a:rPr>
              <a:t>de </a:t>
            </a:r>
            <a:r>
              <a:rPr sz="800" spc="14" dirty="0">
                <a:solidFill>
                  <a:srgbClr val="231F20"/>
                </a:solidFill>
                <a:latin typeface="Calibri"/>
                <a:cs typeface="Calibri"/>
              </a:rPr>
              <a:t>gradul </a:t>
            </a:r>
            <a:r>
              <a:rPr sz="800" spc="9" dirty="0">
                <a:solidFill>
                  <a:srgbClr val="231F20"/>
                </a:solidFill>
                <a:latin typeface="Calibri"/>
                <a:cs typeface="Calibri"/>
              </a:rPr>
              <a:t>de </a:t>
            </a:r>
            <a:r>
              <a:rPr sz="800" dirty="0">
                <a:solidFill>
                  <a:srgbClr val="231F20"/>
                </a:solidFill>
                <a:latin typeface="Calibri"/>
                <a:cs typeface="Calibri"/>
              </a:rPr>
              <a:t>dificultate, </a:t>
            </a:r>
            <a:r>
              <a:rPr sz="800" spc="9" dirty="0">
                <a:solidFill>
                  <a:srgbClr val="231F20"/>
                </a:solidFill>
                <a:latin typeface="Calibri"/>
                <a:cs typeface="Calibri"/>
              </a:rPr>
              <a:t>în </a:t>
            </a:r>
            <a:r>
              <a:rPr sz="800" spc="5" dirty="0">
                <a:solidFill>
                  <a:srgbClr val="231F20"/>
                </a:solidFill>
                <a:latin typeface="Calibri"/>
                <a:cs typeface="Calibri"/>
              </a:rPr>
              <a:t>general  </a:t>
            </a:r>
            <a:r>
              <a:rPr sz="800" spc="-98" dirty="0">
                <a:solidFill>
                  <a:srgbClr val="231F20"/>
                </a:solidFill>
                <a:latin typeface="Calibri"/>
                <a:cs typeface="Calibri"/>
              </a:rPr>
              <a:t>mrieddiciuat,şiunele </a:t>
            </a:r>
            <a:r>
              <a:rPr sz="800" spc="5" dirty="0">
                <a:solidFill>
                  <a:srgbClr val="231F20"/>
                </a:solidFill>
                <a:latin typeface="Calibri"/>
                <a:cs typeface="Calibri"/>
              </a:rPr>
              <a:t>foarte</a:t>
            </a:r>
            <a:r>
              <a:rPr sz="800" spc="70" dirty="0">
                <a:solidFill>
                  <a:srgbClr val="231F20"/>
                </a:solidFill>
                <a:latin typeface="Calibri"/>
                <a:cs typeface="Calibri"/>
              </a:rPr>
              <a:t> </a:t>
            </a:r>
            <a:r>
              <a:rPr sz="800" spc="9" dirty="0">
                <a:solidFill>
                  <a:srgbClr val="231F20"/>
                </a:solidFill>
                <a:latin typeface="Calibri"/>
                <a:cs typeface="Calibri"/>
              </a:rPr>
              <a:t>provocatoare</a:t>
            </a:r>
            <a:endParaRPr sz="800" dirty="0">
              <a:latin typeface="Calibri"/>
              <a:cs typeface="Calibri"/>
            </a:endParaRPr>
          </a:p>
          <a:p>
            <a:pPr marL="11826" marR="4730" algn="just">
              <a:lnSpc>
                <a:spcPts val="1164"/>
              </a:lnSpc>
            </a:pPr>
            <a:r>
              <a:rPr sz="800" spc="5" dirty="0">
                <a:solidFill>
                  <a:srgbClr val="231F20"/>
                </a:solidFill>
                <a:latin typeface="Calibri"/>
                <a:cs typeface="Calibri"/>
              </a:rPr>
              <a:t>pentru </a:t>
            </a:r>
            <a:r>
              <a:rPr sz="800" dirty="0">
                <a:solidFill>
                  <a:srgbClr val="231F20"/>
                </a:solidFill>
                <a:latin typeface="Calibri"/>
                <a:cs typeface="Calibri"/>
              </a:rPr>
              <a:t>cei experimentați, însă există urcuşuri  </a:t>
            </a:r>
            <a:r>
              <a:rPr sz="800" spc="5" dirty="0">
                <a:solidFill>
                  <a:srgbClr val="231F20"/>
                </a:solidFill>
                <a:latin typeface="Calibri"/>
                <a:cs typeface="Calibri"/>
              </a:rPr>
              <a:t>pentru </a:t>
            </a:r>
            <a:r>
              <a:rPr sz="800" dirty="0">
                <a:solidFill>
                  <a:srgbClr val="231F20"/>
                </a:solidFill>
                <a:latin typeface="Calibri"/>
                <a:cs typeface="Calibri"/>
              </a:rPr>
              <a:t>alpiniştii începători. </a:t>
            </a:r>
            <a:r>
              <a:rPr sz="800" spc="9" dirty="0">
                <a:solidFill>
                  <a:srgbClr val="231F20"/>
                </a:solidFill>
                <a:latin typeface="Calibri"/>
                <a:cs typeface="Calibri"/>
              </a:rPr>
              <a:t>Sunt </a:t>
            </a:r>
            <a:r>
              <a:rPr sz="800" dirty="0">
                <a:solidFill>
                  <a:srgbClr val="231F20"/>
                </a:solidFill>
                <a:latin typeface="Calibri"/>
                <a:cs typeface="Calibri"/>
              </a:rPr>
              <a:t>centre </a:t>
            </a:r>
            <a:r>
              <a:rPr sz="800" spc="14" dirty="0">
                <a:solidFill>
                  <a:srgbClr val="231F20"/>
                </a:solidFill>
                <a:latin typeface="Calibri"/>
                <a:cs typeface="Calibri"/>
              </a:rPr>
              <a:t>unde  </a:t>
            </a:r>
            <a:r>
              <a:rPr sz="800" dirty="0">
                <a:solidFill>
                  <a:srgbClr val="231F20"/>
                </a:solidFill>
                <a:latin typeface="Calibri"/>
                <a:cs typeface="Calibri"/>
              </a:rPr>
              <a:t>se </a:t>
            </a:r>
            <a:r>
              <a:rPr sz="800" spc="14" dirty="0">
                <a:solidFill>
                  <a:srgbClr val="231F20"/>
                </a:solidFill>
                <a:latin typeface="Calibri"/>
                <a:cs typeface="Calibri"/>
              </a:rPr>
              <a:t>pot </a:t>
            </a:r>
            <a:r>
              <a:rPr sz="800" spc="5" dirty="0">
                <a:solidFill>
                  <a:srgbClr val="231F20"/>
                </a:solidFill>
                <a:latin typeface="Calibri"/>
                <a:cs typeface="Calibri"/>
              </a:rPr>
              <a:t>închiria </a:t>
            </a:r>
            <a:r>
              <a:rPr sz="800" spc="9" dirty="0">
                <a:solidFill>
                  <a:srgbClr val="231F20"/>
                </a:solidFill>
                <a:latin typeface="Calibri"/>
                <a:cs typeface="Calibri"/>
              </a:rPr>
              <a:t>echipamente </a:t>
            </a:r>
            <a:r>
              <a:rPr sz="800" dirty="0">
                <a:solidFill>
                  <a:srgbClr val="231F20"/>
                </a:solidFill>
                <a:latin typeface="Calibri"/>
                <a:cs typeface="Calibri"/>
              </a:rPr>
              <a:t>şi se </a:t>
            </a:r>
            <a:r>
              <a:rPr sz="800" spc="14" dirty="0">
                <a:solidFill>
                  <a:srgbClr val="231F20"/>
                </a:solidFill>
                <a:latin typeface="Calibri"/>
                <a:cs typeface="Calibri"/>
              </a:rPr>
              <a:t>pot angaja  </a:t>
            </a:r>
            <a:r>
              <a:rPr sz="800" spc="-102" dirty="0">
                <a:solidFill>
                  <a:srgbClr val="231F20"/>
                </a:solidFill>
                <a:latin typeface="Calibri"/>
                <a:cs typeface="Calibri"/>
              </a:rPr>
              <a:t>ginhsiztriuşictori.</a:t>
            </a:r>
            <a:endParaRPr sz="800" dirty="0">
              <a:latin typeface="Calibri"/>
              <a:cs typeface="Calibri"/>
            </a:endParaRPr>
          </a:p>
        </p:txBody>
      </p:sp>
      <p:sp>
        <p:nvSpPr>
          <p:cNvPr id="15" name="object 15"/>
          <p:cNvSpPr txBox="1"/>
          <p:nvPr/>
        </p:nvSpPr>
        <p:spPr>
          <a:xfrm>
            <a:off x="329555" y="5474519"/>
            <a:ext cx="2090865" cy="348664"/>
          </a:xfrm>
          <a:prstGeom prst="rect">
            <a:avLst/>
          </a:prstGeom>
        </p:spPr>
        <p:txBody>
          <a:bodyPr vert="horz" wrap="square" lIns="0" tIns="27792" rIns="0" bIns="0" rtlCol="0">
            <a:spAutoFit/>
          </a:bodyPr>
          <a:lstStyle/>
          <a:p>
            <a:pPr marL="11826">
              <a:spcBef>
                <a:spcPts val="219"/>
              </a:spcBef>
            </a:pPr>
            <a:r>
              <a:rPr sz="1200" b="1" spc="23" dirty="0">
                <a:solidFill>
                  <a:srgbClr val="007DC5"/>
                </a:solidFill>
                <a:latin typeface="Calibri"/>
                <a:cs typeface="Calibri"/>
              </a:rPr>
              <a:t>CUMPĂRĂTURI</a:t>
            </a:r>
            <a:endParaRPr sz="1200" dirty="0">
              <a:latin typeface="Calibri"/>
              <a:cs typeface="Calibri"/>
            </a:endParaRPr>
          </a:p>
          <a:p>
            <a:pPr marL="11826">
              <a:spcBef>
                <a:spcPts val="93"/>
              </a:spcBef>
            </a:pPr>
            <a:r>
              <a:rPr sz="800" dirty="0">
                <a:solidFill>
                  <a:srgbClr val="231F20"/>
                </a:solidFill>
                <a:latin typeface="Calibri"/>
                <a:cs typeface="Calibri"/>
              </a:rPr>
              <a:t>Suveniruri</a:t>
            </a:r>
            <a:r>
              <a:rPr sz="800" spc="-61" dirty="0">
                <a:solidFill>
                  <a:srgbClr val="231F20"/>
                </a:solidFill>
                <a:latin typeface="Calibri"/>
                <a:cs typeface="Calibri"/>
              </a:rPr>
              <a:t> </a:t>
            </a:r>
            <a:r>
              <a:rPr sz="800" dirty="0">
                <a:solidFill>
                  <a:srgbClr val="231F20"/>
                </a:solidFill>
                <a:latin typeface="Calibri"/>
                <a:cs typeface="Calibri"/>
              </a:rPr>
              <a:t>la</a:t>
            </a:r>
            <a:r>
              <a:rPr sz="800" spc="-61" dirty="0">
                <a:solidFill>
                  <a:srgbClr val="231F20"/>
                </a:solidFill>
                <a:latin typeface="Calibri"/>
                <a:cs typeface="Calibri"/>
              </a:rPr>
              <a:t> </a:t>
            </a:r>
            <a:r>
              <a:rPr sz="800" dirty="0">
                <a:solidFill>
                  <a:srgbClr val="231F20"/>
                </a:solidFill>
                <a:latin typeface="Calibri"/>
                <a:cs typeface="Calibri"/>
              </a:rPr>
              <a:t>final</a:t>
            </a:r>
            <a:r>
              <a:rPr sz="800" spc="-61" dirty="0">
                <a:solidFill>
                  <a:srgbClr val="231F20"/>
                </a:solidFill>
                <a:latin typeface="Calibri"/>
                <a:cs typeface="Calibri"/>
              </a:rPr>
              <a:t> </a:t>
            </a:r>
            <a:r>
              <a:rPr sz="800" spc="9" dirty="0">
                <a:solidFill>
                  <a:srgbClr val="231F20"/>
                </a:solidFill>
                <a:latin typeface="Calibri"/>
                <a:cs typeface="Calibri"/>
              </a:rPr>
              <a:t>de</a:t>
            </a:r>
            <a:r>
              <a:rPr sz="800" spc="-61" dirty="0">
                <a:solidFill>
                  <a:srgbClr val="231F20"/>
                </a:solidFill>
                <a:latin typeface="Calibri"/>
                <a:cs typeface="Calibri"/>
              </a:rPr>
              <a:t> </a:t>
            </a:r>
            <a:r>
              <a:rPr sz="800" spc="-5" dirty="0">
                <a:solidFill>
                  <a:srgbClr val="231F20"/>
                </a:solidFill>
                <a:latin typeface="Calibri"/>
                <a:cs typeface="Calibri"/>
              </a:rPr>
              <a:t>vacanță?</a:t>
            </a:r>
            <a:r>
              <a:rPr sz="800" spc="-61" dirty="0">
                <a:solidFill>
                  <a:srgbClr val="231F20"/>
                </a:solidFill>
                <a:latin typeface="Calibri"/>
                <a:cs typeface="Calibri"/>
              </a:rPr>
              <a:t> </a:t>
            </a:r>
            <a:r>
              <a:rPr sz="800" spc="-9" dirty="0">
                <a:solidFill>
                  <a:srgbClr val="231F20"/>
                </a:solidFill>
                <a:latin typeface="Calibri"/>
                <a:cs typeface="Calibri"/>
              </a:rPr>
              <a:t>Vă</a:t>
            </a:r>
            <a:r>
              <a:rPr sz="800" spc="-61" dirty="0">
                <a:solidFill>
                  <a:srgbClr val="231F20"/>
                </a:solidFill>
                <a:latin typeface="Calibri"/>
                <a:cs typeface="Calibri"/>
              </a:rPr>
              <a:t> </a:t>
            </a:r>
            <a:r>
              <a:rPr sz="800" spc="9" dirty="0">
                <a:solidFill>
                  <a:srgbClr val="231F20"/>
                </a:solidFill>
                <a:latin typeface="Calibri"/>
                <a:cs typeface="Calibri"/>
              </a:rPr>
              <a:t>sugerăm</a:t>
            </a:r>
            <a:r>
              <a:rPr sz="800" spc="-61" dirty="0">
                <a:solidFill>
                  <a:srgbClr val="231F20"/>
                </a:solidFill>
                <a:latin typeface="Calibri"/>
                <a:cs typeface="Calibri"/>
              </a:rPr>
              <a:t> </a:t>
            </a:r>
            <a:r>
              <a:rPr sz="800" dirty="0">
                <a:solidFill>
                  <a:srgbClr val="231F20"/>
                </a:solidFill>
                <a:latin typeface="Calibri"/>
                <a:cs typeface="Calibri"/>
              </a:rPr>
              <a:t>coli-</a:t>
            </a:r>
            <a:endParaRPr sz="800" dirty="0">
              <a:latin typeface="Calibri"/>
              <a:cs typeface="Calibri"/>
            </a:endParaRPr>
          </a:p>
        </p:txBody>
      </p:sp>
      <p:sp>
        <p:nvSpPr>
          <p:cNvPr id="16" name="object 16"/>
          <p:cNvSpPr txBox="1"/>
          <p:nvPr/>
        </p:nvSpPr>
        <p:spPr>
          <a:xfrm>
            <a:off x="329555" y="5799136"/>
            <a:ext cx="2090865" cy="583123"/>
          </a:xfrm>
          <a:prstGeom prst="rect">
            <a:avLst/>
          </a:prstGeom>
        </p:spPr>
        <p:txBody>
          <a:bodyPr vert="horz" wrap="square" lIns="0" tIns="11826" rIns="0" bIns="0" rtlCol="0">
            <a:spAutoFit/>
          </a:bodyPr>
          <a:lstStyle/>
          <a:p>
            <a:pPr marL="11826" marR="4730" algn="just">
              <a:lnSpc>
                <a:spcPct val="115700"/>
              </a:lnSpc>
              <a:spcBef>
                <a:spcPts val="93"/>
              </a:spcBef>
            </a:pPr>
            <a:r>
              <a:rPr sz="800" spc="-154" dirty="0">
                <a:solidFill>
                  <a:srgbClr val="231F20"/>
                </a:solidFill>
                <a:latin typeface="Calibri"/>
                <a:cs typeface="Calibri"/>
              </a:rPr>
              <a:t>vcioi </a:t>
            </a:r>
            <a:r>
              <a:rPr sz="800" spc="-84" dirty="0">
                <a:solidFill>
                  <a:srgbClr val="231F20"/>
                </a:solidFill>
                <a:latin typeface="Calibri"/>
                <a:cs typeface="Calibri"/>
              </a:rPr>
              <a:t>şviora </a:t>
            </a:r>
            <a:r>
              <a:rPr sz="800" dirty="0">
                <a:solidFill>
                  <a:srgbClr val="231F20"/>
                </a:solidFill>
                <a:latin typeface="Calibri"/>
                <a:cs typeface="Calibri"/>
              </a:rPr>
              <a:t>şe </a:t>
            </a:r>
            <a:r>
              <a:rPr sz="800" spc="14" dirty="0">
                <a:solidFill>
                  <a:srgbClr val="231F20"/>
                </a:solidFill>
                <a:latin typeface="Calibri"/>
                <a:cs typeface="Calibri"/>
              </a:rPr>
              <a:t>din </a:t>
            </a:r>
            <a:r>
              <a:rPr sz="800" spc="-5" dirty="0">
                <a:solidFill>
                  <a:srgbClr val="231F20"/>
                </a:solidFill>
                <a:latin typeface="Calibri"/>
                <a:cs typeface="Calibri"/>
              </a:rPr>
              <a:t>Toei </a:t>
            </a:r>
            <a:r>
              <a:rPr sz="800" spc="5" dirty="0">
                <a:solidFill>
                  <a:srgbClr val="231F20"/>
                </a:solidFill>
                <a:latin typeface="Calibri"/>
                <a:cs typeface="Calibri"/>
              </a:rPr>
              <a:t>Panan</a:t>
            </a:r>
            <a:r>
              <a:rPr sz="800" spc="-144" dirty="0">
                <a:solidFill>
                  <a:srgbClr val="231F20"/>
                </a:solidFill>
                <a:latin typeface="Calibri"/>
                <a:cs typeface="Calibri"/>
              </a:rPr>
              <a:t> </a:t>
            </a:r>
            <a:r>
              <a:rPr sz="800" spc="-5" dirty="0">
                <a:solidFill>
                  <a:srgbClr val="231F20"/>
                </a:solidFill>
                <a:latin typeface="Calibri"/>
                <a:cs typeface="Calibri"/>
              </a:rPr>
              <a:t>(arborele </a:t>
            </a:r>
            <a:r>
              <a:rPr sz="800" spc="9" dirty="0">
                <a:solidFill>
                  <a:srgbClr val="231F20"/>
                </a:solidFill>
                <a:latin typeface="Calibri"/>
                <a:cs typeface="Calibri"/>
              </a:rPr>
              <a:t>panda-  </a:t>
            </a:r>
            <a:r>
              <a:rPr sz="800" spc="-14" dirty="0">
                <a:solidFill>
                  <a:srgbClr val="231F20"/>
                </a:solidFill>
                <a:latin typeface="Calibri"/>
                <a:cs typeface="Calibri"/>
              </a:rPr>
              <a:t>nus), </a:t>
            </a:r>
            <a:r>
              <a:rPr sz="800" spc="9" dirty="0">
                <a:solidFill>
                  <a:srgbClr val="231F20"/>
                </a:solidFill>
                <a:latin typeface="Calibri"/>
                <a:cs typeface="Calibri"/>
              </a:rPr>
              <a:t>de </a:t>
            </a:r>
            <a:r>
              <a:rPr sz="800" dirty="0">
                <a:solidFill>
                  <a:srgbClr val="231F20"/>
                </a:solidFill>
                <a:latin typeface="Calibri"/>
                <a:cs typeface="Calibri"/>
              </a:rPr>
              <a:t>la </a:t>
            </a:r>
            <a:r>
              <a:rPr sz="800" spc="9" dirty="0">
                <a:solidFill>
                  <a:srgbClr val="231F20"/>
                </a:solidFill>
                <a:latin typeface="Calibri"/>
                <a:cs typeface="Calibri"/>
              </a:rPr>
              <a:t>magazinele de </a:t>
            </a:r>
            <a:r>
              <a:rPr sz="800" spc="14" dirty="0">
                <a:solidFill>
                  <a:srgbClr val="231F20"/>
                </a:solidFill>
                <a:latin typeface="Calibri"/>
                <a:cs typeface="Calibri"/>
              </a:rPr>
              <a:t>pe </a:t>
            </a:r>
            <a:r>
              <a:rPr sz="800" dirty="0">
                <a:solidFill>
                  <a:srgbClr val="231F20"/>
                </a:solidFill>
                <a:latin typeface="Calibri"/>
                <a:cs typeface="Calibri"/>
              </a:rPr>
              <a:t>Uttarakit </a:t>
            </a:r>
            <a:r>
              <a:rPr sz="800" spc="5" dirty="0">
                <a:solidFill>
                  <a:srgbClr val="231F20"/>
                </a:solidFill>
                <a:latin typeface="Calibri"/>
                <a:cs typeface="Calibri"/>
              </a:rPr>
              <a:t>Road</a:t>
            </a:r>
            <a:r>
              <a:rPr sz="800" spc="-112" dirty="0">
                <a:solidFill>
                  <a:srgbClr val="231F20"/>
                </a:solidFill>
                <a:latin typeface="Calibri"/>
                <a:cs typeface="Calibri"/>
              </a:rPr>
              <a:t> </a:t>
            </a:r>
            <a:r>
              <a:rPr sz="800" spc="9" dirty="0">
                <a:solidFill>
                  <a:srgbClr val="231F20"/>
                </a:solidFill>
                <a:latin typeface="Calibri"/>
                <a:cs typeface="Calibri"/>
              </a:rPr>
              <a:t>în  </a:t>
            </a:r>
            <a:r>
              <a:rPr sz="800" dirty="0">
                <a:solidFill>
                  <a:srgbClr val="231F20"/>
                </a:solidFill>
                <a:latin typeface="Calibri"/>
                <a:cs typeface="Calibri"/>
              </a:rPr>
              <a:t>Krabi. </a:t>
            </a:r>
            <a:r>
              <a:rPr sz="800" spc="5" dirty="0">
                <a:solidFill>
                  <a:srgbClr val="231F20"/>
                </a:solidFill>
                <a:latin typeface="Calibri"/>
                <a:cs typeface="Calibri"/>
              </a:rPr>
              <a:t>Apoi, </a:t>
            </a:r>
            <a:r>
              <a:rPr sz="800" spc="9" dirty="0">
                <a:solidFill>
                  <a:srgbClr val="231F20"/>
                </a:solidFill>
                <a:latin typeface="Calibri"/>
                <a:cs typeface="Calibri"/>
              </a:rPr>
              <a:t>produse </a:t>
            </a:r>
            <a:r>
              <a:rPr sz="800" spc="5" dirty="0">
                <a:solidFill>
                  <a:srgbClr val="231F20"/>
                </a:solidFill>
                <a:latin typeface="Calibri"/>
                <a:cs typeface="Calibri"/>
              </a:rPr>
              <a:t>locale </a:t>
            </a:r>
            <a:r>
              <a:rPr sz="800" spc="28" dirty="0">
                <a:solidFill>
                  <a:srgbClr val="231F20"/>
                </a:solidFill>
                <a:latin typeface="Calibri"/>
                <a:cs typeface="Calibri"/>
              </a:rPr>
              <a:t>gen </a:t>
            </a:r>
            <a:r>
              <a:rPr sz="800" spc="5" dirty="0">
                <a:solidFill>
                  <a:srgbClr val="231F20"/>
                </a:solidFill>
                <a:latin typeface="Calibri"/>
                <a:cs typeface="Calibri"/>
              </a:rPr>
              <a:t>conserve </a:t>
            </a:r>
            <a:r>
              <a:rPr sz="800" spc="14" dirty="0">
                <a:solidFill>
                  <a:srgbClr val="231F20"/>
                </a:solidFill>
                <a:latin typeface="Calibri"/>
                <a:cs typeface="Calibri"/>
              </a:rPr>
              <a:t>din  </a:t>
            </a:r>
            <a:r>
              <a:rPr sz="800" spc="-5" dirty="0">
                <a:solidFill>
                  <a:srgbClr val="231F20"/>
                </a:solidFill>
                <a:latin typeface="Calibri"/>
                <a:cs typeface="Calibri"/>
              </a:rPr>
              <a:t>fructe</a:t>
            </a:r>
            <a:r>
              <a:rPr sz="800" spc="-70" dirty="0">
                <a:solidFill>
                  <a:srgbClr val="231F20"/>
                </a:solidFill>
                <a:latin typeface="Calibri"/>
                <a:cs typeface="Calibri"/>
              </a:rPr>
              <a:t> </a:t>
            </a:r>
            <a:r>
              <a:rPr sz="800" spc="9" dirty="0">
                <a:solidFill>
                  <a:srgbClr val="231F20"/>
                </a:solidFill>
                <a:latin typeface="Calibri"/>
                <a:cs typeface="Calibri"/>
              </a:rPr>
              <a:t>de</a:t>
            </a:r>
            <a:r>
              <a:rPr sz="800" spc="-70" dirty="0">
                <a:solidFill>
                  <a:srgbClr val="231F20"/>
                </a:solidFill>
                <a:latin typeface="Calibri"/>
                <a:cs typeface="Calibri"/>
              </a:rPr>
              <a:t> </a:t>
            </a:r>
            <a:r>
              <a:rPr sz="800" spc="-14" dirty="0">
                <a:solidFill>
                  <a:srgbClr val="231F20"/>
                </a:solidFill>
                <a:latin typeface="Calibri"/>
                <a:cs typeface="Calibri"/>
              </a:rPr>
              <a:t>mare,</a:t>
            </a:r>
            <a:r>
              <a:rPr sz="800" spc="-70" dirty="0">
                <a:solidFill>
                  <a:srgbClr val="231F20"/>
                </a:solidFill>
                <a:latin typeface="Calibri"/>
                <a:cs typeface="Calibri"/>
              </a:rPr>
              <a:t> </a:t>
            </a:r>
            <a:r>
              <a:rPr sz="800" dirty="0">
                <a:solidFill>
                  <a:srgbClr val="231F20"/>
                </a:solidFill>
                <a:latin typeface="Calibri"/>
                <a:cs typeface="Calibri"/>
              </a:rPr>
              <a:t>pastă</a:t>
            </a:r>
            <a:r>
              <a:rPr sz="800" spc="-70" dirty="0">
                <a:solidFill>
                  <a:srgbClr val="231F20"/>
                </a:solidFill>
                <a:latin typeface="Calibri"/>
                <a:cs typeface="Calibri"/>
              </a:rPr>
              <a:t> </a:t>
            </a:r>
            <a:r>
              <a:rPr sz="800" spc="9" dirty="0">
                <a:solidFill>
                  <a:srgbClr val="231F20"/>
                </a:solidFill>
                <a:latin typeface="Calibri"/>
                <a:cs typeface="Calibri"/>
              </a:rPr>
              <a:t>de</a:t>
            </a:r>
            <a:r>
              <a:rPr sz="800" spc="-70" dirty="0">
                <a:solidFill>
                  <a:srgbClr val="231F20"/>
                </a:solidFill>
                <a:latin typeface="Calibri"/>
                <a:cs typeface="Calibri"/>
              </a:rPr>
              <a:t> </a:t>
            </a:r>
            <a:r>
              <a:rPr sz="800" spc="-9" dirty="0">
                <a:solidFill>
                  <a:srgbClr val="231F20"/>
                </a:solidFill>
                <a:latin typeface="Calibri"/>
                <a:cs typeface="Calibri"/>
              </a:rPr>
              <a:t>creveți,</a:t>
            </a:r>
            <a:r>
              <a:rPr sz="800" spc="-70" dirty="0">
                <a:solidFill>
                  <a:srgbClr val="231F20"/>
                </a:solidFill>
                <a:latin typeface="Calibri"/>
                <a:cs typeface="Calibri"/>
              </a:rPr>
              <a:t> </a:t>
            </a:r>
            <a:r>
              <a:rPr sz="800" dirty="0">
                <a:solidFill>
                  <a:srgbClr val="231F20"/>
                </a:solidFill>
                <a:latin typeface="Calibri"/>
                <a:cs typeface="Calibri"/>
              </a:rPr>
              <a:t>peşte</a:t>
            </a:r>
            <a:r>
              <a:rPr sz="800" spc="-70" dirty="0">
                <a:solidFill>
                  <a:srgbClr val="231F20"/>
                </a:solidFill>
                <a:latin typeface="Calibri"/>
                <a:cs typeface="Calibri"/>
              </a:rPr>
              <a:t> </a:t>
            </a:r>
            <a:r>
              <a:rPr sz="800" spc="-5" dirty="0">
                <a:solidFill>
                  <a:srgbClr val="231F20"/>
                </a:solidFill>
                <a:latin typeface="Calibri"/>
                <a:cs typeface="Calibri"/>
              </a:rPr>
              <a:t>şi</a:t>
            </a:r>
            <a:r>
              <a:rPr sz="800" spc="-70" dirty="0">
                <a:solidFill>
                  <a:srgbClr val="231F20"/>
                </a:solidFill>
                <a:latin typeface="Calibri"/>
                <a:cs typeface="Calibri"/>
              </a:rPr>
              <a:t> </a:t>
            </a:r>
            <a:r>
              <a:rPr sz="800" spc="-5" dirty="0">
                <a:solidFill>
                  <a:srgbClr val="231F20"/>
                </a:solidFill>
                <a:latin typeface="Calibri"/>
                <a:cs typeface="Calibri"/>
              </a:rPr>
              <a:t>creveți</a:t>
            </a:r>
            <a:endParaRPr sz="800" dirty="0">
              <a:latin typeface="Calibri"/>
              <a:cs typeface="Calibri"/>
            </a:endParaRPr>
          </a:p>
        </p:txBody>
      </p:sp>
      <p:sp>
        <p:nvSpPr>
          <p:cNvPr id="17" name="object 17"/>
          <p:cNvSpPr/>
          <p:nvPr/>
        </p:nvSpPr>
        <p:spPr>
          <a:xfrm>
            <a:off x="4955338" y="3631734"/>
            <a:ext cx="4951228" cy="2734010"/>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7486200" y="580058"/>
            <a:ext cx="2090865" cy="1443836"/>
          </a:xfrm>
          <a:prstGeom prst="rect">
            <a:avLst/>
          </a:prstGeom>
        </p:spPr>
        <p:txBody>
          <a:bodyPr vert="horz" wrap="square" lIns="0" tIns="27792" rIns="0" bIns="0" rtlCol="0">
            <a:spAutoFit/>
          </a:bodyPr>
          <a:lstStyle/>
          <a:p>
            <a:pPr marL="11826">
              <a:spcBef>
                <a:spcPts val="219"/>
              </a:spcBef>
            </a:pPr>
            <a:r>
              <a:rPr sz="1200" b="1" spc="28" dirty="0">
                <a:solidFill>
                  <a:srgbClr val="007DC5"/>
                </a:solidFill>
                <a:latin typeface="Calibri"/>
                <a:cs typeface="Calibri"/>
              </a:rPr>
              <a:t>Călătoriți </a:t>
            </a:r>
            <a:r>
              <a:rPr sz="1200" b="1" spc="37" dirty="0">
                <a:solidFill>
                  <a:srgbClr val="007DC5"/>
                </a:solidFill>
                <a:latin typeface="Calibri"/>
                <a:cs typeface="Calibri"/>
              </a:rPr>
              <a:t>prin</a:t>
            </a:r>
            <a:r>
              <a:rPr sz="1200" b="1" spc="-102" dirty="0">
                <a:solidFill>
                  <a:srgbClr val="007DC5"/>
                </a:solidFill>
                <a:latin typeface="Calibri"/>
                <a:cs typeface="Calibri"/>
              </a:rPr>
              <a:t> </a:t>
            </a:r>
            <a:r>
              <a:rPr sz="1200" b="1" spc="37" dirty="0">
                <a:solidFill>
                  <a:srgbClr val="007DC5"/>
                </a:solidFill>
                <a:latin typeface="Calibri"/>
                <a:cs typeface="Calibri"/>
              </a:rPr>
              <a:t>Krabi</a:t>
            </a:r>
            <a:endParaRPr sz="1200" dirty="0">
              <a:latin typeface="Calibri"/>
              <a:cs typeface="Calibri"/>
            </a:endParaRPr>
          </a:p>
          <a:p>
            <a:pPr marL="11826" marR="4730" algn="just">
              <a:lnSpc>
                <a:spcPts val="1164"/>
              </a:lnSpc>
            </a:pPr>
            <a:r>
              <a:rPr sz="800" dirty="0">
                <a:solidFill>
                  <a:srgbClr val="231F20"/>
                </a:solidFill>
                <a:latin typeface="Calibri"/>
                <a:cs typeface="Calibri"/>
              </a:rPr>
              <a:t>Deplasarea </a:t>
            </a:r>
            <a:r>
              <a:rPr sz="800" spc="9" dirty="0">
                <a:solidFill>
                  <a:srgbClr val="231F20"/>
                </a:solidFill>
                <a:latin typeface="Calibri"/>
                <a:cs typeface="Calibri"/>
              </a:rPr>
              <a:t>în </a:t>
            </a:r>
            <a:r>
              <a:rPr sz="800" dirty="0">
                <a:solidFill>
                  <a:srgbClr val="231F20"/>
                </a:solidFill>
                <a:latin typeface="Calibri"/>
                <a:cs typeface="Calibri"/>
              </a:rPr>
              <a:t>oraş este foarte </a:t>
            </a:r>
            <a:r>
              <a:rPr sz="800" spc="5" dirty="0">
                <a:solidFill>
                  <a:srgbClr val="231F20"/>
                </a:solidFill>
                <a:latin typeface="Calibri"/>
                <a:cs typeface="Calibri"/>
              </a:rPr>
              <a:t>convenabilă </a:t>
            </a:r>
            <a:r>
              <a:rPr sz="800" spc="14" dirty="0">
                <a:solidFill>
                  <a:srgbClr val="231F20"/>
                </a:solidFill>
                <a:latin typeface="Calibri"/>
                <a:cs typeface="Calibri"/>
              </a:rPr>
              <a:t>cu  </a:t>
            </a:r>
            <a:r>
              <a:rPr sz="800" dirty="0">
                <a:solidFill>
                  <a:srgbClr val="231F20"/>
                </a:solidFill>
                <a:latin typeface="Calibri"/>
                <a:cs typeface="Calibri"/>
              </a:rPr>
              <a:t>taxiul</a:t>
            </a:r>
            <a:r>
              <a:rPr sz="800" spc="-37" dirty="0">
                <a:solidFill>
                  <a:srgbClr val="231F20"/>
                </a:solidFill>
                <a:latin typeface="Calibri"/>
                <a:cs typeface="Calibri"/>
              </a:rPr>
              <a:t> </a:t>
            </a:r>
            <a:r>
              <a:rPr sz="800" spc="5" dirty="0">
                <a:solidFill>
                  <a:srgbClr val="231F20"/>
                </a:solidFill>
                <a:latin typeface="Calibri"/>
                <a:cs typeface="Calibri"/>
              </a:rPr>
              <a:t>local</a:t>
            </a:r>
            <a:r>
              <a:rPr sz="800" spc="-37" dirty="0">
                <a:solidFill>
                  <a:srgbClr val="231F20"/>
                </a:solidFill>
                <a:latin typeface="Calibri"/>
                <a:cs typeface="Calibri"/>
              </a:rPr>
              <a:t> </a:t>
            </a:r>
            <a:r>
              <a:rPr sz="800" spc="-9" dirty="0">
                <a:solidFill>
                  <a:srgbClr val="231F20"/>
                </a:solidFill>
                <a:latin typeface="Calibri"/>
                <a:cs typeface="Calibri"/>
              </a:rPr>
              <a:t>(tuk-tuk).</a:t>
            </a:r>
            <a:r>
              <a:rPr sz="800" spc="-37" dirty="0">
                <a:solidFill>
                  <a:srgbClr val="231F20"/>
                </a:solidFill>
                <a:latin typeface="Calibri"/>
                <a:cs typeface="Calibri"/>
              </a:rPr>
              <a:t> </a:t>
            </a:r>
            <a:r>
              <a:rPr sz="800" dirty="0">
                <a:solidFill>
                  <a:srgbClr val="231F20"/>
                </a:solidFill>
                <a:latin typeface="Calibri"/>
                <a:cs typeface="Calibri"/>
              </a:rPr>
              <a:t>Atracții</a:t>
            </a:r>
            <a:r>
              <a:rPr sz="800" spc="-37" dirty="0">
                <a:solidFill>
                  <a:srgbClr val="231F20"/>
                </a:solidFill>
                <a:latin typeface="Calibri"/>
                <a:cs typeface="Calibri"/>
              </a:rPr>
              <a:t> </a:t>
            </a:r>
            <a:r>
              <a:rPr sz="800" spc="5" dirty="0">
                <a:solidFill>
                  <a:srgbClr val="231F20"/>
                </a:solidFill>
                <a:latin typeface="Calibri"/>
                <a:cs typeface="Calibri"/>
              </a:rPr>
              <a:t>ca</a:t>
            </a:r>
            <a:r>
              <a:rPr sz="800" spc="-37" dirty="0">
                <a:solidFill>
                  <a:srgbClr val="231F20"/>
                </a:solidFill>
                <a:latin typeface="Calibri"/>
                <a:cs typeface="Calibri"/>
              </a:rPr>
              <a:t> </a:t>
            </a:r>
            <a:r>
              <a:rPr sz="800" dirty="0">
                <a:solidFill>
                  <a:srgbClr val="231F20"/>
                </a:solidFill>
                <a:latin typeface="Calibri"/>
                <a:cs typeface="Calibri"/>
              </a:rPr>
              <a:t>Hat</a:t>
            </a:r>
            <a:r>
              <a:rPr sz="800" spc="-33" dirty="0">
                <a:solidFill>
                  <a:srgbClr val="231F20"/>
                </a:solidFill>
                <a:latin typeface="Calibri"/>
                <a:cs typeface="Calibri"/>
              </a:rPr>
              <a:t> </a:t>
            </a:r>
            <a:r>
              <a:rPr sz="800" spc="5" dirty="0">
                <a:solidFill>
                  <a:srgbClr val="231F20"/>
                </a:solidFill>
                <a:latin typeface="Calibri"/>
                <a:cs typeface="Calibri"/>
              </a:rPr>
              <a:t>Noppharat  </a:t>
            </a:r>
            <a:r>
              <a:rPr sz="800" dirty="0">
                <a:solidFill>
                  <a:srgbClr val="231F20"/>
                </a:solidFill>
                <a:latin typeface="Calibri"/>
                <a:cs typeface="Calibri"/>
              </a:rPr>
              <a:t>Thara, </a:t>
            </a:r>
            <a:r>
              <a:rPr sz="800" spc="9" dirty="0">
                <a:solidFill>
                  <a:srgbClr val="231F20"/>
                </a:solidFill>
                <a:latin typeface="Calibri"/>
                <a:cs typeface="Calibri"/>
              </a:rPr>
              <a:t>Susan </a:t>
            </a:r>
            <a:r>
              <a:rPr sz="800" dirty="0">
                <a:solidFill>
                  <a:srgbClr val="231F20"/>
                </a:solidFill>
                <a:latin typeface="Calibri"/>
                <a:cs typeface="Calibri"/>
              </a:rPr>
              <a:t>Hoi, </a:t>
            </a:r>
            <a:r>
              <a:rPr sz="800" spc="14" dirty="0">
                <a:solidFill>
                  <a:srgbClr val="231F20"/>
                </a:solidFill>
                <a:latin typeface="Calibri"/>
                <a:cs typeface="Calibri"/>
              </a:rPr>
              <a:t>Ao </a:t>
            </a:r>
            <a:r>
              <a:rPr sz="800" spc="9" dirty="0">
                <a:solidFill>
                  <a:srgbClr val="231F20"/>
                </a:solidFill>
                <a:latin typeface="Calibri"/>
                <a:cs typeface="Calibri"/>
              </a:rPr>
              <a:t>Nang, </a:t>
            </a:r>
            <a:r>
              <a:rPr sz="800" spc="-19" dirty="0">
                <a:solidFill>
                  <a:srgbClr val="231F20"/>
                </a:solidFill>
                <a:latin typeface="Calibri"/>
                <a:cs typeface="Calibri"/>
              </a:rPr>
              <a:t>Wat </a:t>
            </a:r>
            <a:r>
              <a:rPr sz="800" spc="14" dirty="0">
                <a:solidFill>
                  <a:srgbClr val="231F20"/>
                </a:solidFill>
                <a:latin typeface="Calibri"/>
                <a:cs typeface="Calibri"/>
              </a:rPr>
              <a:t>Tham </a:t>
            </a:r>
            <a:r>
              <a:rPr sz="800" dirty="0">
                <a:solidFill>
                  <a:srgbClr val="231F20"/>
                </a:solidFill>
                <a:latin typeface="Calibri"/>
                <a:cs typeface="Calibri"/>
              </a:rPr>
              <a:t>Suea,  </a:t>
            </a:r>
            <a:r>
              <a:rPr sz="800" spc="5" dirty="0">
                <a:solidFill>
                  <a:srgbClr val="231F20"/>
                </a:solidFill>
                <a:latin typeface="Calibri"/>
                <a:cs typeface="Calibri"/>
              </a:rPr>
              <a:t>Namtok </a:t>
            </a:r>
            <a:r>
              <a:rPr sz="800" spc="9" dirty="0">
                <a:solidFill>
                  <a:srgbClr val="231F20"/>
                </a:solidFill>
                <a:latin typeface="Calibri"/>
                <a:cs typeface="Calibri"/>
              </a:rPr>
              <a:t>Huai </a:t>
            </a:r>
            <a:r>
              <a:rPr sz="800" spc="-9" dirty="0">
                <a:solidFill>
                  <a:srgbClr val="231F20"/>
                </a:solidFill>
                <a:latin typeface="Calibri"/>
                <a:cs typeface="Calibri"/>
              </a:rPr>
              <a:t>To </a:t>
            </a:r>
            <a:r>
              <a:rPr sz="800" dirty="0">
                <a:solidFill>
                  <a:srgbClr val="231F20"/>
                </a:solidFill>
                <a:latin typeface="Calibri"/>
                <a:cs typeface="Calibri"/>
              </a:rPr>
              <a:t>şi </a:t>
            </a:r>
            <a:r>
              <a:rPr sz="800" spc="14" dirty="0">
                <a:solidFill>
                  <a:srgbClr val="231F20"/>
                </a:solidFill>
                <a:latin typeface="Calibri"/>
                <a:cs typeface="Calibri"/>
              </a:rPr>
              <a:t>Ao Luek pot </a:t>
            </a:r>
            <a:r>
              <a:rPr sz="800" spc="-9" dirty="0">
                <a:solidFill>
                  <a:srgbClr val="231F20"/>
                </a:solidFill>
                <a:latin typeface="Calibri"/>
                <a:cs typeface="Calibri"/>
              </a:rPr>
              <a:t>fi </a:t>
            </a:r>
            <a:r>
              <a:rPr sz="800" spc="5" dirty="0">
                <a:solidFill>
                  <a:srgbClr val="231F20"/>
                </a:solidFill>
                <a:latin typeface="Calibri"/>
                <a:cs typeface="Calibri"/>
              </a:rPr>
              <a:t>vizitate </a:t>
            </a:r>
            <a:r>
              <a:rPr sz="800" spc="14" dirty="0">
                <a:solidFill>
                  <a:srgbClr val="231F20"/>
                </a:solidFill>
                <a:latin typeface="Calibri"/>
                <a:cs typeface="Calibri"/>
              </a:rPr>
              <a:t>cu  </a:t>
            </a:r>
            <a:r>
              <a:rPr sz="800" spc="23" dirty="0">
                <a:solidFill>
                  <a:srgbClr val="231F20"/>
                </a:solidFill>
                <a:latin typeface="Calibri"/>
                <a:cs typeface="Calibri"/>
              </a:rPr>
              <a:t>microbuzul </a:t>
            </a:r>
            <a:r>
              <a:rPr sz="800" spc="33" dirty="0">
                <a:solidFill>
                  <a:srgbClr val="231F20"/>
                </a:solidFill>
                <a:latin typeface="Calibri"/>
                <a:cs typeface="Calibri"/>
              </a:rPr>
              <a:t>(Song </a:t>
            </a:r>
            <a:r>
              <a:rPr sz="800" spc="5" dirty="0">
                <a:solidFill>
                  <a:srgbClr val="231F20"/>
                </a:solidFill>
                <a:latin typeface="Calibri"/>
                <a:cs typeface="Calibri"/>
              </a:rPr>
              <a:t>Thaeo), </a:t>
            </a:r>
            <a:r>
              <a:rPr sz="800" spc="9" dirty="0">
                <a:solidFill>
                  <a:srgbClr val="231F20"/>
                </a:solidFill>
                <a:latin typeface="Calibri"/>
                <a:cs typeface="Calibri"/>
              </a:rPr>
              <a:t>ce </a:t>
            </a:r>
            <a:r>
              <a:rPr sz="800" spc="23" dirty="0">
                <a:solidFill>
                  <a:srgbClr val="231F20"/>
                </a:solidFill>
                <a:latin typeface="Calibri"/>
                <a:cs typeface="Calibri"/>
              </a:rPr>
              <a:t>pleacă de </a:t>
            </a:r>
            <a:r>
              <a:rPr sz="800" spc="5" dirty="0">
                <a:solidFill>
                  <a:srgbClr val="231F20"/>
                </a:solidFill>
                <a:latin typeface="Calibri"/>
                <a:cs typeface="Calibri"/>
              </a:rPr>
              <a:t>la  </a:t>
            </a:r>
            <a:r>
              <a:rPr sz="800" spc="9" dirty="0">
                <a:solidFill>
                  <a:srgbClr val="231F20"/>
                </a:solidFill>
                <a:latin typeface="Calibri"/>
                <a:cs typeface="Calibri"/>
              </a:rPr>
              <a:t>Magazinul </a:t>
            </a:r>
            <a:r>
              <a:rPr sz="800" spc="14" dirty="0">
                <a:solidFill>
                  <a:srgbClr val="231F20"/>
                </a:solidFill>
                <a:latin typeface="Calibri"/>
                <a:cs typeface="Calibri"/>
              </a:rPr>
              <a:t>Vogue </a:t>
            </a:r>
            <a:r>
              <a:rPr sz="800" dirty="0">
                <a:solidFill>
                  <a:srgbClr val="231F20"/>
                </a:solidFill>
                <a:latin typeface="Calibri"/>
                <a:cs typeface="Calibri"/>
              </a:rPr>
              <a:t>la </a:t>
            </a:r>
            <a:r>
              <a:rPr sz="800" spc="-5" dirty="0">
                <a:solidFill>
                  <a:srgbClr val="231F20"/>
                </a:solidFill>
                <a:latin typeface="Calibri"/>
                <a:cs typeface="Calibri"/>
              </a:rPr>
              <a:t>Maharat </a:t>
            </a:r>
            <a:r>
              <a:rPr sz="800" spc="9" dirty="0">
                <a:solidFill>
                  <a:srgbClr val="231F20"/>
                </a:solidFill>
                <a:latin typeface="Calibri"/>
                <a:cs typeface="Calibri"/>
              </a:rPr>
              <a:t>Road </a:t>
            </a:r>
            <a:r>
              <a:rPr sz="800" spc="14" dirty="0">
                <a:solidFill>
                  <a:srgbClr val="231F20"/>
                </a:solidFill>
                <a:latin typeface="Calibri"/>
                <a:cs typeface="Calibri"/>
              </a:rPr>
              <a:t>din </a:t>
            </a:r>
            <a:r>
              <a:rPr sz="800" spc="5" dirty="0">
                <a:solidFill>
                  <a:srgbClr val="231F20"/>
                </a:solidFill>
                <a:latin typeface="Calibri"/>
                <a:cs typeface="Calibri"/>
              </a:rPr>
              <a:t>Krabi  </a:t>
            </a:r>
            <a:r>
              <a:rPr sz="800" spc="-9" dirty="0">
                <a:solidFill>
                  <a:srgbClr val="231F20"/>
                </a:solidFill>
                <a:latin typeface="Calibri"/>
                <a:cs typeface="Calibri"/>
              </a:rPr>
              <a:t>Town.</a:t>
            </a:r>
            <a:r>
              <a:rPr sz="800" spc="-51" dirty="0">
                <a:solidFill>
                  <a:srgbClr val="231F20"/>
                </a:solidFill>
                <a:latin typeface="Calibri"/>
                <a:cs typeface="Calibri"/>
              </a:rPr>
              <a:t> </a:t>
            </a:r>
            <a:r>
              <a:rPr sz="800" dirty="0">
                <a:solidFill>
                  <a:srgbClr val="231F20"/>
                </a:solidFill>
                <a:latin typeface="Calibri"/>
                <a:cs typeface="Calibri"/>
              </a:rPr>
              <a:t>Excursiile</a:t>
            </a:r>
            <a:r>
              <a:rPr sz="800" spc="-51" dirty="0">
                <a:solidFill>
                  <a:srgbClr val="231F20"/>
                </a:solidFill>
                <a:latin typeface="Calibri"/>
                <a:cs typeface="Calibri"/>
              </a:rPr>
              <a:t> </a:t>
            </a:r>
            <a:r>
              <a:rPr sz="800" dirty="0">
                <a:solidFill>
                  <a:srgbClr val="231F20"/>
                </a:solidFill>
                <a:latin typeface="Calibri"/>
                <a:cs typeface="Calibri"/>
              </a:rPr>
              <a:t>la</a:t>
            </a:r>
            <a:r>
              <a:rPr sz="800" spc="-51" dirty="0">
                <a:solidFill>
                  <a:srgbClr val="231F20"/>
                </a:solidFill>
                <a:latin typeface="Calibri"/>
                <a:cs typeface="Calibri"/>
              </a:rPr>
              <a:t> </a:t>
            </a:r>
            <a:r>
              <a:rPr sz="800" dirty="0">
                <a:solidFill>
                  <a:srgbClr val="231F20"/>
                </a:solidFill>
                <a:latin typeface="Calibri"/>
                <a:cs typeface="Calibri"/>
              </a:rPr>
              <a:t>alte</a:t>
            </a:r>
            <a:r>
              <a:rPr sz="800" spc="-51" dirty="0">
                <a:solidFill>
                  <a:srgbClr val="231F20"/>
                </a:solidFill>
                <a:latin typeface="Calibri"/>
                <a:cs typeface="Calibri"/>
              </a:rPr>
              <a:t> </a:t>
            </a:r>
            <a:r>
              <a:rPr sz="800" dirty="0">
                <a:solidFill>
                  <a:srgbClr val="231F20"/>
                </a:solidFill>
                <a:latin typeface="Calibri"/>
                <a:cs typeface="Calibri"/>
              </a:rPr>
              <a:t>destinații</a:t>
            </a:r>
            <a:r>
              <a:rPr sz="800" spc="-51" dirty="0">
                <a:solidFill>
                  <a:srgbClr val="231F20"/>
                </a:solidFill>
                <a:latin typeface="Calibri"/>
                <a:cs typeface="Calibri"/>
              </a:rPr>
              <a:t> </a:t>
            </a:r>
            <a:r>
              <a:rPr sz="800" dirty="0">
                <a:solidFill>
                  <a:srgbClr val="231F20"/>
                </a:solidFill>
                <a:latin typeface="Calibri"/>
                <a:cs typeface="Calibri"/>
              </a:rPr>
              <a:t>turistice</a:t>
            </a:r>
            <a:r>
              <a:rPr sz="800" spc="-51" dirty="0">
                <a:solidFill>
                  <a:srgbClr val="231F20"/>
                </a:solidFill>
                <a:latin typeface="Calibri"/>
                <a:cs typeface="Calibri"/>
              </a:rPr>
              <a:t> </a:t>
            </a:r>
            <a:r>
              <a:rPr sz="800" spc="14" dirty="0">
                <a:solidFill>
                  <a:srgbClr val="231F20"/>
                </a:solidFill>
                <a:latin typeface="Calibri"/>
                <a:cs typeface="Calibri"/>
              </a:rPr>
              <a:t>pot</a:t>
            </a:r>
            <a:r>
              <a:rPr sz="800" spc="-51" dirty="0">
                <a:solidFill>
                  <a:srgbClr val="231F20"/>
                </a:solidFill>
                <a:latin typeface="Calibri"/>
                <a:cs typeface="Calibri"/>
              </a:rPr>
              <a:t> </a:t>
            </a:r>
            <a:r>
              <a:rPr sz="800" spc="-9" dirty="0">
                <a:solidFill>
                  <a:srgbClr val="231F20"/>
                </a:solidFill>
                <a:latin typeface="Calibri"/>
                <a:cs typeface="Calibri"/>
              </a:rPr>
              <a:t>fi  </a:t>
            </a:r>
            <a:r>
              <a:rPr sz="800" dirty="0">
                <a:solidFill>
                  <a:srgbClr val="231F20"/>
                </a:solidFill>
                <a:latin typeface="Calibri"/>
                <a:cs typeface="Calibri"/>
              </a:rPr>
              <a:t>făcute </a:t>
            </a:r>
            <a:r>
              <a:rPr sz="800" spc="14" dirty="0">
                <a:solidFill>
                  <a:srgbClr val="231F20"/>
                </a:solidFill>
                <a:latin typeface="Calibri"/>
                <a:cs typeface="Calibri"/>
              </a:rPr>
              <a:t>cu </a:t>
            </a:r>
            <a:r>
              <a:rPr sz="800" dirty="0">
                <a:solidFill>
                  <a:srgbClr val="231F20"/>
                </a:solidFill>
                <a:latin typeface="Calibri"/>
                <a:cs typeface="Calibri"/>
              </a:rPr>
              <a:t>taxiul </a:t>
            </a:r>
            <a:r>
              <a:rPr sz="800" spc="5" dirty="0">
                <a:solidFill>
                  <a:srgbClr val="231F20"/>
                </a:solidFill>
                <a:latin typeface="Calibri"/>
                <a:cs typeface="Calibri"/>
              </a:rPr>
              <a:t>sau </a:t>
            </a:r>
            <a:r>
              <a:rPr sz="800" spc="14" dirty="0">
                <a:solidFill>
                  <a:srgbClr val="231F20"/>
                </a:solidFill>
                <a:latin typeface="Calibri"/>
                <a:cs typeface="Calibri"/>
              </a:rPr>
              <a:t>cu </a:t>
            </a:r>
            <a:r>
              <a:rPr sz="800" spc="5" dirty="0">
                <a:solidFill>
                  <a:srgbClr val="231F20"/>
                </a:solidFill>
                <a:latin typeface="Calibri"/>
                <a:cs typeface="Calibri"/>
              </a:rPr>
              <a:t>maşină</a:t>
            </a:r>
            <a:r>
              <a:rPr sz="800" spc="-140" dirty="0">
                <a:solidFill>
                  <a:srgbClr val="231F20"/>
                </a:solidFill>
                <a:latin typeface="Calibri"/>
                <a:cs typeface="Calibri"/>
              </a:rPr>
              <a:t> </a:t>
            </a:r>
            <a:r>
              <a:rPr sz="800" dirty="0">
                <a:solidFill>
                  <a:srgbClr val="231F20"/>
                </a:solidFill>
                <a:latin typeface="Calibri"/>
                <a:cs typeface="Calibri"/>
              </a:rPr>
              <a:t>închiriată.</a:t>
            </a:r>
            <a:endParaRPr sz="800" dirty="0">
              <a:latin typeface="Calibri"/>
              <a:cs typeface="Calibri"/>
            </a:endParaRPr>
          </a:p>
        </p:txBody>
      </p:sp>
      <p:sp>
        <p:nvSpPr>
          <p:cNvPr id="19" name="object 19"/>
          <p:cNvSpPr/>
          <p:nvPr/>
        </p:nvSpPr>
        <p:spPr>
          <a:xfrm>
            <a:off x="7426137" y="2156383"/>
            <a:ext cx="2234273" cy="1662964"/>
          </a:xfrm>
          <a:custGeom>
            <a:avLst/>
            <a:gdLst/>
            <a:ahLst/>
            <a:cxnLst/>
            <a:rect l="l" t="t" r="r" b="b"/>
            <a:pathLst>
              <a:path w="2354579" h="1833879">
                <a:moveTo>
                  <a:pt x="0" y="0"/>
                </a:moveTo>
                <a:lnTo>
                  <a:pt x="2354579" y="0"/>
                </a:lnTo>
                <a:lnTo>
                  <a:pt x="2354579" y="1833372"/>
                </a:lnTo>
                <a:lnTo>
                  <a:pt x="0" y="1833372"/>
                </a:lnTo>
                <a:lnTo>
                  <a:pt x="0" y="0"/>
                </a:lnTo>
                <a:close/>
              </a:path>
            </a:pathLst>
          </a:custGeom>
          <a:solidFill>
            <a:srgbClr val="231F20">
              <a:alpha val="43998"/>
            </a:srgbClr>
          </a:solidFill>
        </p:spPr>
        <p:txBody>
          <a:bodyPr wrap="square" lIns="0" tIns="0" rIns="0" bIns="0" rtlCol="0"/>
          <a:lstStyle/>
          <a:p>
            <a:endParaRPr/>
          </a:p>
        </p:txBody>
      </p:sp>
      <p:sp>
        <p:nvSpPr>
          <p:cNvPr id="20" name="object 20"/>
          <p:cNvSpPr/>
          <p:nvPr/>
        </p:nvSpPr>
        <p:spPr>
          <a:xfrm>
            <a:off x="7499722" y="2226691"/>
            <a:ext cx="2053566" cy="1491715"/>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7499710" y="2226702"/>
            <a:ext cx="2054109" cy="1491946"/>
          </a:xfrm>
          <a:custGeom>
            <a:avLst/>
            <a:gdLst/>
            <a:ahLst/>
            <a:cxnLst/>
            <a:rect l="l" t="t" r="r" b="b"/>
            <a:pathLst>
              <a:path w="2164715" h="1645285">
                <a:moveTo>
                  <a:pt x="0" y="55575"/>
                </a:moveTo>
                <a:lnTo>
                  <a:pt x="41617" y="1645030"/>
                </a:lnTo>
                <a:lnTo>
                  <a:pt x="2164168" y="1589443"/>
                </a:lnTo>
                <a:lnTo>
                  <a:pt x="2122538" y="0"/>
                </a:lnTo>
                <a:lnTo>
                  <a:pt x="0" y="55575"/>
                </a:lnTo>
                <a:close/>
              </a:path>
            </a:pathLst>
          </a:custGeom>
          <a:ln w="38100">
            <a:solidFill>
              <a:srgbClr val="FFFFFF"/>
            </a:solidFill>
          </a:ln>
        </p:spPr>
        <p:txBody>
          <a:bodyPr wrap="square" lIns="0" tIns="0" rIns="0" bIns="0" rtlCol="0"/>
          <a:lstStyle/>
          <a:p>
            <a:endParaRPr/>
          </a:p>
        </p:txBody>
      </p:sp>
      <p:sp>
        <p:nvSpPr>
          <p:cNvPr id="22" name="object 22"/>
          <p:cNvSpPr/>
          <p:nvPr/>
        </p:nvSpPr>
        <p:spPr>
          <a:xfrm>
            <a:off x="5226572" y="3279943"/>
            <a:ext cx="2203543" cy="1999818"/>
          </a:xfrm>
          <a:custGeom>
            <a:avLst/>
            <a:gdLst/>
            <a:ahLst/>
            <a:cxnLst/>
            <a:rect l="l" t="t" r="r" b="b"/>
            <a:pathLst>
              <a:path w="2322195" h="2205354">
                <a:moveTo>
                  <a:pt x="0" y="2204974"/>
                </a:moveTo>
                <a:lnTo>
                  <a:pt x="2322004" y="2204974"/>
                </a:lnTo>
                <a:lnTo>
                  <a:pt x="2322004" y="0"/>
                </a:lnTo>
                <a:lnTo>
                  <a:pt x="0" y="0"/>
                </a:lnTo>
                <a:lnTo>
                  <a:pt x="0" y="2204974"/>
                </a:lnTo>
                <a:close/>
              </a:path>
            </a:pathLst>
          </a:custGeom>
          <a:solidFill>
            <a:srgbClr val="FFFFFF"/>
          </a:solidFill>
        </p:spPr>
        <p:txBody>
          <a:bodyPr wrap="square" lIns="0" tIns="0" rIns="0" bIns="0" rtlCol="0"/>
          <a:lstStyle/>
          <a:p>
            <a:endParaRPr/>
          </a:p>
        </p:txBody>
      </p:sp>
      <p:sp>
        <p:nvSpPr>
          <p:cNvPr id="23" name="object 23"/>
          <p:cNvSpPr txBox="1"/>
          <p:nvPr/>
        </p:nvSpPr>
        <p:spPr>
          <a:xfrm>
            <a:off x="5282838" y="616771"/>
            <a:ext cx="2090865" cy="1012126"/>
          </a:xfrm>
          <a:prstGeom prst="rect">
            <a:avLst/>
          </a:prstGeom>
        </p:spPr>
        <p:txBody>
          <a:bodyPr vert="horz" wrap="square" lIns="0" tIns="31931" rIns="0" bIns="0" rtlCol="0">
            <a:spAutoFit/>
          </a:bodyPr>
          <a:lstStyle/>
          <a:p>
            <a:pPr marL="11826">
              <a:spcBef>
                <a:spcPts val="251"/>
              </a:spcBef>
            </a:pPr>
            <a:r>
              <a:rPr sz="800" i="1" dirty="0">
                <a:solidFill>
                  <a:srgbClr val="007DC5"/>
                </a:solidFill>
                <a:latin typeface="Calibri"/>
                <a:cs typeface="Calibri"/>
              </a:rPr>
              <a:t>Cu</a:t>
            </a:r>
            <a:r>
              <a:rPr sz="800" i="1" spc="-42" dirty="0">
                <a:solidFill>
                  <a:srgbClr val="007DC5"/>
                </a:solidFill>
                <a:latin typeface="Calibri"/>
                <a:cs typeface="Calibri"/>
              </a:rPr>
              <a:t> </a:t>
            </a:r>
            <a:r>
              <a:rPr sz="800" i="1" dirty="0">
                <a:solidFill>
                  <a:srgbClr val="007DC5"/>
                </a:solidFill>
                <a:latin typeface="Calibri"/>
                <a:cs typeface="Calibri"/>
              </a:rPr>
              <a:t>autobuzul</a:t>
            </a:r>
            <a:endParaRPr sz="800" dirty="0">
              <a:latin typeface="Calibri"/>
              <a:cs typeface="Calibri"/>
            </a:endParaRPr>
          </a:p>
          <a:p>
            <a:pPr marL="11826" marR="4730" algn="just">
              <a:lnSpc>
                <a:spcPct val="115799"/>
              </a:lnSpc>
            </a:pPr>
            <a:r>
              <a:rPr sz="800" spc="9" dirty="0">
                <a:solidFill>
                  <a:srgbClr val="231F20"/>
                </a:solidFill>
                <a:latin typeface="Calibri"/>
                <a:cs typeface="Calibri"/>
              </a:rPr>
              <a:t>Autobuzele</a:t>
            </a:r>
            <a:r>
              <a:rPr sz="800" spc="-42" dirty="0">
                <a:solidFill>
                  <a:srgbClr val="231F20"/>
                </a:solidFill>
                <a:latin typeface="Calibri"/>
                <a:cs typeface="Calibri"/>
              </a:rPr>
              <a:t> </a:t>
            </a:r>
            <a:r>
              <a:rPr sz="800" spc="14" dirty="0">
                <a:solidFill>
                  <a:srgbClr val="231F20"/>
                </a:solidFill>
                <a:latin typeface="Calibri"/>
                <a:cs typeface="Calibri"/>
              </a:rPr>
              <a:t>cu</a:t>
            </a:r>
            <a:r>
              <a:rPr sz="800" spc="-42" dirty="0">
                <a:solidFill>
                  <a:srgbClr val="231F20"/>
                </a:solidFill>
                <a:latin typeface="Calibri"/>
                <a:cs typeface="Calibri"/>
              </a:rPr>
              <a:t> </a:t>
            </a:r>
            <a:r>
              <a:rPr sz="800" spc="-5" dirty="0">
                <a:solidFill>
                  <a:srgbClr val="231F20"/>
                </a:solidFill>
                <a:latin typeface="Calibri"/>
                <a:cs typeface="Calibri"/>
              </a:rPr>
              <a:t>aer</a:t>
            </a:r>
            <a:r>
              <a:rPr sz="800" spc="-42" dirty="0">
                <a:solidFill>
                  <a:srgbClr val="231F20"/>
                </a:solidFill>
                <a:latin typeface="Calibri"/>
                <a:cs typeface="Calibri"/>
              </a:rPr>
              <a:t> </a:t>
            </a:r>
            <a:r>
              <a:rPr sz="800" spc="5" dirty="0">
                <a:solidFill>
                  <a:srgbClr val="231F20"/>
                </a:solidFill>
                <a:latin typeface="Calibri"/>
                <a:cs typeface="Calibri"/>
              </a:rPr>
              <a:t>condiționat</a:t>
            </a:r>
            <a:r>
              <a:rPr sz="800" spc="-42" dirty="0">
                <a:solidFill>
                  <a:srgbClr val="231F20"/>
                </a:solidFill>
                <a:latin typeface="Calibri"/>
                <a:cs typeface="Calibri"/>
              </a:rPr>
              <a:t> </a:t>
            </a:r>
            <a:r>
              <a:rPr sz="800" spc="5" dirty="0">
                <a:solidFill>
                  <a:srgbClr val="231F20"/>
                </a:solidFill>
                <a:latin typeface="Calibri"/>
                <a:cs typeface="Calibri"/>
              </a:rPr>
              <a:t>pleacă</a:t>
            </a:r>
            <a:r>
              <a:rPr sz="800" spc="-42" dirty="0">
                <a:solidFill>
                  <a:srgbClr val="231F20"/>
                </a:solidFill>
                <a:latin typeface="Calibri"/>
                <a:cs typeface="Calibri"/>
              </a:rPr>
              <a:t> </a:t>
            </a:r>
            <a:r>
              <a:rPr sz="800" spc="9" dirty="0">
                <a:solidFill>
                  <a:srgbClr val="231F20"/>
                </a:solidFill>
                <a:latin typeface="Calibri"/>
                <a:cs typeface="Calibri"/>
              </a:rPr>
              <a:t>zilnic</a:t>
            </a:r>
            <a:r>
              <a:rPr sz="800" spc="-42" dirty="0">
                <a:solidFill>
                  <a:srgbClr val="231F20"/>
                </a:solidFill>
                <a:latin typeface="Calibri"/>
                <a:cs typeface="Calibri"/>
              </a:rPr>
              <a:t> </a:t>
            </a:r>
            <a:r>
              <a:rPr sz="800" spc="9" dirty="0">
                <a:solidFill>
                  <a:srgbClr val="231F20"/>
                </a:solidFill>
                <a:latin typeface="Calibri"/>
                <a:cs typeface="Calibri"/>
              </a:rPr>
              <a:t>de  </a:t>
            </a:r>
            <a:r>
              <a:rPr sz="800" dirty="0">
                <a:solidFill>
                  <a:srgbClr val="231F20"/>
                </a:solidFill>
                <a:latin typeface="Calibri"/>
                <a:cs typeface="Calibri"/>
              </a:rPr>
              <a:t>la Terminalul </a:t>
            </a:r>
            <a:r>
              <a:rPr sz="800" spc="5" dirty="0">
                <a:solidFill>
                  <a:srgbClr val="231F20"/>
                </a:solidFill>
                <a:latin typeface="Calibri"/>
                <a:cs typeface="Calibri"/>
              </a:rPr>
              <a:t>Autogării </a:t>
            </a:r>
            <a:r>
              <a:rPr sz="800" spc="23" dirty="0">
                <a:solidFill>
                  <a:srgbClr val="231F20"/>
                </a:solidFill>
                <a:latin typeface="Calibri"/>
                <a:cs typeface="Calibri"/>
              </a:rPr>
              <a:t>Sud </a:t>
            </a:r>
            <a:r>
              <a:rPr sz="800" spc="14" dirty="0">
                <a:solidFill>
                  <a:srgbClr val="231F20"/>
                </a:solidFill>
                <a:latin typeface="Calibri"/>
                <a:cs typeface="Calibri"/>
              </a:rPr>
              <a:t>din Bangkok</a:t>
            </a:r>
            <a:r>
              <a:rPr sz="800" spc="-70" dirty="0">
                <a:solidFill>
                  <a:srgbClr val="231F20"/>
                </a:solidFill>
                <a:latin typeface="Calibri"/>
                <a:cs typeface="Calibri"/>
              </a:rPr>
              <a:t> </a:t>
            </a:r>
            <a:r>
              <a:rPr sz="800" dirty="0">
                <a:solidFill>
                  <a:srgbClr val="231F20"/>
                </a:solidFill>
                <a:latin typeface="Calibri"/>
                <a:cs typeface="Calibri"/>
              </a:rPr>
              <a:t>către  </a:t>
            </a:r>
            <a:r>
              <a:rPr sz="800" spc="5" dirty="0">
                <a:solidFill>
                  <a:srgbClr val="231F20"/>
                </a:solidFill>
                <a:latin typeface="Calibri"/>
                <a:cs typeface="Calibri"/>
              </a:rPr>
              <a:t>Krabi. Călătoria </a:t>
            </a:r>
            <a:r>
              <a:rPr sz="800" spc="14" dirty="0">
                <a:solidFill>
                  <a:srgbClr val="231F20"/>
                </a:solidFill>
                <a:latin typeface="Calibri"/>
                <a:cs typeface="Calibri"/>
              </a:rPr>
              <a:t>durează </a:t>
            </a:r>
            <a:r>
              <a:rPr sz="800" spc="-19" dirty="0">
                <a:solidFill>
                  <a:srgbClr val="231F20"/>
                </a:solidFill>
                <a:latin typeface="Calibri"/>
                <a:cs typeface="Calibri"/>
              </a:rPr>
              <a:t>12 </a:t>
            </a:r>
            <a:r>
              <a:rPr sz="800" spc="-5" dirty="0">
                <a:solidFill>
                  <a:srgbClr val="231F20"/>
                </a:solidFill>
                <a:latin typeface="Calibri"/>
                <a:cs typeface="Calibri"/>
              </a:rPr>
              <a:t>ore. </a:t>
            </a:r>
            <a:r>
              <a:rPr sz="800" spc="5" dirty="0">
                <a:solidFill>
                  <a:srgbClr val="231F20"/>
                </a:solidFill>
                <a:latin typeface="Calibri"/>
                <a:cs typeface="Calibri"/>
              </a:rPr>
              <a:t>Pentru </a:t>
            </a:r>
            <a:r>
              <a:rPr sz="800" spc="9" dirty="0">
                <a:solidFill>
                  <a:srgbClr val="231F20"/>
                </a:solidFill>
                <a:latin typeface="Calibri"/>
                <a:cs typeface="Calibri"/>
              </a:rPr>
              <a:t>mai  </a:t>
            </a:r>
            <a:r>
              <a:rPr sz="800" dirty="0">
                <a:solidFill>
                  <a:srgbClr val="231F20"/>
                </a:solidFill>
                <a:latin typeface="Calibri"/>
                <a:cs typeface="Calibri"/>
              </a:rPr>
              <a:t>multe</a:t>
            </a:r>
            <a:r>
              <a:rPr sz="800" spc="-47" dirty="0">
                <a:solidFill>
                  <a:srgbClr val="231F20"/>
                </a:solidFill>
                <a:latin typeface="Calibri"/>
                <a:cs typeface="Calibri"/>
              </a:rPr>
              <a:t> </a:t>
            </a:r>
            <a:r>
              <a:rPr sz="800" dirty="0">
                <a:solidFill>
                  <a:srgbClr val="231F20"/>
                </a:solidFill>
                <a:latin typeface="Calibri"/>
                <a:cs typeface="Calibri"/>
              </a:rPr>
              <a:t>informații,</a:t>
            </a:r>
            <a:r>
              <a:rPr sz="800" spc="-47" dirty="0">
                <a:solidFill>
                  <a:srgbClr val="231F20"/>
                </a:solidFill>
                <a:latin typeface="Calibri"/>
                <a:cs typeface="Calibri"/>
              </a:rPr>
              <a:t> </a:t>
            </a:r>
            <a:r>
              <a:rPr sz="800" spc="-14" dirty="0">
                <a:solidFill>
                  <a:srgbClr val="231F20"/>
                </a:solidFill>
                <a:latin typeface="Calibri"/>
                <a:cs typeface="Calibri"/>
              </a:rPr>
              <a:t>tel.</a:t>
            </a:r>
            <a:r>
              <a:rPr sz="800" spc="-47" dirty="0">
                <a:solidFill>
                  <a:srgbClr val="231F20"/>
                </a:solidFill>
                <a:latin typeface="Calibri"/>
                <a:cs typeface="Calibri"/>
              </a:rPr>
              <a:t> </a:t>
            </a:r>
            <a:r>
              <a:rPr sz="800" spc="23" dirty="0">
                <a:solidFill>
                  <a:srgbClr val="231F20"/>
                </a:solidFill>
                <a:latin typeface="Calibri"/>
                <a:cs typeface="Calibri"/>
              </a:rPr>
              <a:t>+66</a:t>
            </a:r>
            <a:r>
              <a:rPr sz="800" spc="-47" dirty="0">
                <a:solidFill>
                  <a:srgbClr val="231F20"/>
                </a:solidFill>
                <a:latin typeface="Calibri"/>
                <a:cs typeface="Calibri"/>
              </a:rPr>
              <a:t> </a:t>
            </a:r>
            <a:r>
              <a:rPr sz="800" dirty="0">
                <a:solidFill>
                  <a:srgbClr val="231F20"/>
                </a:solidFill>
                <a:latin typeface="Calibri"/>
                <a:cs typeface="Calibri"/>
              </a:rPr>
              <a:t>2894</a:t>
            </a:r>
            <a:r>
              <a:rPr sz="800" spc="-47" dirty="0">
                <a:solidFill>
                  <a:srgbClr val="231F20"/>
                </a:solidFill>
                <a:latin typeface="Calibri"/>
                <a:cs typeface="Calibri"/>
              </a:rPr>
              <a:t> </a:t>
            </a:r>
            <a:r>
              <a:rPr sz="800" spc="-28" dirty="0">
                <a:solidFill>
                  <a:srgbClr val="231F20"/>
                </a:solidFill>
                <a:latin typeface="Calibri"/>
                <a:cs typeface="Calibri"/>
              </a:rPr>
              <a:t>6122,</a:t>
            </a:r>
            <a:r>
              <a:rPr sz="800" spc="-47" dirty="0">
                <a:solidFill>
                  <a:srgbClr val="231F20"/>
                </a:solidFill>
                <a:latin typeface="Calibri"/>
                <a:cs typeface="Calibri"/>
              </a:rPr>
              <a:t> </a:t>
            </a:r>
            <a:r>
              <a:rPr sz="800" dirty="0">
                <a:solidFill>
                  <a:srgbClr val="231F20"/>
                </a:solidFill>
                <a:latin typeface="Calibri"/>
                <a:cs typeface="Calibri"/>
              </a:rPr>
              <a:t>contactați  Transport </a:t>
            </a:r>
            <a:r>
              <a:rPr sz="800" spc="23" dirty="0">
                <a:solidFill>
                  <a:srgbClr val="231F20"/>
                </a:solidFill>
                <a:latin typeface="Calibri"/>
                <a:cs typeface="Calibri"/>
              </a:rPr>
              <a:t>Company </a:t>
            </a:r>
            <a:r>
              <a:rPr sz="800" spc="14" dirty="0">
                <a:solidFill>
                  <a:srgbClr val="231F20"/>
                </a:solidFill>
                <a:latin typeface="Calibri"/>
                <a:cs typeface="Calibri"/>
              </a:rPr>
              <a:t>Limited </a:t>
            </a:r>
            <a:r>
              <a:rPr sz="800" dirty="0">
                <a:solidFill>
                  <a:srgbClr val="231F20"/>
                </a:solidFill>
                <a:latin typeface="Calibri"/>
                <a:cs typeface="Calibri"/>
              </a:rPr>
              <a:t>la </a:t>
            </a:r>
            <a:r>
              <a:rPr sz="800" spc="9" dirty="0">
                <a:solidFill>
                  <a:srgbClr val="231F20"/>
                </a:solidFill>
                <a:latin typeface="Calibri"/>
                <a:cs typeface="Calibri"/>
              </a:rPr>
              <a:t>Hotline </a:t>
            </a:r>
            <a:r>
              <a:rPr sz="800" spc="-5" dirty="0">
                <a:solidFill>
                  <a:srgbClr val="231F20"/>
                </a:solidFill>
                <a:latin typeface="Calibri"/>
                <a:cs typeface="Calibri"/>
              </a:rPr>
              <a:t>1490  </a:t>
            </a:r>
            <a:r>
              <a:rPr sz="800" spc="5" dirty="0">
                <a:solidFill>
                  <a:srgbClr val="231F20"/>
                </a:solidFill>
                <a:latin typeface="Calibri"/>
                <a:cs typeface="Calibri"/>
              </a:rPr>
              <a:t>sau </a:t>
            </a:r>
            <a:r>
              <a:rPr sz="800" dirty="0">
                <a:solidFill>
                  <a:srgbClr val="231F20"/>
                </a:solidFill>
                <a:latin typeface="Calibri"/>
                <a:cs typeface="Calibri"/>
              </a:rPr>
              <a:t>accesați</a:t>
            </a:r>
            <a:r>
              <a:rPr sz="800" spc="-37" dirty="0">
                <a:solidFill>
                  <a:srgbClr val="231F20"/>
                </a:solidFill>
                <a:latin typeface="Calibri"/>
                <a:cs typeface="Calibri"/>
              </a:rPr>
              <a:t> </a:t>
            </a:r>
            <a:r>
              <a:rPr sz="800" dirty="0">
                <a:solidFill>
                  <a:srgbClr val="231F20"/>
                </a:solidFill>
                <a:latin typeface="Calibri"/>
                <a:cs typeface="Calibri"/>
                <a:hlinkClick r:id="rId7"/>
              </a:rPr>
              <a:t>www.transport.co.th</a:t>
            </a:r>
            <a:endParaRPr sz="800" dirty="0">
              <a:latin typeface="Calibri"/>
              <a:cs typeface="Calibri"/>
            </a:endParaRPr>
          </a:p>
        </p:txBody>
      </p:sp>
      <p:sp>
        <p:nvSpPr>
          <p:cNvPr id="24" name="object 24"/>
          <p:cNvSpPr txBox="1"/>
          <p:nvPr/>
        </p:nvSpPr>
        <p:spPr>
          <a:xfrm>
            <a:off x="5282838" y="1768501"/>
            <a:ext cx="2091468" cy="1030016"/>
          </a:xfrm>
          <a:prstGeom prst="rect">
            <a:avLst/>
          </a:prstGeom>
        </p:spPr>
        <p:txBody>
          <a:bodyPr vert="horz" wrap="square" lIns="0" tIns="31931" rIns="0" bIns="0" rtlCol="0">
            <a:spAutoFit/>
          </a:bodyPr>
          <a:lstStyle/>
          <a:p>
            <a:pPr marL="11826">
              <a:spcBef>
                <a:spcPts val="251"/>
              </a:spcBef>
            </a:pPr>
            <a:r>
              <a:rPr sz="800" i="1" dirty="0">
                <a:solidFill>
                  <a:srgbClr val="007DC5"/>
                </a:solidFill>
                <a:latin typeface="Calibri"/>
                <a:cs typeface="Calibri"/>
              </a:rPr>
              <a:t>Cu</a:t>
            </a:r>
            <a:r>
              <a:rPr sz="800" i="1" spc="-42" dirty="0">
                <a:solidFill>
                  <a:srgbClr val="007DC5"/>
                </a:solidFill>
                <a:latin typeface="Calibri"/>
                <a:cs typeface="Calibri"/>
              </a:rPr>
              <a:t> </a:t>
            </a:r>
            <a:r>
              <a:rPr sz="800" i="1" spc="-9" dirty="0">
                <a:solidFill>
                  <a:srgbClr val="007DC5"/>
                </a:solidFill>
                <a:latin typeface="Calibri"/>
                <a:cs typeface="Calibri"/>
              </a:rPr>
              <a:t>trenul</a:t>
            </a:r>
            <a:endParaRPr sz="800" dirty="0">
              <a:latin typeface="Calibri"/>
              <a:cs typeface="Calibri"/>
            </a:endParaRPr>
          </a:p>
          <a:p>
            <a:pPr marL="11826" marR="4730" algn="just">
              <a:lnSpc>
                <a:spcPct val="115700"/>
              </a:lnSpc>
            </a:pPr>
            <a:r>
              <a:rPr sz="800" spc="9" dirty="0">
                <a:solidFill>
                  <a:srgbClr val="231F20"/>
                </a:solidFill>
                <a:latin typeface="Calibri"/>
                <a:cs typeface="Calibri"/>
              </a:rPr>
              <a:t>Nu </a:t>
            </a:r>
            <a:r>
              <a:rPr sz="800" dirty="0">
                <a:solidFill>
                  <a:srgbClr val="231F20"/>
                </a:solidFill>
                <a:latin typeface="Calibri"/>
                <a:cs typeface="Calibri"/>
              </a:rPr>
              <a:t>există </a:t>
            </a:r>
            <a:r>
              <a:rPr sz="800" spc="9" dirty="0">
                <a:solidFill>
                  <a:srgbClr val="231F20"/>
                </a:solidFill>
                <a:latin typeface="Calibri"/>
                <a:cs typeface="Calibri"/>
              </a:rPr>
              <a:t>niciun </a:t>
            </a:r>
            <a:r>
              <a:rPr sz="800" dirty="0">
                <a:solidFill>
                  <a:srgbClr val="231F20"/>
                </a:solidFill>
                <a:latin typeface="Calibri"/>
                <a:cs typeface="Calibri"/>
              </a:rPr>
              <a:t>tren direct </a:t>
            </a:r>
            <a:r>
              <a:rPr sz="800" spc="9" dirty="0">
                <a:solidFill>
                  <a:srgbClr val="231F20"/>
                </a:solidFill>
                <a:latin typeface="Calibri"/>
                <a:cs typeface="Calibri"/>
              </a:rPr>
              <a:t>de </a:t>
            </a:r>
            <a:r>
              <a:rPr sz="800" dirty="0">
                <a:solidFill>
                  <a:srgbClr val="231F20"/>
                </a:solidFill>
                <a:latin typeface="Calibri"/>
                <a:cs typeface="Calibri"/>
              </a:rPr>
              <a:t>la </a:t>
            </a:r>
            <a:r>
              <a:rPr sz="800" spc="14" dirty="0">
                <a:solidFill>
                  <a:srgbClr val="231F20"/>
                </a:solidFill>
                <a:latin typeface="Calibri"/>
                <a:cs typeface="Calibri"/>
              </a:rPr>
              <a:t>Bangkok </a:t>
            </a:r>
            <a:r>
              <a:rPr sz="800" dirty="0">
                <a:solidFill>
                  <a:srgbClr val="231F20"/>
                </a:solidFill>
                <a:latin typeface="Calibri"/>
                <a:cs typeface="Calibri"/>
              </a:rPr>
              <a:t>la  </a:t>
            </a:r>
            <a:r>
              <a:rPr sz="800" spc="-14" dirty="0">
                <a:solidFill>
                  <a:srgbClr val="231F20"/>
                </a:solidFill>
                <a:latin typeface="Calibri"/>
                <a:cs typeface="Calibri"/>
              </a:rPr>
              <a:t>Krabi.</a:t>
            </a:r>
            <a:r>
              <a:rPr sz="800" spc="-98" dirty="0">
                <a:solidFill>
                  <a:srgbClr val="231F20"/>
                </a:solidFill>
                <a:latin typeface="Calibri"/>
                <a:cs typeface="Calibri"/>
              </a:rPr>
              <a:t> </a:t>
            </a:r>
            <a:r>
              <a:rPr sz="800" spc="-5" dirty="0">
                <a:solidFill>
                  <a:srgbClr val="231F20"/>
                </a:solidFill>
                <a:latin typeface="Calibri"/>
                <a:cs typeface="Calibri"/>
              </a:rPr>
              <a:t>Călătoriipot</a:t>
            </a:r>
            <a:r>
              <a:rPr sz="800" spc="-98" dirty="0">
                <a:solidFill>
                  <a:srgbClr val="231F20"/>
                </a:solidFill>
                <a:latin typeface="Calibri"/>
                <a:cs typeface="Calibri"/>
              </a:rPr>
              <a:t> </a:t>
            </a:r>
            <a:r>
              <a:rPr sz="800" spc="-5" dirty="0">
                <a:solidFill>
                  <a:srgbClr val="231F20"/>
                </a:solidFill>
                <a:latin typeface="Calibri"/>
                <a:cs typeface="Calibri"/>
              </a:rPr>
              <a:t>lua</a:t>
            </a:r>
            <a:r>
              <a:rPr sz="800" spc="-98" dirty="0">
                <a:solidFill>
                  <a:srgbClr val="231F20"/>
                </a:solidFill>
                <a:latin typeface="Calibri"/>
                <a:cs typeface="Calibri"/>
              </a:rPr>
              <a:t> </a:t>
            </a:r>
            <a:r>
              <a:rPr sz="800" spc="23" dirty="0">
                <a:solidFill>
                  <a:srgbClr val="231F20"/>
                </a:solidFill>
                <a:latin typeface="Calibri"/>
                <a:cs typeface="Calibri"/>
              </a:rPr>
              <a:t>untrendela</a:t>
            </a:r>
            <a:r>
              <a:rPr sz="800" spc="-98" dirty="0">
                <a:solidFill>
                  <a:srgbClr val="231F20"/>
                </a:solidFill>
                <a:latin typeface="Calibri"/>
                <a:cs typeface="Calibri"/>
              </a:rPr>
              <a:t> </a:t>
            </a:r>
            <a:r>
              <a:rPr sz="800" spc="-19" dirty="0">
                <a:solidFill>
                  <a:srgbClr val="231F20"/>
                </a:solidFill>
                <a:latin typeface="Calibri"/>
                <a:cs typeface="Calibri"/>
              </a:rPr>
              <a:t>Gara</a:t>
            </a:r>
            <a:r>
              <a:rPr sz="800" spc="-93" dirty="0">
                <a:solidFill>
                  <a:srgbClr val="231F20"/>
                </a:solidFill>
                <a:latin typeface="Calibri"/>
                <a:cs typeface="Calibri"/>
              </a:rPr>
              <a:t> </a:t>
            </a:r>
            <a:r>
              <a:rPr sz="800" dirty="0">
                <a:solidFill>
                  <a:srgbClr val="231F20"/>
                </a:solidFill>
                <a:latin typeface="Calibri"/>
                <a:cs typeface="Calibri"/>
              </a:rPr>
              <a:t>Bangkok  către Surat </a:t>
            </a:r>
            <a:r>
              <a:rPr sz="800" spc="5" dirty="0">
                <a:solidFill>
                  <a:srgbClr val="231F20"/>
                </a:solidFill>
                <a:latin typeface="Calibri"/>
                <a:cs typeface="Calibri"/>
              </a:rPr>
              <a:t>Thani </a:t>
            </a:r>
            <a:r>
              <a:rPr sz="800" dirty="0">
                <a:solidFill>
                  <a:srgbClr val="231F20"/>
                </a:solidFill>
                <a:latin typeface="Calibri"/>
                <a:cs typeface="Calibri"/>
              </a:rPr>
              <a:t>şi </a:t>
            </a:r>
            <a:r>
              <a:rPr sz="800" spc="9" dirty="0">
                <a:solidFill>
                  <a:srgbClr val="231F20"/>
                </a:solidFill>
                <a:latin typeface="Calibri"/>
                <a:cs typeface="Calibri"/>
              </a:rPr>
              <a:t>apoi </a:t>
            </a:r>
            <a:r>
              <a:rPr sz="800" spc="14" dirty="0">
                <a:solidFill>
                  <a:srgbClr val="231F20"/>
                </a:solidFill>
                <a:latin typeface="Calibri"/>
                <a:cs typeface="Calibri"/>
              </a:rPr>
              <a:t>un </a:t>
            </a:r>
            <a:r>
              <a:rPr sz="800" spc="9" dirty="0">
                <a:solidFill>
                  <a:srgbClr val="231F20"/>
                </a:solidFill>
                <a:latin typeface="Calibri"/>
                <a:cs typeface="Calibri"/>
              </a:rPr>
              <a:t>autobuz </a:t>
            </a:r>
            <a:r>
              <a:rPr sz="800" spc="5" dirty="0">
                <a:solidFill>
                  <a:srgbClr val="231F20"/>
                </a:solidFill>
                <a:latin typeface="Calibri"/>
                <a:cs typeface="Calibri"/>
              </a:rPr>
              <a:t>sau </a:t>
            </a:r>
            <a:r>
              <a:rPr sz="800" spc="14" dirty="0">
                <a:solidFill>
                  <a:srgbClr val="231F20"/>
                </a:solidFill>
                <a:latin typeface="Calibri"/>
                <a:cs typeface="Calibri"/>
              </a:rPr>
              <a:t>un  </a:t>
            </a:r>
            <a:r>
              <a:rPr sz="800" spc="5" dirty="0">
                <a:solidFill>
                  <a:srgbClr val="231F20"/>
                </a:solidFill>
                <a:latin typeface="Calibri"/>
                <a:cs typeface="Calibri"/>
              </a:rPr>
              <a:t>taxi </a:t>
            </a:r>
            <a:r>
              <a:rPr sz="800" dirty="0">
                <a:solidFill>
                  <a:srgbClr val="231F20"/>
                </a:solidFill>
                <a:latin typeface="Calibri"/>
                <a:cs typeface="Calibri"/>
              </a:rPr>
              <a:t>spre Krabi. Pentru </a:t>
            </a:r>
            <a:r>
              <a:rPr sz="800" spc="5" dirty="0">
                <a:solidFill>
                  <a:srgbClr val="231F20"/>
                </a:solidFill>
                <a:latin typeface="Calibri"/>
                <a:cs typeface="Calibri"/>
              </a:rPr>
              <a:t>mai multe </a:t>
            </a:r>
            <a:r>
              <a:rPr sz="800" dirty="0">
                <a:solidFill>
                  <a:srgbClr val="231F20"/>
                </a:solidFill>
                <a:latin typeface="Calibri"/>
                <a:cs typeface="Calibri"/>
              </a:rPr>
              <a:t>informații,  </a:t>
            </a:r>
            <a:r>
              <a:rPr sz="800" spc="-5" dirty="0">
                <a:solidFill>
                  <a:srgbClr val="231F20"/>
                </a:solidFill>
                <a:latin typeface="Calibri"/>
                <a:cs typeface="Calibri"/>
              </a:rPr>
              <a:t>contactați </a:t>
            </a:r>
            <a:r>
              <a:rPr sz="800" dirty="0">
                <a:solidFill>
                  <a:srgbClr val="231F20"/>
                </a:solidFill>
                <a:latin typeface="Calibri"/>
                <a:cs typeface="Calibri"/>
              </a:rPr>
              <a:t>Căile </a:t>
            </a:r>
            <a:r>
              <a:rPr sz="800" spc="-14" dirty="0">
                <a:solidFill>
                  <a:srgbClr val="231F20"/>
                </a:solidFill>
                <a:latin typeface="Calibri"/>
                <a:cs typeface="Calibri"/>
              </a:rPr>
              <a:t>Ferate </a:t>
            </a:r>
            <a:r>
              <a:rPr sz="800" spc="5" dirty="0">
                <a:solidFill>
                  <a:srgbClr val="231F20"/>
                </a:solidFill>
                <a:latin typeface="Calibri"/>
                <a:cs typeface="Calibri"/>
              </a:rPr>
              <a:t>de </a:t>
            </a:r>
            <a:r>
              <a:rPr sz="800" spc="-9" dirty="0">
                <a:solidFill>
                  <a:srgbClr val="231F20"/>
                </a:solidFill>
                <a:latin typeface="Calibri"/>
                <a:cs typeface="Calibri"/>
              </a:rPr>
              <a:t>Stat </a:t>
            </a:r>
            <a:r>
              <a:rPr sz="800" spc="5" dirty="0">
                <a:solidFill>
                  <a:srgbClr val="231F20"/>
                </a:solidFill>
                <a:latin typeface="Calibri"/>
                <a:cs typeface="Calibri"/>
              </a:rPr>
              <a:t>din </a:t>
            </a:r>
            <a:r>
              <a:rPr sz="800" dirty="0">
                <a:solidFill>
                  <a:srgbClr val="231F20"/>
                </a:solidFill>
                <a:latin typeface="Calibri"/>
                <a:cs typeface="Calibri"/>
              </a:rPr>
              <a:t>Thailanda </a:t>
            </a:r>
            <a:r>
              <a:rPr sz="800" spc="-5" dirty="0">
                <a:solidFill>
                  <a:srgbClr val="231F20"/>
                </a:solidFill>
                <a:latin typeface="Calibri"/>
                <a:cs typeface="Calibri"/>
              </a:rPr>
              <a:t>la  </a:t>
            </a:r>
            <a:r>
              <a:rPr sz="800" spc="5" dirty="0">
                <a:solidFill>
                  <a:srgbClr val="231F20"/>
                </a:solidFill>
                <a:latin typeface="Calibri"/>
                <a:cs typeface="Calibri"/>
              </a:rPr>
              <a:t>Hotline </a:t>
            </a:r>
            <a:r>
              <a:rPr sz="800" spc="-5" dirty="0">
                <a:solidFill>
                  <a:srgbClr val="231F20"/>
                </a:solidFill>
                <a:latin typeface="Calibri"/>
                <a:cs typeface="Calibri"/>
              </a:rPr>
              <a:t>1690 </a:t>
            </a:r>
            <a:r>
              <a:rPr sz="800" spc="5" dirty="0">
                <a:solidFill>
                  <a:srgbClr val="231F20"/>
                </a:solidFill>
                <a:latin typeface="Calibri"/>
                <a:cs typeface="Calibri"/>
              </a:rPr>
              <a:t>sau </a:t>
            </a:r>
            <a:r>
              <a:rPr sz="800" dirty="0">
                <a:solidFill>
                  <a:srgbClr val="231F20"/>
                </a:solidFill>
                <a:latin typeface="Calibri"/>
                <a:cs typeface="Calibri"/>
              </a:rPr>
              <a:t>accesați</a:t>
            </a:r>
            <a:r>
              <a:rPr sz="800" spc="37" dirty="0">
                <a:solidFill>
                  <a:srgbClr val="231F20"/>
                </a:solidFill>
                <a:latin typeface="Calibri"/>
                <a:cs typeface="Calibri"/>
              </a:rPr>
              <a:t> </a:t>
            </a:r>
            <a:r>
              <a:rPr sz="800" dirty="0">
                <a:solidFill>
                  <a:srgbClr val="231F20"/>
                </a:solidFill>
                <a:latin typeface="Calibri"/>
                <a:cs typeface="Calibri"/>
                <a:hlinkClick r:id="rId8"/>
              </a:rPr>
              <a:t>www.railway.co.th</a:t>
            </a:r>
            <a:endParaRPr sz="800" dirty="0">
              <a:latin typeface="Calibri"/>
              <a:cs typeface="Calibri"/>
            </a:endParaRPr>
          </a:p>
        </p:txBody>
      </p:sp>
      <p:sp>
        <p:nvSpPr>
          <p:cNvPr id="25" name="object 25"/>
          <p:cNvSpPr txBox="1"/>
          <p:nvPr/>
        </p:nvSpPr>
        <p:spPr>
          <a:xfrm>
            <a:off x="5282838" y="2920090"/>
            <a:ext cx="2090865" cy="440944"/>
          </a:xfrm>
          <a:prstGeom prst="rect">
            <a:avLst/>
          </a:prstGeom>
        </p:spPr>
        <p:txBody>
          <a:bodyPr vert="horz" wrap="square" lIns="0" tIns="31931" rIns="0" bIns="0" rtlCol="0">
            <a:spAutoFit/>
          </a:bodyPr>
          <a:lstStyle/>
          <a:p>
            <a:pPr marL="11826">
              <a:spcBef>
                <a:spcPts val="251"/>
              </a:spcBef>
            </a:pPr>
            <a:r>
              <a:rPr sz="800" i="1" spc="-23" dirty="0">
                <a:solidFill>
                  <a:srgbClr val="007DC5"/>
                </a:solidFill>
                <a:latin typeface="Calibri"/>
                <a:cs typeface="Calibri"/>
              </a:rPr>
              <a:t>Pe </a:t>
            </a:r>
            <a:r>
              <a:rPr sz="800" i="1" spc="-5" dirty="0">
                <a:solidFill>
                  <a:srgbClr val="007DC5"/>
                </a:solidFill>
                <a:latin typeface="Calibri"/>
                <a:cs typeface="Calibri"/>
              </a:rPr>
              <a:t>calea</a:t>
            </a:r>
            <a:r>
              <a:rPr sz="800" i="1" spc="-56" dirty="0">
                <a:solidFill>
                  <a:srgbClr val="007DC5"/>
                </a:solidFill>
                <a:latin typeface="Calibri"/>
                <a:cs typeface="Calibri"/>
              </a:rPr>
              <a:t> </a:t>
            </a:r>
            <a:r>
              <a:rPr sz="800" i="1" spc="-5" dirty="0">
                <a:solidFill>
                  <a:srgbClr val="007DC5"/>
                </a:solidFill>
                <a:latin typeface="Calibri"/>
                <a:cs typeface="Calibri"/>
              </a:rPr>
              <a:t>aerului</a:t>
            </a:r>
            <a:endParaRPr sz="800" dirty="0">
              <a:latin typeface="Calibri"/>
              <a:cs typeface="Calibri"/>
            </a:endParaRPr>
          </a:p>
          <a:p>
            <a:pPr marL="11826" marR="4730">
              <a:lnSpc>
                <a:spcPct val="115799"/>
              </a:lnSpc>
            </a:pPr>
            <a:r>
              <a:rPr sz="800" dirty="0">
                <a:solidFill>
                  <a:srgbClr val="231F20"/>
                </a:solidFill>
                <a:latin typeface="Calibri"/>
                <a:cs typeface="Calibri"/>
              </a:rPr>
              <a:t>Fiecare dintre următoarele </a:t>
            </a:r>
            <a:r>
              <a:rPr sz="800" spc="9" dirty="0">
                <a:solidFill>
                  <a:srgbClr val="231F20"/>
                </a:solidFill>
                <a:latin typeface="Calibri"/>
                <a:cs typeface="Calibri"/>
              </a:rPr>
              <a:t>companii </a:t>
            </a:r>
            <a:r>
              <a:rPr sz="800" dirty="0">
                <a:solidFill>
                  <a:srgbClr val="231F20"/>
                </a:solidFill>
                <a:latin typeface="Calibri"/>
                <a:cs typeface="Calibri"/>
              </a:rPr>
              <a:t>aeriene  </a:t>
            </a:r>
            <a:r>
              <a:rPr sz="800" spc="5" dirty="0">
                <a:solidFill>
                  <a:srgbClr val="231F20"/>
                </a:solidFill>
                <a:latin typeface="Calibri"/>
                <a:cs typeface="Calibri"/>
              </a:rPr>
              <a:t>operează zboruri zilnice </a:t>
            </a:r>
            <a:r>
              <a:rPr sz="800" dirty="0">
                <a:solidFill>
                  <a:srgbClr val="231F20"/>
                </a:solidFill>
                <a:latin typeface="Calibri"/>
                <a:cs typeface="Calibri"/>
              </a:rPr>
              <a:t>spre</a:t>
            </a:r>
            <a:r>
              <a:rPr sz="800" spc="-79" dirty="0">
                <a:solidFill>
                  <a:srgbClr val="231F20"/>
                </a:solidFill>
                <a:latin typeface="Calibri"/>
                <a:cs typeface="Calibri"/>
              </a:rPr>
              <a:t> </a:t>
            </a:r>
            <a:r>
              <a:rPr sz="800" dirty="0">
                <a:solidFill>
                  <a:srgbClr val="231F20"/>
                </a:solidFill>
                <a:latin typeface="Calibri"/>
                <a:cs typeface="Calibri"/>
              </a:rPr>
              <a:t>Krabi.</a:t>
            </a:r>
            <a:endParaRPr sz="800" dirty="0">
              <a:latin typeface="Calibri"/>
              <a:cs typeface="Calibri"/>
            </a:endParaRPr>
          </a:p>
        </p:txBody>
      </p:sp>
      <p:sp>
        <p:nvSpPr>
          <p:cNvPr id="26" name="object 26"/>
          <p:cNvSpPr txBox="1"/>
          <p:nvPr/>
        </p:nvSpPr>
        <p:spPr>
          <a:xfrm>
            <a:off x="5282838" y="3351990"/>
            <a:ext cx="2091468" cy="1940458"/>
          </a:xfrm>
          <a:prstGeom prst="rect">
            <a:avLst/>
          </a:prstGeom>
        </p:spPr>
        <p:txBody>
          <a:bodyPr vert="horz" wrap="square" lIns="0" tIns="31931" rIns="0" bIns="0" rtlCol="0">
            <a:spAutoFit/>
          </a:bodyPr>
          <a:lstStyle/>
          <a:p>
            <a:pPr marL="11826">
              <a:spcBef>
                <a:spcPts val="251"/>
              </a:spcBef>
            </a:pPr>
            <a:r>
              <a:rPr sz="800" i="1" dirty="0">
                <a:solidFill>
                  <a:srgbClr val="007DC5"/>
                </a:solidFill>
                <a:latin typeface="Calibri"/>
                <a:cs typeface="Calibri"/>
              </a:rPr>
              <a:t>Thai</a:t>
            </a:r>
            <a:r>
              <a:rPr sz="800" i="1" spc="-42" dirty="0">
                <a:solidFill>
                  <a:srgbClr val="007DC5"/>
                </a:solidFill>
                <a:latin typeface="Calibri"/>
                <a:cs typeface="Calibri"/>
              </a:rPr>
              <a:t> </a:t>
            </a:r>
            <a:r>
              <a:rPr sz="800" i="1" spc="-9" dirty="0">
                <a:solidFill>
                  <a:srgbClr val="007DC5"/>
                </a:solidFill>
                <a:latin typeface="Calibri"/>
                <a:cs typeface="Calibri"/>
              </a:rPr>
              <a:t>Airways</a:t>
            </a:r>
            <a:endParaRPr sz="800" dirty="0">
              <a:latin typeface="Calibri"/>
              <a:cs typeface="Calibri"/>
            </a:endParaRPr>
          </a:p>
          <a:p>
            <a:pPr marL="11826">
              <a:spcBef>
                <a:spcPts val="158"/>
              </a:spcBef>
            </a:pPr>
            <a:r>
              <a:rPr sz="800" spc="-19" dirty="0">
                <a:solidFill>
                  <a:srgbClr val="231F20"/>
                </a:solidFill>
                <a:latin typeface="Calibri"/>
                <a:cs typeface="Calibri"/>
              </a:rPr>
              <a:t>Tel.</a:t>
            </a:r>
            <a:r>
              <a:rPr sz="800" spc="-56" dirty="0">
                <a:solidFill>
                  <a:srgbClr val="231F20"/>
                </a:solidFill>
                <a:latin typeface="Calibri"/>
                <a:cs typeface="Calibri"/>
              </a:rPr>
              <a:t> </a:t>
            </a:r>
            <a:r>
              <a:rPr sz="800" spc="23" dirty="0">
                <a:solidFill>
                  <a:srgbClr val="231F20"/>
                </a:solidFill>
                <a:latin typeface="Calibri"/>
                <a:cs typeface="Calibri"/>
              </a:rPr>
              <a:t>+66</a:t>
            </a:r>
            <a:r>
              <a:rPr sz="800" spc="-56" dirty="0">
                <a:solidFill>
                  <a:srgbClr val="231F20"/>
                </a:solidFill>
                <a:latin typeface="Calibri"/>
                <a:cs typeface="Calibri"/>
              </a:rPr>
              <a:t> </a:t>
            </a:r>
            <a:r>
              <a:rPr sz="800" spc="-5" dirty="0">
                <a:solidFill>
                  <a:srgbClr val="231F20"/>
                </a:solidFill>
                <a:latin typeface="Calibri"/>
                <a:cs typeface="Calibri"/>
              </a:rPr>
              <a:t>2356</a:t>
            </a:r>
            <a:r>
              <a:rPr sz="800" spc="-56" dirty="0">
                <a:solidFill>
                  <a:srgbClr val="231F20"/>
                </a:solidFill>
                <a:latin typeface="Calibri"/>
                <a:cs typeface="Calibri"/>
              </a:rPr>
              <a:t> </a:t>
            </a:r>
            <a:r>
              <a:rPr sz="800" spc="-61" dirty="0">
                <a:solidFill>
                  <a:srgbClr val="231F20"/>
                </a:solidFill>
                <a:latin typeface="Calibri"/>
                <a:cs typeface="Calibri"/>
              </a:rPr>
              <a:t>1111</a:t>
            </a:r>
            <a:r>
              <a:rPr sz="800" spc="-56" dirty="0">
                <a:solidFill>
                  <a:srgbClr val="231F20"/>
                </a:solidFill>
                <a:latin typeface="Calibri"/>
                <a:cs typeface="Calibri"/>
              </a:rPr>
              <a:t> </a:t>
            </a:r>
            <a:r>
              <a:rPr sz="800" dirty="0">
                <a:solidFill>
                  <a:srgbClr val="231F20"/>
                </a:solidFill>
                <a:latin typeface="Calibri"/>
                <a:cs typeface="Calibri"/>
              </a:rPr>
              <a:t>(Bangkok)</a:t>
            </a:r>
            <a:r>
              <a:rPr sz="800" spc="-56" dirty="0">
                <a:solidFill>
                  <a:srgbClr val="231F20"/>
                </a:solidFill>
                <a:latin typeface="Calibri"/>
                <a:cs typeface="Calibri"/>
              </a:rPr>
              <a:t> </a:t>
            </a:r>
            <a:r>
              <a:rPr sz="800" dirty="0">
                <a:solidFill>
                  <a:srgbClr val="231F20"/>
                </a:solidFill>
                <a:latin typeface="Calibri"/>
                <a:cs typeface="Calibri"/>
              </a:rPr>
              <a:t>sau</a:t>
            </a:r>
            <a:r>
              <a:rPr sz="800" spc="-56" dirty="0">
                <a:solidFill>
                  <a:srgbClr val="231F20"/>
                </a:solidFill>
                <a:latin typeface="Calibri"/>
                <a:cs typeface="Calibri"/>
              </a:rPr>
              <a:t> </a:t>
            </a:r>
            <a:r>
              <a:rPr sz="800" dirty="0">
                <a:solidFill>
                  <a:srgbClr val="231F20"/>
                </a:solidFill>
                <a:latin typeface="Calibri"/>
                <a:cs typeface="Calibri"/>
              </a:rPr>
              <a:t>0</a:t>
            </a:r>
            <a:r>
              <a:rPr sz="800" spc="-56" dirty="0">
                <a:solidFill>
                  <a:srgbClr val="231F20"/>
                </a:solidFill>
                <a:latin typeface="Calibri"/>
                <a:cs typeface="Calibri"/>
              </a:rPr>
              <a:t> </a:t>
            </a:r>
            <a:r>
              <a:rPr sz="800" spc="-14" dirty="0">
                <a:solidFill>
                  <a:srgbClr val="231F20"/>
                </a:solidFill>
                <a:latin typeface="Calibri"/>
                <a:cs typeface="Calibri"/>
              </a:rPr>
              <a:t>7570</a:t>
            </a:r>
            <a:r>
              <a:rPr sz="800" spc="-56" dirty="0">
                <a:solidFill>
                  <a:srgbClr val="231F20"/>
                </a:solidFill>
                <a:latin typeface="Calibri"/>
                <a:cs typeface="Calibri"/>
              </a:rPr>
              <a:t> </a:t>
            </a:r>
            <a:r>
              <a:rPr sz="800" spc="-28" dirty="0">
                <a:solidFill>
                  <a:srgbClr val="231F20"/>
                </a:solidFill>
                <a:latin typeface="Calibri"/>
                <a:cs typeface="Calibri"/>
              </a:rPr>
              <a:t>1591-</a:t>
            </a:r>
            <a:r>
              <a:rPr sz="800" spc="-56" dirty="0">
                <a:solidFill>
                  <a:srgbClr val="231F20"/>
                </a:solidFill>
                <a:latin typeface="Calibri"/>
                <a:cs typeface="Calibri"/>
              </a:rPr>
              <a:t> </a:t>
            </a:r>
            <a:r>
              <a:rPr sz="800" dirty="0">
                <a:solidFill>
                  <a:srgbClr val="231F20"/>
                </a:solidFill>
                <a:latin typeface="Calibri"/>
                <a:cs typeface="Calibri"/>
              </a:rPr>
              <a:t>3</a:t>
            </a:r>
            <a:endParaRPr sz="800" dirty="0">
              <a:latin typeface="Calibri"/>
              <a:cs typeface="Calibri"/>
            </a:endParaRPr>
          </a:p>
          <a:p>
            <a:pPr marL="11826">
              <a:spcBef>
                <a:spcPts val="158"/>
              </a:spcBef>
            </a:pPr>
            <a:r>
              <a:rPr sz="800" dirty="0">
                <a:solidFill>
                  <a:srgbClr val="231F20"/>
                </a:solidFill>
                <a:latin typeface="Calibri"/>
                <a:cs typeface="Calibri"/>
              </a:rPr>
              <a:t>(Krabi)</a:t>
            </a:r>
            <a:r>
              <a:rPr sz="800" spc="-19" dirty="0">
                <a:solidFill>
                  <a:srgbClr val="231F20"/>
                </a:solidFill>
                <a:latin typeface="Calibri"/>
                <a:cs typeface="Calibri"/>
              </a:rPr>
              <a:t> </a:t>
            </a:r>
            <a:r>
              <a:rPr sz="800" dirty="0">
                <a:solidFill>
                  <a:srgbClr val="231F20"/>
                </a:solidFill>
                <a:latin typeface="Calibri"/>
                <a:cs typeface="Calibri"/>
                <a:hlinkClick r:id="rId9"/>
              </a:rPr>
              <a:t>www.thaiairways.com</a:t>
            </a:r>
            <a:endParaRPr sz="800" dirty="0">
              <a:latin typeface="Calibri"/>
              <a:cs typeface="Calibri"/>
            </a:endParaRPr>
          </a:p>
          <a:p>
            <a:pPr marL="11826">
              <a:spcBef>
                <a:spcPts val="158"/>
              </a:spcBef>
            </a:pPr>
            <a:r>
              <a:rPr sz="800" i="1" dirty="0">
                <a:solidFill>
                  <a:srgbClr val="007DC5"/>
                </a:solidFill>
                <a:latin typeface="Calibri"/>
                <a:cs typeface="Calibri"/>
              </a:rPr>
              <a:t>Thai </a:t>
            </a:r>
            <a:r>
              <a:rPr sz="800" i="1" spc="-14" dirty="0">
                <a:solidFill>
                  <a:srgbClr val="007DC5"/>
                </a:solidFill>
                <a:latin typeface="Calibri"/>
                <a:cs typeface="Calibri"/>
              </a:rPr>
              <a:t>Air</a:t>
            </a:r>
            <a:r>
              <a:rPr sz="800" i="1" spc="-79" dirty="0">
                <a:solidFill>
                  <a:srgbClr val="007DC5"/>
                </a:solidFill>
                <a:latin typeface="Calibri"/>
                <a:cs typeface="Calibri"/>
              </a:rPr>
              <a:t> </a:t>
            </a:r>
            <a:r>
              <a:rPr sz="800" i="1" spc="-9" dirty="0">
                <a:solidFill>
                  <a:srgbClr val="007DC5"/>
                </a:solidFill>
                <a:latin typeface="Calibri"/>
                <a:cs typeface="Calibri"/>
              </a:rPr>
              <a:t>Asia</a:t>
            </a:r>
            <a:endParaRPr sz="800" dirty="0">
              <a:latin typeface="Calibri"/>
              <a:cs typeface="Calibri"/>
            </a:endParaRPr>
          </a:p>
          <a:p>
            <a:pPr marL="11826">
              <a:spcBef>
                <a:spcPts val="158"/>
              </a:spcBef>
            </a:pPr>
            <a:r>
              <a:rPr sz="800" spc="-19" dirty="0">
                <a:solidFill>
                  <a:srgbClr val="231F20"/>
                </a:solidFill>
                <a:latin typeface="Calibri"/>
                <a:cs typeface="Calibri"/>
              </a:rPr>
              <a:t>Tel. </a:t>
            </a:r>
            <a:r>
              <a:rPr sz="800" spc="23" dirty="0">
                <a:solidFill>
                  <a:srgbClr val="231F20"/>
                </a:solidFill>
                <a:latin typeface="Calibri"/>
                <a:cs typeface="Calibri"/>
              </a:rPr>
              <a:t>+66 </a:t>
            </a:r>
            <a:r>
              <a:rPr sz="800" spc="-19" dirty="0">
                <a:solidFill>
                  <a:srgbClr val="231F20"/>
                </a:solidFill>
                <a:latin typeface="Calibri"/>
                <a:cs typeface="Calibri"/>
              </a:rPr>
              <a:t>2515 </a:t>
            </a:r>
            <a:r>
              <a:rPr sz="800" dirty="0">
                <a:solidFill>
                  <a:srgbClr val="231F20"/>
                </a:solidFill>
                <a:latin typeface="Calibri"/>
                <a:cs typeface="Calibri"/>
              </a:rPr>
              <a:t>9999</a:t>
            </a:r>
            <a:r>
              <a:rPr sz="800" spc="-42" dirty="0">
                <a:solidFill>
                  <a:srgbClr val="231F20"/>
                </a:solidFill>
                <a:latin typeface="Calibri"/>
                <a:cs typeface="Calibri"/>
              </a:rPr>
              <a:t> </a:t>
            </a:r>
            <a:r>
              <a:rPr sz="800" dirty="0">
                <a:solidFill>
                  <a:srgbClr val="231F20"/>
                </a:solidFill>
                <a:latin typeface="Calibri"/>
                <a:cs typeface="Calibri"/>
                <a:hlinkClick r:id="rId10"/>
              </a:rPr>
              <a:t>www.airasia.com</a:t>
            </a:r>
            <a:endParaRPr sz="800" dirty="0">
              <a:latin typeface="Calibri"/>
              <a:cs typeface="Calibri"/>
            </a:endParaRPr>
          </a:p>
          <a:p>
            <a:pPr marL="11826">
              <a:spcBef>
                <a:spcPts val="158"/>
              </a:spcBef>
            </a:pPr>
            <a:r>
              <a:rPr sz="800" i="1" dirty="0">
                <a:solidFill>
                  <a:srgbClr val="007DC5"/>
                </a:solidFill>
                <a:latin typeface="Calibri"/>
                <a:cs typeface="Calibri"/>
              </a:rPr>
              <a:t>Thai</a:t>
            </a:r>
            <a:r>
              <a:rPr sz="800" i="1" spc="-42" dirty="0">
                <a:solidFill>
                  <a:srgbClr val="007DC5"/>
                </a:solidFill>
                <a:latin typeface="Calibri"/>
                <a:cs typeface="Calibri"/>
              </a:rPr>
              <a:t> </a:t>
            </a:r>
            <a:r>
              <a:rPr sz="800" i="1" spc="-5" dirty="0">
                <a:solidFill>
                  <a:srgbClr val="007DC5"/>
                </a:solidFill>
                <a:latin typeface="Calibri"/>
                <a:cs typeface="Calibri"/>
              </a:rPr>
              <a:t>Smile</a:t>
            </a:r>
            <a:endParaRPr sz="800" dirty="0">
              <a:latin typeface="Calibri"/>
              <a:cs typeface="Calibri"/>
            </a:endParaRPr>
          </a:p>
          <a:p>
            <a:pPr marL="11826">
              <a:spcBef>
                <a:spcPts val="158"/>
              </a:spcBef>
            </a:pPr>
            <a:r>
              <a:rPr sz="800" spc="-19" dirty="0">
                <a:solidFill>
                  <a:srgbClr val="231F20"/>
                </a:solidFill>
                <a:latin typeface="Calibri"/>
                <a:cs typeface="Calibri"/>
              </a:rPr>
              <a:t>Tel. </a:t>
            </a:r>
            <a:r>
              <a:rPr sz="800" spc="23" dirty="0">
                <a:solidFill>
                  <a:srgbClr val="231F20"/>
                </a:solidFill>
                <a:latin typeface="Calibri"/>
                <a:cs typeface="Calibri"/>
              </a:rPr>
              <a:t>+66 </a:t>
            </a:r>
            <a:r>
              <a:rPr sz="800" spc="-37" dirty="0">
                <a:solidFill>
                  <a:srgbClr val="231F20"/>
                </a:solidFill>
                <a:latin typeface="Calibri"/>
                <a:cs typeface="Calibri"/>
              </a:rPr>
              <a:t>2118 </a:t>
            </a:r>
            <a:r>
              <a:rPr sz="800" dirty="0">
                <a:solidFill>
                  <a:srgbClr val="231F20"/>
                </a:solidFill>
                <a:latin typeface="Calibri"/>
                <a:cs typeface="Calibri"/>
              </a:rPr>
              <a:t>8888</a:t>
            </a:r>
            <a:r>
              <a:rPr sz="800" spc="-19" dirty="0">
                <a:solidFill>
                  <a:srgbClr val="231F20"/>
                </a:solidFill>
                <a:latin typeface="Calibri"/>
                <a:cs typeface="Calibri"/>
              </a:rPr>
              <a:t> </a:t>
            </a:r>
            <a:r>
              <a:rPr sz="800" dirty="0">
                <a:solidFill>
                  <a:srgbClr val="231F20"/>
                </a:solidFill>
                <a:latin typeface="Calibri"/>
                <a:cs typeface="Calibri"/>
                <a:hlinkClick r:id="rId11"/>
              </a:rPr>
              <a:t>www.thaismileair.com</a:t>
            </a:r>
            <a:endParaRPr sz="800" dirty="0">
              <a:latin typeface="Calibri"/>
              <a:cs typeface="Calibri"/>
            </a:endParaRPr>
          </a:p>
          <a:p>
            <a:pPr marL="11826">
              <a:spcBef>
                <a:spcPts val="158"/>
              </a:spcBef>
            </a:pPr>
            <a:r>
              <a:rPr sz="800" i="1" spc="-5" dirty="0">
                <a:solidFill>
                  <a:srgbClr val="007DC5"/>
                </a:solidFill>
                <a:latin typeface="Calibri"/>
                <a:cs typeface="Calibri"/>
              </a:rPr>
              <a:t>Nok</a:t>
            </a:r>
            <a:r>
              <a:rPr sz="800" i="1" spc="-42" dirty="0">
                <a:solidFill>
                  <a:srgbClr val="007DC5"/>
                </a:solidFill>
                <a:latin typeface="Calibri"/>
                <a:cs typeface="Calibri"/>
              </a:rPr>
              <a:t> </a:t>
            </a:r>
            <a:r>
              <a:rPr sz="800" i="1" spc="-14" dirty="0">
                <a:solidFill>
                  <a:srgbClr val="007DC5"/>
                </a:solidFill>
                <a:latin typeface="Calibri"/>
                <a:cs typeface="Calibri"/>
              </a:rPr>
              <a:t>Air</a:t>
            </a:r>
            <a:endParaRPr sz="800" dirty="0">
              <a:latin typeface="Calibri"/>
              <a:cs typeface="Calibri"/>
            </a:endParaRPr>
          </a:p>
          <a:p>
            <a:pPr marL="11826">
              <a:spcBef>
                <a:spcPts val="158"/>
              </a:spcBef>
            </a:pPr>
            <a:r>
              <a:rPr sz="800" spc="-19" dirty="0">
                <a:solidFill>
                  <a:srgbClr val="231F20"/>
                </a:solidFill>
                <a:latin typeface="Calibri"/>
                <a:cs typeface="Calibri"/>
              </a:rPr>
              <a:t>Tel. </a:t>
            </a:r>
            <a:r>
              <a:rPr sz="800" spc="-33" dirty="0">
                <a:solidFill>
                  <a:srgbClr val="231F20"/>
                </a:solidFill>
                <a:latin typeface="Calibri"/>
                <a:cs typeface="Calibri"/>
              </a:rPr>
              <a:t>1318, </a:t>
            </a:r>
            <a:r>
              <a:rPr sz="800" spc="23" dirty="0">
                <a:solidFill>
                  <a:srgbClr val="231F20"/>
                </a:solidFill>
                <a:latin typeface="Calibri"/>
                <a:cs typeface="Calibri"/>
              </a:rPr>
              <a:t>+66 </a:t>
            </a:r>
            <a:r>
              <a:rPr sz="800" dirty="0">
                <a:solidFill>
                  <a:srgbClr val="231F20"/>
                </a:solidFill>
                <a:latin typeface="Calibri"/>
                <a:cs typeface="Calibri"/>
              </a:rPr>
              <a:t>2900 </a:t>
            </a:r>
            <a:r>
              <a:rPr sz="800" spc="-5" dirty="0">
                <a:solidFill>
                  <a:srgbClr val="231F20"/>
                </a:solidFill>
                <a:latin typeface="Calibri"/>
                <a:cs typeface="Calibri"/>
              </a:rPr>
              <a:t>9955</a:t>
            </a:r>
            <a:r>
              <a:rPr sz="800" spc="-51" dirty="0">
                <a:solidFill>
                  <a:srgbClr val="231F20"/>
                </a:solidFill>
                <a:latin typeface="Calibri"/>
                <a:cs typeface="Calibri"/>
              </a:rPr>
              <a:t> </a:t>
            </a:r>
            <a:r>
              <a:rPr sz="800" dirty="0">
                <a:solidFill>
                  <a:srgbClr val="231F20"/>
                </a:solidFill>
                <a:latin typeface="Calibri"/>
                <a:cs typeface="Calibri"/>
                <a:hlinkClick r:id="rId12"/>
              </a:rPr>
              <a:t>www.nokair.com</a:t>
            </a:r>
            <a:endParaRPr sz="800" dirty="0">
              <a:latin typeface="Calibri"/>
              <a:cs typeface="Calibri"/>
            </a:endParaRPr>
          </a:p>
          <a:p>
            <a:pPr marL="11826">
              <a:spcBef>
                <a:spcPts val="158"/>
              </a:spcBef>
            </a:pPr>
            <a:r>
              <a:rPr sz="800" i="1" dirty="0">
                <a:solidFill>
                  <a:srgbClr val="007DC5"/>
                </a:solidFill>
                <a:latin typeface="Calibri"/>
                <a:cs typeface="Calibri"/>
              </a:rPr>
              <a:t>Bangkok</a:t>
            </a:r>
            <a:r>
              <a:rPr sz="800" i="1" spc="-42" dirty="0">
                <a:solidFill>
                  <a:srgbClr val="007DC5"/>
                </a:solidFill>
                <a:latin typeface="Calibri"/>
                <a:cs typeface="Calibri"/>
              </a:rPr>
              <a:t> </a:t>
            </a:r>
            <a:r>
              <a:rPr sz="800" i="1" spc="-9" dirty="0">
                <a:solidFill>
                  <a:srgbClr val="007DC5"/>
                </a:solidFill>
                <a:latin typeface="Calibri"/>
                <a:cs typeface="Calibri"/>
              </a:rPr>
              <a:t>Airways</a:t>
            </a:r>
            <a:endParaRPr sz="800" dirty="0">
              <a:latin typeface="Calibri"/>
              <a:cs typeface="Calibri"/>
            </a:endParaRPr>
          </a:p>
          <a:p>
            <a:pPr marL="11826">
              <a:spcBef>
                <a:spcPts val="158"/>
              </a:spcBef>
            </a:pPr>
            <a:r>
              <a:rPr sz="800" spc="-19" dirty="0">
                <a:solidFill>
                  <a:srgbClr val="231F20"/>
                </a:solidFill>
                <a:latin typeface="Calibri"/>
                <a:cs typeface="Calibri"/>
              </a:rPr>
              <a:t>Tel. 1771</a:t>
            </a:r>
            <a:r>
              <a:rPr sz="800" spc="-14" dirty="0">
                <a:solidFill>
                  <a:srgbClr val="231F20"/>
                </a:solidFill>
                <a:latin typeface="Calibri"/>
                <a:cs typeface="Calibri"/>
              </a:rPr>
              <a:t> </a:t>
            </a:r>
            <a:r>
              <a:rPr sz="800" spc="5" dirty="0">
                <a:solidFill>
                  <a:srgbClr val="231F20"/>
                </a:solidFill>
                <a:latin typeface="Calibri"/>
                <a:cs typeface="Calibri"/>
                <a:hlinkClick r:id="rId13"/>
              </a:rPr>
              <a:t>www.bangkokair.com</a:t>
            </a:r>
            <a:endParaRPr sz="800" dirty="0">
              <a:latin typeface="Calibri"/>
              <a:cs typeface="Calibri"/>
            </a:endParaRPr>
          </a:p>
          <a:p>
            <a:pPr marL="11826">
              <a:spcBef>
                <a:spcPts val="158"/>
              </a:spcBef>
            </a:pPr>
            <a:r>
              <a:rPr sz="800" i="1" dirty="0">
                <a:solidFill>
                  <a:srgbClr val="007DC5"/>
                </a:solidFill>
                <a:latin typeface="Calibri"/>
                <a:cs typeface="Calibri"/>
              </a:rPr>
              <a:t>Thai </a:t>
            </a:r>
            <a:r>
              <a:rPr sz="800" i="1" spc="5" dirty="0">
                <a:solidFill>
                  <a:srgbClr val="007DC5"/>
                </a:solidFill>
                <a:latin typeface="Calibri"/>
                <a:cs typeface="Calibri"/>
              </a:rPr>
              <a:t>Lion</a:t>
            </a:r>
            <a:r>
              <a:rPr sz="800" i="1" spc="-79" dirty="0">
                <a:solidFill>
                  <a:srgbClr val="007DC5"/>
                </a:solidFill>
                <a:latin typeface="Calibri"/>
                <a:cs typeface="Calibri"/>
              </a:rPr>
              <a:t> </a:t>
            </a:r>
            <a:r>
              <a:rPr sz="800" i="1" spc="-14" dirty="0">
                <a:solidFill>
                  <a:srgbClr val="007DC5"/>
                </a:solidFill>
                <a:latin typeface="Calibri"/>
                <a:cs typeface="Calibri"/>
              </a:rPr>
              <a:t>Air</a:t>
            </a:r>
            <a:endParaRPr sz="800" dirty="0">
              <a:latin typeface="Calibri"/>
              <a:cs typeface="Calibri"/>
            </a:endParaRPr>
          </a:p>
          <a:p>
            <a:pPr marL="11826">
              <a:spcBef>
                <a:spcPts val="158"/>
              </a:spcBef>
            </a:pPr>
            <a:r>
              <a:rPr sz="800" spc="-19" dirty="0">
                <a:solidFill>
                  <a:srgbClr val="231F20"/>
                </a:solidFill>
                <a:latin typeface="Calibri"/>
                <a:cs typeface="Calibri"/>
              </a:rPr>
              <a:t>Tel. </a:t>
            </a:r>
            <a:r>
              <a:rPr sz="800" spc="23" dirty="0">
                <a:solidFill>
                  <a:srgbClr val="231F20"/>
                </a:solidFill>
                <a:latin typeface="Calibri"/>
                <a:cs typeface="Calibri"/>
              </a:rPr>
              <a:t>+66 </a:t>
            </a:r>
            <a:r>
              <a:rPr sz="800" spc="-5" dirty="0">
                <a:solidFill>
                  <a:srgbClr val="231F20"/>
                </a:solidFill>
                <a:latin typeface="Calibri"/>
                <a:cs typeface="Calibri"/>
              </a:rPr>
              <a:t>2529 </a:t>
            </a:r>
            <a:r>
              <a:rPr sz="800" dirty="0">
                <a:solidFill>
                  <a:srgbClr val="231F20"/>
                </a:solidFill>
                <a:latin typeface="Calibri"/>
                <a:cs typeface="Calibri"/>
              </a:rPr>
              <a:t>9999</a:t>
            </a:r>
            <a:r>
              <a:rPr sz="800" spc="-51" dirty="0">
                <a:solidFill>
                  <a:srgbClr val="231F20"/>
                </a:solidFill>
                <a:latin typeface="Calibri"/>
                <a:cs typeface="Calibri"/>
              </a:rPr>
              <a:t> </a:t>
            </a:r>
            <a:r>
              <a:rPr sz="800" dirty="0">
                <a:solidFill>
                  <a:srgbClr val="231F20"/>
                </a:solidFill>
                <a:latin typeface="Calibri"/>
                <a:cs typeface="Calibri"/>
                <a:hlinkClick r:id="rId14"/>
              </a:rPr>
              <a:t>www.lionairthai.com</a:t>
            </a:r>
            <a:endParaRPr sz="800" dirty="0">
              <a:latin typeface="Calibri"/>
              <a:cs typeface="Calibri"/>
            </a:endParaRPr>
          </a:p>
        </p:txBody>
      </p:sp>
      <p:sp>
        <p:nvSpPr>
          <p:cNvPr id="27" name="object 27"/>
          <p:cNvSpPr txBox="1"/>
          <p:nvPr/>
        </p:nvSpPr>
        <p:spPr>
          <a:xfrm>
            <a:off x="5282838" y="6397933"/>
            <a:ext cx="1304531" cy="119663"/>
          </a:xfrm>
          <a:prstGeom prst="rect">
            <a:avLst/>
          </a:prstGeom>
        </p:spPr>
        <p:txBody>
          <a:bodyPr vert="horz" wrap="square" lIns="0" tIns="11826" rIns="0" bIns="0" rtlCol="0">
            <a:spAutoFit/>
          </a:bodyPr>
          <a:lstStyle/>
          <a:p>
            <a:pPr marL="11826">
              <a:spcBef>
                <a:spcPts val="93"/>
              </a:spcBef>
            </a:pPr>
            <a:r>
              <a:rPr sz="700" i="1" spc="-9" dirty="0">
                <a:solidFill>
                  <a:srgbClr val="231F20"/>
                </a:solidFill>
                <a:latin typeface="Calibri"/>
                <a:cs typeface="Calibri"/>
              </a:rPr>
              <a:t>Parcul</a:t>
            </a:r>
            <a:r>
              <a:rPr sz="700" i="1" spc="-37" dirty="0">
                <a:solidFill>
                  <a:srgbClr val="231F20"/>
                </a:solidFill>
                <a:latin typeface="Calibri"/>
                <a:cs typeface="Calibri"/>
              </a:rPr>
              <a:t> </a:t>
            </a:r>
            <a:r>
              <a:rPr sz="700" i="1" dirty="0">
                <a:solidFill>
                  <a:srgbClr val="231F20"/>
                </a:solidFill>
                <a:latin typeface="Calibri"/>
                <a:cs typeface="Calibri"/>
              </a:rPr>
              <a:t>Național</a:t>
            </a:r>
            <a:r>
              <a:rPr sz="700" i="1" spc="-37" dirty="0">
                <a:solidFill>
                  <a:srgbClr val="231F20"/>
                </a:solidFill>
                <a:latin typeface="Calibri"/>
                <a:cs typeface="Calibri"/>
              </a:rPr>
              <a:t> </a:t>
            </a:r>
            <a:r>
              <a:rPr sz="700" i="1" spc="-14" dirty="0">
                <a:solidFill>
                  <a:srgbClr val="231F20"/>
                </a:solidFill>
                <a:latin typeface="Calibri"/>
                <a:cs typeface="Calibri"/>
              </a:rPr>
              <a:t>Muko</a:t>
            </a:r>
            <a:r>
              <a:rPr sz="700" i="1" spc="-37" dirty="0">
                <a:solidFill>
                  <a:srgbClr val="231F20"/>
                </a:solidFill>
                <a:latin typeface="Calibri"/>
                <a:cs typeface="Calibri"/>
              </a:rPr>
              <a:t> </a:t>
            </a:r>
            <a:r>
              <a:rPr sz="700" i="1" dirty="0">
                <a:solidFill>
                  <a:srgbClr val="231F20"/>
                </a:solidFill>
                <a:latin typeface="Calibri"/>
                <a:cs typeface="Calibri"/>
              </a:rPr>
              <a:t>Lanta</a:t>
            </a:r>
            <a:r>
              <a:rPr sz="700" i="1" spc="-37" dirty="0">
                <a:solidFill>
                  <a:srgbClr val="231F20"/>
                </a:solidFill>
                <a:latin typeface="Calibri"/>
                <a:cs typeface="Calibri"/>
              </a:rPr>
              <a:t> </a:t>
            </a:r>
            <a:r>
              <a:rPr sz="700" i="1" spc="-14" dirty="0">
                <a:solidFill>
                  <a:srgbClr val="231F20"/>
                </a:solidFill>
                <a:latin typeface="Calibri"/>
                <a:cs typeface="Calibri"/>
              </a:rPr>
              <a:t>Marine</a:t>
            </a:r>
            <a:endParaRPr sz="700" dirty="0">
              <a:latin typeface="Calibri"/>
              <a:cs typeface="Calibri"/>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
            <a:ext cx="4953288" cy="68554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01024" y="5968072"/>
            <a:ext cx="685105" cy="714015"/>
          </a:xfrm>
          <a:custGeom>
            <a:avLst/>
            <a:gdLst/>
            <a:ahLst/>
            <a:cxnLst/>
            <a:rect l="l" t="t" r="r" b="b"/>
            <a:pathLst>
              <a:path w="721995" h="787400">
                <a:moveTo>
                  <a:pt x="721563" y="787184"/>
                </a:moveTo>
                <a:lnTo>
                  <a:pt x="0" y="787184"/>
                </a:lnTo>
                <a:lnTo>
                  <a:pt x="0" y="0"/>
                </a:lnTo>
                <a:lnTo>
                  <a:pt x="721563" y="0"/>
                </a:lnTo>
                <a:lnTo>
                  <a:pt x="721563" y="787184"/>
                </a:lnTo>
                <a:close/>
              </a:path>
            </a:pathLst>
          </a:custGeom>
          <a:solidFill>
            <a:srgbClr val="FFFFFF"/>
          </a:solidFill>
        </p:spPr>
        <p:txBody>
          <a:bodyPr wrap="square" lIns="0" tIns="0" rIns="0" bIns="0" rtlCol="0"/>
          <a:lstStyle/>
          <a:p>
            <a:endParaRPr/>
          </a:p>
        </p:txBody>
      </p:sp>
      <p:sp>
        <p:nvSpPr>
          <p:cNvPr id="4" name="object 4"/>
          <p:cNvSpPr/>
          <p:nvPr/>
        </p:nvSpPr>
        <p:spPr>
          <a:xfrm>
            <a:off x="4176717" y="6037447"/>
            <a:ext cx="64473" cy="61037"/>
          </a:xfrm>
          <a:custGeom>
            <a:avLst/>
            <a:gdLst/>
            <a:ahLst/>
            <a:cxnLst/>
            <a:rect l="l" t="t" r="r" b="b"/>
            <a:pathLst>
              <a:path w="67945" h="67309">
                <a:moveTo>
                  <a:pt x="67398" y="67183"/>
                </a:moveTo>
                <a:lnTo>
                  <a:pt x="0" y="67183"/>
                </a:lnTo>
                <a:lnTo>
                  <a:pt x="0" y="0"/>
                </a:lnTo>
                <a:lnTo>
                  <a:pt x="67398" y="0"/>
                </a:lnTo>
                <a:lnTo>
                  <a:pt x="67398" y="67183"/>
                </a:lnTo>
                <a:close/>
              </a:path>
            </a:pathLst>
          </a:custGeom>
          <a:solidFill>
            <a:srgbClr val="231F20"/>
          </a:solidFill>
        </p:spPr>
        <p:txBody>
          <a:bodyPr wrap="square" lIns="0" tIns="0" rIns="0" bIns="0" rtlCol="0"/>
          <a:lstStyle/>
          <a:p>
            <a:endParaRPr/>
          </a:p>
        </p:txBody>
      </p:sp>
      <p:sp>
        <p:nvSpPr>
          <p:cNvPr id="5" name="object 5"/>
          <p:cNvSpPr/>
          <p:nvPr/>
        </p:nvSpPr>
        <p:spPr>
          <a:xfrm>
            <a:off x="4649854" y="6037447"/>
            <a:ext cx="63871" cy="61037"/>
          </a:xfrm>
          <a:custGeom>
            <a:avLst/>
            <a:gdLst/>
            <a:ahLst/>
            <a:cxnLst/>
            <a:rect l="l" t="t" r="r" b="b"/>
            <a:pathLst>
              <a:path w="67310" h="67309">
                <a:moveTo>
                  <a:pt x="67183" y="67183"/>
                </a:moveTo>
                <a:lnTo>
                  <a:pt x="0" y="67183"/>
                </a:lnTo>
                <a:lnTo>
                  <a:pt x="0" y="0"/>
                </a:lnTo>
                <a:lnTo>
                  <a:pt x="67183" y="0"/>
                </a:lnTo>
                <a:lnTo>
                  <a:pt x="67183" y="67183"/>
                </a:lnTo>
                <a:close/>
              </a:path>
            </a:pathLst>
          </a:custGeom>
          <a:solidFill>
            <a:srgbClr val="231F20"/>
          </a:solidFill>
        </p:spPr>
        <p:txBody>
          <a:bodyPr wrap="square" lIns="0" tIns="0" rIns="0" bIns="0" rtlCol="0"/>
          <a:lstStyle/>
          <a:p>
            <a:endParaRPr/>
          </a:p>
        </p:txBody>
      </p:sp>
      <p:sp>
        <p:nvSpPr>
          <p:cNvPr id="6" name="object 6"/>
          <p:cNvSpPr/>
          <p:nvPr/>
        </p:nvSpPr>
        <p:spPr>
          <a:xfrm>
            <a:off x="4176186" y="6489038"/>
            <a:ext cx="65076" cy="62188"/>
          </a:xfrm>
          <a:custGeom>
            <a:avLst/>
            <a:gdLst/>
            <a:ahLst/>
            <a:cxnLst/>
            <a:rect l="l" t="t" r="r" b="b"/>
            <a:pathLst>
              <a:path w="68579" h="68579">
                <a:moveTo>
                  <a:pt x="68351" y="68351"/>
                </a:moveTo>
                <a:lnTo>
                  <a:pt x="0" y="68351"/>
                </a:lnTo>
                <a:lnTo>
                  <a:pt x="0" y="0"/>
                </a:lnTo>
                <a:lnTo>
                  <a:pt x="68351" y="0"/>
                </a:lnTo>
                <a:lnTo>
                  <a:pt x="68351" y="68351"/>
                </a:lnTo>
                <a:close/>
              </a:path>
            </a:pathLst>
          </a:custGeom>
          <a:solidFill>
            <a:srgbClr val="231F20"/>
          </a:solidFill>
        </p:spPr>
        <p:txBody>
          <a:bodyPr wrap="square" lIns="0" tIns="0" rIns="0" bIns="0" rtlCol="0"/>
          <a:lstStyle/>
          <a:p>
            <a:endParaRPr/>
          </a:p>
        </p:txBody>
      </p:sp>
      <p:sp>
        <p:nvSpPr>
          <p:cNvPr id="7" name="object 7"/>
          <p:cNvSpPr/>
          <p:nvPr/>
        </p:nvSpPr>
        <p:spPr>
          <a:xfrm>
            <a:off x="4445058" y="6016882"/>
            <a:ext cx="0" cy="20729"/>
          </a:xfrm>
          <a:custGeom>
            <a:avLst/>
            <a:gdLst/>
            <a:ahLst/>
            <a:cxnLst/>
            <a:rect l="l" t="t" r="r" b="b"/>
            <a:pathLst>
              <a:path h="22859">
                <a:moveTo>
                  <a:pt x="-11322" y="11296"/>
                </a:moveTo>
                <a:lnTo>
                  <a:pt x="11322" y="11296"/>
                </a:lnTo>
              </a:path>
            </a:pathLst>
          </a:custGeom>
          <a:ln w="22593">
            <a:solidFill>
              <a:srgbClr val="231F20"/>
            </a:solidFill>
          </a:ln>
        </p:spPr>
        <p:txBody>
          <a:bodyPr wrap="square" lIns="0" tIns="0" rIns="0" bIns="0" rtlCol="0"/>
          <a:lstStyle/>
          <a:p>
            <a:endParaRPr/>
          </a:p>
        </p:txBody>
      </p:sp>
      <p:sp>
        <p:nvSpPr>
          <p:cNvPr id="8" name="object 8"/>
          <p:cNvSpPr/>
          <p:nvPr/>
        </p:nvSpPr>
        <p:spPr>
          <a:xfrm>
            <a:off x="4445347" y="6075405"/>
            <a:ext cx="0" cy="23608"/>
          </a:xfrm>
          <a:custGeom>
            <a:avLst/>
            <a:gdLst/>
            <a:ahLst/>
            <a:cxnLst/>
            <a:rect l="l" t="t" r="r" b="b"/>
            <a:pathLst>
              <a:path h="26034">
                <a:moveTo>
                  <a:pt x="-11620" y="12973"/>
                </a:moveTo>
                <a:lnTo>
                  <a:pt x="11620" y="12973"/>
                </a:lnTo>
              </a:path>
            </a:pathLst>
          </a:custGeom>
          <a:ln w="25946">
            <a:solidFill>
              <a:srgbClr val="231F20"/>
            </a:solidFill>
          </a:ln>
        </p:spPr>
        <p:txBody>
          <a:bodyPr wrap="square" lIns="0" tIns="0" rIns="0" bIns="0" rtlCol="0"/>
          <a:lstStyle/>
          <a:p>
            <a:endParaRPr/>
          </a:p>
        </p:txBody>
      </p:sp>
      <p:sp>
        <p:nvSpPr>
          <p:cNvPr id="9" name="object 9"/>
          <p:cNvSpPr/>
          <p:nvPr/>
        </p:nvSpPr>
        <p:spPr>
          <a:xfrm>
            <a:off x="4509459" y="6078391"/>
            <a:ext cx="0" cy="21881"/>
          </a:xfrm>
          <a:custGeom>
            <a:avLst/>
            <a:gdLst/>
            <a:ahLst/>
            <a:cxnLst/>
            <a:rect l="l" t="t" r="r" b="b"/>
            <a:pathLst>
              <a:path h="24129">
                <a:moveTo>
                  <a:pt x="-11404" y="11798"/>
                </a:moveTo>
                <a:lnTo>
                  <a:pt x="11404" y="11798"/>
                </a:lnTo>
              </a:path>
            </a:pathLst>
          </a:custGeom>
          <a:ln w="23596">
            <a:solidFill>
              <a:srgbClr val="231F20"/>
            </a:solidFill>
          </a:ln>
        </p:spPr>
        <p:txBody>
          <a:bodyPr wrap="square" lIns="0" tIns="0" rIns="0" bIns="0" rtlCol="0"/>
          <a:lstStyle/>
          <a:p>
            <a:endParaRPr/>
          </a:p>
        </p:txBody>
      </p:sp>
      <p:sp>
        <p:nvSpPr>
          <p:cNvPr id="10" name="object 10"/>
          <p:cNvSpPr/>
          <p:nvPr/>
        </p:nvSpPr>
        <p:spPr>
          <a:xfrm>
            <a:off x="4574004" y="6078491"/>
            <a:ext cx="0" cy="20729"/>
          </a:xfrm>
          <a:custGeom>
            <a:avLst/>
            <a:gdLst/>
            <a:ahLst/>
            <a:cxnLst/>
            <a:rect l="l" t="t" r="r" b="b"/>
            <a:pathLst>
              <a:path h="22859">
                <a:moveTo>
                  <a:pt x="-11328" y="11290"/>
                </a:moveTo>
                <a:lnTo>
                  <a:pt x="11328" y="11290"/>
                </a:lnTo>
              </a:path>
            </a:pathLst>
          </a:custGeom>
          <a:ln w="22580">
            <a:solidFill>
              <a:srgbClr val="231F20"/>
            </a:solidFill>
          </a:ln>
        </p:spPr>
        <p:txBody>
          <a:bodyPr wrap="square" lIns="0" tIns="0" rIns="0" bIns="0" rtlCol="0"/>
          <a:lstStyle/>
          <a:p>
            <a:endParaRPr/>
          </a:p>
        </p:txBody>
      </p:sp>
      <p:sp>
        <p:nvSpPr>
          <p:cNvPr id="11" name="object 11"/>
          <p:cNvSpPr/>
          <p:nvPr/>
        </p:nvSpPr>
        <p:spPr>
          <a:xfrm>
            <a:off x="4444624" y="6119445"/>
            <a:ext cx="0" cy="21305"/>
          </a:xfrm>
          <a:custGeom>
            <a:avLst/>
            <a:gdLst/>
            <a:ahLst/>
            <a:cxnLst/>
            <a:rect l="l" t="t" r="r" b="b"/>
            <a:pathLst>
              <a:path h="23495">
                <a:moveTo>
                  <a:pt x="-11722" y="11703"/>
                </a:moveTo>
                <a:lnTo>
                  <a:pt x="11722" y="11703"/>
                </a:lnTo>
              </a:path>
            </a:pathLst>
          </a:custGeom>
          <a:ln w="23406">
            <a:solidFill>
              <a:srgbClr val="231F20"/>
            </a:solidFill>
          </a:ln>
        </p:spPr>
        <p:txBody>
          <a:bodyPr wrap="square" lIns="0" tIns="0" rIns="0" bIns="0" rtlCol="0"/>
          <a:lstStyle/>
          <a:p>
            <a:endParaRPr/>
          </a:p>
        </p:txBody>
      </p:sp>
      <p:sp>
        <p:nvSpPr>
          <p:cNvPr id="12" name="object 12"/>
          <p:cNvSpPr/>
          <p:nvPr/>
        </p:nvSpPr>
        <p:spPr>
          <a:xfrm>
            <a:off x="4531018" y="6119184"/>
            <a:ext cx="0" cy="21305"/>
          </a:xfrm>
          <a:custGeom>
            <a:avLst/>
            <a:gdLst/>
            <a:ahLst/>
            <a:cxnLst/>
            <a:rect l="l" t="t" r="r" b="b"/>
            <a:pathLst>
              <a:path h="23495">
                <a:moveTo>
                  <a:pt x="-11328" y="11734"/>
                </a:moveTo>
                <a:lnTo>
                  <a:pt x="11328" y="11734"/>
                </a:lnTo>
              </a:path>
            </a:pathLst>
          </a:custGeom>
          <a:ln w="23469">
            <a:solidFill>
              <a:srgbClr val="231F20"/>
            </a:solidFill>
          </a:ln>
        </p:spPr>
        <p:txBody>
          <a:bodyPr wrap="square" lIns="0" tIns="0" rIns="0" bIns="0" rtlCol="0"/>
          <a:lstStyle/>
          <a:p>
            <a:endParaRPr/>
          </a:p>
        </p:txBody>
      </p:sp>
      <p:sp>
        <p:nvSpPr>
          <p:cNvPr id="13" name="object 13"/>
          <p:cNvSpPr/>
          <p:nvPr/>
        </p:nvSpPr>
        <p:spPr>
          <a:xfrm>
            <a:off x="4488069" y="6119011"/>
            <a:ext cx="0" cy="21305"/>
          </a:xfrm>
          <a:custGeom>
            <a:avLst/>
            <a:gdLst/>
            <a:ahLst/>
            <a:cxnLst/>
            <a:rect l="l" t="t" r="r" b="b"/>
            <a:pathLst>
              <a:path h="23495">
                <a:moveTo>
                  <a:pt x="-11328" y="11696"/>
                </a:moveTo>
                <a:lnTo>
                  <a:pt x="11328" y="11696"/>
                </a:lnTo>
              </a:path>
            </a:pathLst>
          </a:custGeom>
          <a:ln w="23393">
            <a:solidFill>
              <a:srgbClr val="231F20"/>
            </a:solidFill>
          </a:ln>
        </p:spPr>
        <p:txBody>
          <a:bodyPr wrap="square" lIns="0" tIns="0" rIns="0" bIns="0" rtlCol="0"/>
          <a:lstStyle/>
          <a:p>
            <a:endParaRPr/>
          </a:p>
        </p:txBody>
      </p:sp>
      <p:sp>
        <p:nvSpPr>
          <p:cNvPr id="14" name="object 14"/>
          <p:cNvSpPr/>
          <p:nvPr/>
        </p:nvSpPr>
        <p:spPr>
          <a:xfrm>
            <a:off x="4455832" y="6109246"/>
            <a:ext cx="107856" cy="0"/>
          </a:xfrm>
          <a:custGeom>
            <a:avLst/>
            <a:gdLst/>
            <a:ahLst/>
            <a:cxnLst/>
            <a:rect l="l" t="t" r="r" b="b"/>
            <a:pathLst>
              <a:path w="113664">
                <a:moveTo>
                  <a:pt x="0" y="0"/>
                </a:moveTo>
                <a:lnTo>
                  <a:pt x="113195" y="0"/>
                </a:lnTo>
              </a:path>
            </a:pathLst>
          </a:custGeom>
          <a:ln w="22707">
            <a:solidFill>
              <a:srgbClr val="231F20"/>
            </a:solidFill>
          </a:ln>
        </p:spPr>
        <p:txBody>
          <a:bodyPr wrap="square" lIns="0" tIns="0" rIns="0" bIns="0" rtlCol="0"/>
          <a:lstStyle/>
          <a:p>
            <a:endParaRPr/>
          </a:p>
        </p:txBody>
      </p:sp>
      <p:sp>
        <p:nvSpPr>
          <p:cNvPr id="15" name="object 15"/>
          <p:cNvSpPr/>
          <p:nvPr/>
        </p:nvSpPr>
        <p:spPr>
          <a:xfrm>
            <a:off x="4573956" y="6119486"/>
            <a:ext cx="0" cy="21305"/>
          </a:xfrm>
          <a:custGeom>
            <a:avLst/>
            <a:gdLst/>
            <a:ahLst/>
            <a:cxnLst/>
            <a:rect l="l" t="t" r="r" b="b"/>
            <a:pathLst>
              <a:path h="23495">
                <a:moveTo>
                  <a:pt x="-11328" y="11525"/>
                </a:moveTo>
                <a:lnTo>
                  <a:pt x="11328" y="11525"/>
                </a:lnTo>
              </a:path>
            </a:pathLst>
          </a:custGeom>
          <a:ln w="23050">
            <a:solidFill>
              <a:srgbClr val="231F20"/>
            </a:solidFill>
          </a:ln>
        </p:spPr>
        <p:txBody>
          <a:bodyPr wrap="square" lIns="0" tIns="0" rIns="0" bIns="0" rtlCol="0"/>
          <a:lstStyle/>
          <a:p>
            <a:endParaRPr/>
          </a:p>
        </p:txBody>
      </p:sp>
      <p:sp>
        <p:nvSpPr>
          <p:cNvPr id="16" name="object 16"/>
          <p:cNvSpPr/>
          <p:nvPr/>
        </p:nvSpPr>
        <p:spPr>
          <a:xfrm>
            <a:off x="4412869" y="6150307"/>
            <a:ext cx="172331" cy="0"/>
          </a:xfrm>
          <a:custGeom>
            <a:avLst/>
            <a:gdLst/>
            <a:ahLst/>
            <a:cxnLst/>
            <a:rect l="l" t="t" r="r" b="b"/>
            <a:pathLst>
              <a:path w="181610">
                <a:moveTo>
                  <a:pt x="0" y="0"/>
                </a:moveTo>
                <a:lnTo>
                  <a:pt x="181114" y="0"/>
                </a:lnTo>
              </a:path>
            </a:pathLst>
          </a:custGeom>
          <a:ln w="22593">
            <a:solidFill>
              <a:srgbClr val="231F20"/>
            </a:solidFill>
          </a:ln>
        </p:spPr>
        <p:txBody>
          <a:bodyPr wrap="square" lIns="0" tIns="0" rIns="0" bIns="0" rtlCol="0"/>
          <a:lstStyle/>
          <a:p>
            <a:endParaRPr/>
          </a:p>
        </p:txBody>
      </p:sp>
      <p:sp>
        <p:nvSpPr>
          <p:cNvPr id="17" name="object 17"/>
          <p:cNvSpPr/>
          <p:nvPr/>
        </p:nvSpPr>
        <p:spPr>
          <a:xfrm>
            <a:off x="4402107" y="6099007"/>
            <a:ext cx="0" cy="41459"/>
          </a:xfrm>
          <a:custGeom>
            <a:avLst/>
            <a:gdLst/>
            <a:ahLst/>
            <a:cxnLst/>
            <a:rect l="l" t="t" r="r" b="b"/>
            <a:pathLst>
              <a:path h="45720">
                <a:moveTo>
                  <a:pt x="-11353" y="22637"/>
                </a:moveTo>
                <a:lnTo>
                  <a:pt x="11353" y="22637"/>
                </a:lnTo>
              </a:path>
            </a:pathLst>
          </a:custGeom>
          <a:ln w="45275">
            <a:solidFill>
              <a:srgbClr val="231F20"/>
            </a:solidFill>
          </a:ln>
        </p:spPr>
        <p:txBody>
          <a:bodyPr wrap="square" lIns="0" tIns="0" rIns="0" bIns="0" rtlCol="0"/>
          <a:lstStyle/>
          <a:p>
            <a:endParaRPr/>
          </a:p>
        </p:txBody>
      </p:sp>
      <p:sp>
        <p:nvSpPr>
          <p:cNvPr id="18" name="object 18"/>
          <p:cNvSpPr/>
          <p:nvPr/>
        </p:nvSpPr>
        <p:spPr>
          <a:xfrm>
            <a:off x="4423366" y="6098971"/>
            <a:ext cx="0" cy="20729"/>
          </a:xfrm>
          <a:custGeom>
            <a:avLst/>
            <a:gdLst/>
            <a:ahLst/>
            <a:cxnLst/>
            <a:rect l="l" t="t" r="r" b="b"/>
            <a:pathLst>
              <a:path h="22859">
                <a:moveTo>
                  <a:pt x="-11525" y="11303"/>
                </a:moveTo>
                <a:lnTo>
                  <a:pt x="11525" y="11303"/>
                </a:lnTo>
              </a:path>
            </a:pathLst>
          </a:custGeom>
          <a:ln w="22605">
            <a:solidFill>
              <a:srgbClr val="231F20"/>
            </a:solidFill>
          </a:ln>
        </p:spPr>
        <p:txBody>
          <a:bodyPr wrap="square" lIns="0" tIns="0" rIns="0" bIns="0" rtlCol="0"/>
          <a:lstStyle/>
          <a:p>
            <a:endParaRPr/>
          </a:p>
        </p:txBody>
      </p:sp>
      <p:sp>
        <p:nvSpPr>
          <p:cNvPr id="19" name="object 19"/>
          <p:cNvSpPr/>
          <p:nvPr/>
        </p:nvSpPr>
        <p:spPr>
          <a:xfrm>
            <a:off x="4445058" y="6160382"/>
            <a:ext cx="0" cy="20729"/>
          </a:xfrm>
          <a:custGeom>
            <a:avLst/>
            <a:gdLst/>
            <a:ahLst/>
            <a:cxnLst/>
            <a:rect l="l" t="t" r="r" b="b"/>
            <a:pathLst>
              <a:path h="22859">
                <a:moveTo>
                  <a:pt x="-11328" y="11423"/>
                </a:moveTo>
                <a:lnTo>
                  <a:pt x="11328" y="11423"/>
                </a:lnTo>
              </a:path>
            </a:pathLst>
          </a:custGeom>
          <a:ln w="22847">
            <a:solidFill>
              <a:srgbClr val="231F20"/>
            </a:solidFill>
          </a:ln>
        </p:spPr>
        <p:txBody>
          <a:bodyPr wrap="square" lIns="0" tIns="0" rIns="0" bIns="0" rtlCol="0"/>
          <a:lstStyle/>
          <a:p>
            <a:endParaRPr/>
          </a:p>
        </p:txBody>
      </p:sp>
      <p:sp>
        <p:nvSpPr>
          <p:cNvPr id="20" name="object 20"/>
          <p:cNvSpPr/>
          <p:nvPr/>
        </p:nvSpPr>
        <p:spPr>
          <a:xfrm>
            <a:off x="4391334" y="6191391"/>
            <a:ext cx="43384" cy="0"/>
          </a:xfrm>
          <a:custGeom>
            <a:avLst/>
            <a:gdLst/>
            <a:ahLst/>
            <a:cxnLst/>
            <a:rect l="l" t="t" r="r" b="b"/>
            <a:pathLst>
              <a:path w="45720">
                <a:moveTo>
                  <a:pt x="0" y="0"/>
                </a:moveTo>
                <a:lnTo>
                  <a:pt x="45275" y="0"/>
                </a:lnTo>
              </a:path>
            </a:pathLst>
          </a:custGeom>
          <a:ln w="22606">
            <a:solidFill>
              <a:srgbClr val="231F20"/>
            </a:solidFill>
          </a:ln>
        </p:spPr>
        <p:txBody>
          <a:bodyPr wrap="square" lIns="0" tIns="0" rIns="0" bIns="0" rtlCol="0"/>
          <a:lstStyle/>
          <a:p>
            <a:endParaRPr/>
          </a:p>
        </p:txBody>
      </p:sp>
      <p:sp>
        <p:nvSpPr>
          <p:cNvPr id="21" name="object 21"/>
          <p:cNvSpPr/>
          <p:nvPr/>
        </p:nvSpPr>
        <p:spPr>
          <a:xfrm>
            <a:off x="4380620" y="6160600"/>
            <a:ext cx="0" cy="20729"/>
          </a:xfrm>
          <a:custGeom>
            <a:avLst/>
            <a:gdLst/>
            <a:ahLst/>
            <a:cxnLst/>
            <a:rect l="l" t="t" r="r" b="b"/>
            <a:pathLst>
              <a:path h="22859">
                <a:moveTo>
                  <a:pt x="-11328" y="11328"/>
                </a:moveTo>
                <a:lnTo>
                  <a:pt x="11328" y="11328"/>
                </a:lnTo>
              </a:path>
            </a:pathLst>
          </a:custGeom>
          <a:ln w="22656">
            <a:solidFill>
              <a:srgbClr val="231F20"/>
            </a:solidFill>
          </a:ln>
        </p:spPr>
        <p:txBody>
          <a:bodyPr wrap="square" lIns="0" tIns="0" rIns="0" bIns="0" rtlCol="0"/>
          <a:lstStyle/>
          <a:p>
            <a:endParaRPr/>
          </a:p>
        </p:txBody>
      </p:sp>
      <p:sp>
        <p:nvSpPr>
          <p:cNvPr id="22" name="object 22"/>
          <p:cNvSpPr/>
          <p:nvPr/>
        </p:nvSpPr>
        <p:spPr>
          <a:xfrm>
            <a:off x="4337092" y="6140180"/>
            <a:ext cx="0" cy="20729"/>
          </a:xfrm>
          <a:custGeom>
            <a:avLst/>
            <a:gdLst/>
            <a:ahLst/>
            <a:cxnLst/>
            <a:rect l="l" t="t" r="r" b="b"/>
            <a:pathLst>
              <a:path h="22859">
                <a:moveTo>
                  <a:pt x="-11976" y="11258"/>
                </a:moveTo>
                <a:lnTo>
                  <a:pt x="11976" y="11258"/>
                </a:lnTo>
              </a:path>
            </a:pathLst>
          </a:custGeom>
          <a:ln w="22517">
            <a:solidFill>
              <a:srgbClr val="231F20"/>
            </a:solidFill>
          </a:ln>
        </p:spPr>
        <p:txBody>
          <a:bodyPr wrap="square" lIns="0" tIns="0" rIns="0" bIns="0" rtlCol="0"/>
          <a:lstStyle/>
          <a:p>
            <a:endParaRPr/>
          </a:p>
        </p:txBody>
      </p:sp>
      <p:sp>
        <p:nvSpPr>
          <p:cNvPr id="23" name="object 23"/>
          <p:cNvSpPr/>
          <p:nvPr/>
        </p:nvSpPr>
        <p:spPr>
          <a:xfrm>
            <a:off x="4316280" y="6099082"/>
            <a:ext cx="0" cy="103071"/>
          </a:xfrm>
          <a:custGeom>
            <a:avLst/>
            <a:gdLst/>
            <a:ahLst/>
            <a:cxnLst/>
            <a:rect l="l" t="t" r="r" b="b"/>
            <a:pathLst>
              <a:path h="113665">
                <a:moveTo>
                  <a:pt x="0" y="113106"/>
                </a:moveTo>
                <a:lnTo>
                  <a:pt x="0" y="0"/>
                </a:lnTo>
              </a:path>
            </a:pathLst>
          </a:custGeom>
          <a:ln w="22758">
            <a:solidFill>
              <a:srgbClr val="231F20"/>
            </a:solidFill>
          </a:ln>
        </p:spPr>
        <p:txBody>
          <a:bodyPr wrap="square" lIns="0" tIns="0" rIns="0" bIns="0" rtlCol="0"/>
          <a:lstStyle/>
          <a:p>
            <a:endParaRPr/>
          </a:p>
        </p:txBody>
      </p:sp>
      <p:sp>
        <p:nvSpPr>
          <p:cNvPr id="24" name="object 24"/>
          <p:cNvSpPr/>
          <p:nvPr/>
        </p:nvSpPr>
        <p:spPr>
          <a:xfrm>
            <a:off x="4240985" y="6170933"/>
            <a:ext cx="66884" cy="0"/>
          </a:xfrm>
          <a:custGeom>
            <a:avLst/>
            <a:gdLst/>
            <a:ahLst/>
            <a:cxnLst/>
            <a:rect l="l" t="t" r="r" b="b"/>
            <a:pathLst>
              <a:path w="70485">
                <a:moveTo>
                  <a:pt x="0" y="0"/>
                </a:moveTo>
                <a:lnTo>
                  <a:pt x="70027" y="0"/>
                </a:lnTo>
              </a:path>
            </a:pathLst>
          </a:custGeom>
          <a:ln w="22390">
            <a:solidFill>
              <a:srgbClr val="231F20"/>
            </a:solidFill>
          </a:ln>
        </p:spPr>
        <p:txBody>
          <a:bodyPr wrap="square" lIns="0" tIns="0" rIns="0" bIns="0" rtlCol="0"/>
          <a:lstStyle/>
          <a:p>
            <a:endParaRPr/>
          </a:p>
        </p:txBody>
      </p:sp>
      <p:sp>
        <p:nvSpPr>
          <p:cNvPr id="25" name="object 25"/>
          <p:cNvSpPr/>
          <p:nvPr/>
        </p:nvSpPr>
        <p:spPr>
          <a:xfrm>
            <a:off x="4295408" y="6180757"/>
            <a:ext cx="0" cy="21305"/>
          </a:xfrm>
          <a:custGeom>
            <a:avLst/>
            <a:gdLst/>
            <a:ahLst/>
            <a:cxnLst/>
            <a:rect l="l" t="t" r="r" b="b"/>
            <a:pathLst>
              <a:path h="23495">
                <a:moveTo>
                  <a:pt x="-12084" y="11518"/>
                </a:moveTo>
                <a:lnTo>
                  <a:pt x="12084" y="11518"/>
                </a:lnTo>
              </a:path>
            </a:pathLst>
          </a:custGeom>
          <a:ln w="23037">
            <a:solidFill>
              <a:srgbClr val="231F20"/>
            </a:solidFill>
          </a:ln>
        </p:spPr>
        <p:txBody>
          <a:bodyPr wrap="square" lIns="0" tIns="0" rIns="0" bIns="0" rtlCol="0"/>
          <a:lstStyle/>
          <a:p>
            <a:endParaRPr/>
          </a:p>
        </p:txBody>
      </p:sp>
      <p:sp>
        <p:nvSpPr>
          <p:cNvPr id="26" name="object 26"/>
          <p:cNvSpPr/>
          <p:nvPr/>
        </p:nvSpPr>
        <p:spPr>
          <a:xfrm>
            <a:off x="4584707" y="6170854"/>
            <a:ext cx="64473" cy="0"/>
          </a:xfrm>
          <a:custGeom>
            <a:avLst/>
            <a:gdLst/>
            <a:ahLst/>
            <a:cxnLst/>
            <a:rect l="l" t="t" r="r" b="b"/>
            <a:pathLst>
              <a:path w="67945">
                <a:moveTo>
                  <a:pt x="0" y="0"/>
                </a:moveTo>
                <a:lnTo>
                  <a:pt x="67919" y="0"/>
                </a:lnTo>
              </a:path>
            </a:pathLst>
          </a:custGeom>
          <a:ln w="22567">
            <a:solidFill>
              <a:srgbClr val="231F20"/>
            </a:solidFill>
          </a:ln>
        </p:spPr>
        <p:txBody>
          <a:bodyPr wrap="square" lIns="0" tIns="0" rIns="0" bIns="0" rtlCol="0"/>
          <a:lstStyle/>
          <a:p>
            <a:endParaRPr/>
          </a:p>
        </p:txBody>
      </p:sp>
      <p:sp>
        <p:nvSpPr>
          <p:cNvPr id="27" name="object 27"/>
          <p:cNvSpPr/>
          <p:nvPr/>
        </p:nvSpPr>
        <p:spPr>
          <a:xfrm>
            <a:off x="4273197" y="6201650"/>
            <a:ext cx="0" cy="20729"/>
          </a:xfrm>
          <a:custGeom>
            <a:avLst/>
            <a:gdLst/>
            <a:ahLst/>
            <a:cxnLst/>
            <a:rect l="l" t="t" r="r" b="b"/>
            <a:pathLst>
              <a:path h="22859">
                <a:moveTo>
                  <a:pt x="-11283" y="11322"/>
                </a:moveTo>
                <a:lnTo>
                  <a:pt x="11283" y="11322"/>
                </a:lnTo>
              </a:path>
            </a:pathLst>
          </a:custGeom>
          <a:ln w="22644">
            <a:solidFill>
              <a:srgbClr val="231F20"/>
            </a:solidFill>
          </a:ln>
        </p:spPr>
        <p:txBody>
          <a:bodyPr wrap="square" lIns="0" tIns="0" rIns="0" bIns="0" rtlCol="0"/>
          <a:lstStyle/>
          <a:p>
            <a:endParaRPr/>
          </a:p>
        </p:txBody>
      </p:sp>
      <p:sp>
        <p:nvSpPr>
          <p:cNvPr id="28" name="object 28"/>
          <p:cNvSpPr/>
          <p:nvPr/>
        </p:nvSpPr>
        <p:spPr>
          <a:xfrm>
            <a:off x="4584706" y="6173132"/>
            <a:ext cx="43384" cy="49520"/>
          </a:xfrm>
          <a:custGeom>
            <a:avLst/>
            <a:gdLst/>
            <a:ahLst/>
            <a:cxnLst/>
            <a:rect l="l" t="t" r="r" b="b"/>
            <a:pathLst>
              <a:path w="45720" h="54609">
                <a:moveTo>
                  <a:pt x="45250" y="54127"/>
                </a:moveTo>
                <a:lnTo>
                  <a:pt x="0" y="54127"/>
                </a:lnTo>
                <a:lnTo>
                  <a:pt x="0" y="0"/>
                </a:lnTo>
                <a:lnTo>
                  <a:pt x="45250" y="0"/>
                </a:lnTo>
                <a:lnTo>
                  <a:pt x="45250" y="54127"/>
                </a:lnTo>
                <a:close/>
              </a:path>
            </a:pathLst>
          </a:custGeom>
          <a:solidFill>
            <a:srgbClr val="231F20"/>
          </a:solidFill>
        </p:spPr>
        <p:txBody>
          <a:bodyPr wrap="square" lIns="0" tIns="0" rIns="0" bIns="0" rtlCol="0"/>
          <a:lstStyle/>
          <a:p>
            <a:endParaRPr/>
          </a:p>
        </p:txBody>
      </p:sp>
      <p:sp>
        <p:nvSpPr>
          <p:cNvPr id="29" name="object 29"/>
          <p:cNvSpPr/>
          <p:nvPr/>
        </p:nvSpPr>
        <p:spPr>
          <a:xfrm>
            <a:off x="4541720" y="6211961"/>
            <a:ext cx="128947" cy="0"/>
          </a:xfrm>
          <a:custGeom>
            <a:avLst/>
            <a:gdLst/>
            <a:ahLst/>
            <a:cxnLst/>
            <a:rect l="l" t="t" r="r" b="b"/>
            <a:pathLst>
              <a:path w="135889">
                <a:moveTo>
                  <a:pt x="0" y="0"/>
                </a:moveTo>
                <a:lnTo>
                  <a:pt x="135890" y="0"/>
                </a:lnTo>
              </a:path>
            </a:pathLst>
          </a:custGeom>
          <a:ln w="22644">
            <a:solidFill>
              <a:srgbClr val="231F20"/>
            </a:solidFill>
          </a:ln>
        </p:spPr>
        <p:txBody>
          <a:bodyPr wrap="square" lIns="0" tIns="0" rIns="0" bIns="0" rtlCol="0"/>
          <a:lstStyle/>
          <a:p>
            <a:endParaRPr/>
          </a:p>
        </p:txBody>
      </p:sp>
      <p:sp>
        <p:nvSpPr>
          <p:cNvPr id="30" name="object 30"/>
          <p:cNvSpPr/>
          <p:nvPr/>
        </p:nvSpPr>
        <p:spPr>
          <a:xfrm>
            <a:off x="4477308" y="6191369"/>
            <a:ext cx="64473" cy="0"/>
          </a:xfrm>
          <a:custGeom>
            <a:avLst/>
            <a:gdLst/>
            <a:ahLst/>
            <a:cxnLst/>
            <a:rect l="l" t="t" r="r" b="b"/>
            <a:pathLst>
              <a:path w="67945">
                <a:moveTo>
                  <a:pt x="0" y="0"/>
                </a:moveTo>
                <a:lnTo>
                  <a:pt x="67894" y="0"/>
                </a:lnTo>
              </a:path>
            </a:pathLst>
          </a:custGeom>
          <a:ln w="22631">
            <a:solidFill>
              <a:srgbClr val="231F20"/>
            </a:solidFill>
          </a:ln>
        </p:spPr>
        <p:txBody>
          <a:bodyPr wrap="square" lIns="0" tIns="0" rIns="0" bIns="0" rtlCol="0"/>
          <a:lstStyle/>
          <a:p>
            <a:endParaRPr/>
          </a:p>
        </p:txBody>
      </p:sp>
      <p:sp>
        <p:nvSpPr>
          <p:cNvPr id="31" name="object 31"/>
          <p:cNvSpPr/>
          <p:nvPr/>
        </p:nvSpPr>
        <p:spPr>
          <a:xfrm>
            <a:off x="4488020" y="6201206"/>
            <a:ext cx="0" cy="62188"/>
          </a:xfrm>
          <a:custGeom>
            <a:avLst/>
            <a:gdLst/>
            <a:ahLst/>
            <a:cxnLst/>
            <a:rect l="l" t="t" r="r" b="b"/>
            <a:pathLst>
              <a:path h="68579">
                <a:moveTo>
                  <a:pt x="0" y="68402"/>
                </a:moveTo>
                <a:lnTo>
                  <a:pt x="0" y="0"/>
                </a:lnTo>
              </a:path>
            </a:pathLst>
          </a:custGeom>
          <a:ln w="22606">
            <a:solidFill>
              <a:srgbClr val="231F20"/>
            </a:solidFill>
          </a:ln>
        </p:spPr>
        <p:txBody>
          <a:bodyPr wrap="square" lIns="0" tIns="0" rIns="0" bIns="0" rtlCol="0"/>
          <a:lstStyle/>
          <a:p>
            <a:endParaRPr/>
          </a:p>
        </p:txBody>
      </p:sp>
      <p:sp>
        <p:nvSpPr>
          <p:cNvPr id="32" name="object 32"/>
          <p:cNvSpPr/>
          <p:nvPr/>
        </p:nvSpPr>
        <p:spPr>
          <a:xfrm>
            <a:off x="4391371" y="6232429"/>
            <a:ext cx="87973" cy="0"/>
          </a:xfrm>
          <a:custGeom>
            <a:avLst/>
            <a:gdLst/>
            <a:ahLst/>
            <a:cxnLst/>
            <a:rect l="l" t="t" r="r" b="b"/>
            <a:pathLst>
              <a:path w="92710">
                <a:moveTo>
                  <a:pt x="0" y="0"/>
                </a:moveTo>
                <a:lnTo>
                  <a:pt x="92163" y="0"/>
                </a:lnTo>
              </a:path>
            </a:pathLst>
          </a:custGeom>
          <a:ln w="22631">
            <a:solidFill>
              <a:srgbClr val="231F20"/>
            </a:solidFill>
          </a:ln>
        </p:spPr>
        <p:txBody>
          <a:bodyPr wrap="square" lIns="0" tIns="0" rIns="0" bIns="0" rtlCol="0"/>
          <a:lstStyle/>
          <a:p>
            <a:endParaRPr/>
          </a:p>
        </p:txBody>
      </p:sp>
      <p:sp>
        <p:nvSpPr>
          <p:cNvPr id="33" name="object 33"/>
          <p:cNvSpPr/>
          <p:nvPr/>
        </p:nvSpPr>
        <p:spPr>
          <a:xfrm>
            <a:off x="4359074" y="6037405"/>
            <a:ext cx="0" cy="103071"/>
          </a:xfrm>
          <a:custGeom>
            <a:avLst/>
            <a:gdLst/>
            <a:ahLst/>
            <a:cxnLst/>
            <a:rect l="l" t="t" r="r" b="b"/>
            <a:pathLst>
              <a:path h="113665">
                <a:moveTo>
                  <a:pt x="0" y="113207"/>
                </a:moveTo>
                <a:lnTo>
                  <a:pt x="0" y="0"/>
                </a:lnTo>
              </a:path>
            </a:pathLst>
          </a:custGeom>
          <a:ln w="22644">
            <a:solidFill>
              <a:srgbClr val="231F20"/>
            </a:solidFill>
          </a:ln>
        </p:spPr>
        <p:txBody>
          <a:bodyPr wrap="square" lIns="0" tIns="0" rIns="0" bIns="0" rtlCol="0"/>
          <a:lstStyle/>
          <a:p>
            <a:endParaRPr/>
          </a:p>
        </p:txBody>
      </p:sp>
      <p:sp>
        <p:nvSpPr>
          <p:cNvPr id="34" name="object 34"/>
          <p:cNvSpPr/>
          <p:nvPr/>
        </p:nvSpPr>
        <p:spPr>
          <a:xfrm>
            <a:off x="4305434" y="6006588"/>
            <a:ext cx="43384" cy="0"/>
          </a:xfrm>
          <a:custGeom>
            <a:avLst/>
            <a:gdLst/>
            <a:ahLst/>
            <a:cxnLst/>
            <a:rect l="l" t="t" r="r" b="b"/>
            <a:pathLst>
              <a:path w="45720">
                <a:moveTo>
                  <a:pt x="0" y="0"/>
                </a:moveTo>
                <a:lnTo>
                  <a:pt x="45212" y="0"/>
                </a:lnTo>
              </a:path>
            </a:pathLst>
          </a:custGeom>
          <a:ln w="22555">
            <a:solidFill>
              <a:srgbClr val="231F20"/>
            </a:solidFill>
          </a:ln>
        </p:spPr>
        <p:txBody>
          <a:bodyPr wrap="square" lIns="0" tIns="0" rIns="0" bIns="0" rtlCol="0"/>
          <a:lstStyle/>
          <a:p>
            <a:endParaRPr/>
          </a:p>
        </p:txBody>
      </p:sp>
      <p:sp>
        <p:nvSpPr>
          <p:cNvPr id="35" name="object 35"/>
          <p:cNvSpPr/>
          <p:nvPr/>
        </p:nvSpPr>
        <p:spPr>
          <a:xfrm>
            <a:off x="4316184" y="6037351"/>
            <a:ext cx="0" cy="41459"/>
          </a:xfrm>
          <a:custGeom>
            <a:avLst/>
            <a:gdLst/>
            <a:ahLst/>
            <a:cxnLst/>
            <a:rect l="l" t="t" r="r" b="b"/>
            <a:pathLst>
              <a:path h="45720">
                <a:moveTo>
                  <a:pt x="0" y="45351"/>
                </a:moveTo>
                <a:lnTo>
                  <a:pt x="0" y="0"/>
                </a:lnTo>
              </a:path>
            </a:pathLst>
          </a:custGeom>
          <a:ln w="22631">
            <a:solidFill>
              <a:srgbClr val="231F20"/>
            </a:solidFill>
          </a:ln>
        </p:spPr>
        <p:txBody>
          <a:bodyPr wrap="square" lIns="0" tIns="0" rIns="0" bIns="0" rtlCol="0"/>
          <a:lstStyle/>
          <a:p>
            <a:endParaRPr/>
          </a:p>
        </p:txBody>
      </p:sp>
      <p:sp>
        <p:nvSpPr>
          <p:cNvPr id="36" name="object 36"/>
          <p:cNvSpPr/>
          <p:nvPr/>
        </p:nvSpPr>
        <p:spPr>
          <a:xfrm>
            <a:off x="4337623" y="6016449"/>
            <a:ext cx="0" cy="41459"/>
          </a:xfrm>
          <a:custGeom>
            <a:avLst/>
            <a:gdLst/>
            <a:ahLst/>
            <a:cxnLst/>
            <a:rect l="l" t="t" r="r" b="b"/>
            <a:pathLst>
              <a:path h="45720">
                <a:moveTo>
                  <a:pt x="0" y="45719"/>
                </a:moveTo>
                <a:lnTo>
                  <a:pt x="0" y="0"/>
                </a:lnTo>
              </a:path>
            </a:pathLst>
          </a:custGeom>
          <a:ln w="22631">
            <a:solidFill>
              <a:srgbClr val="231F20"/>
            </a:solidFill>
          </a:ln>
        </p:spPr>
        <p:txBody>
          <a:bodyPr wrap="square" lIns="0" tIns="0" rIns="0" bIns="0" rtlCol="0"/>
          <a:lstStyle/>
          <a:p>
            <a:endParaRPr/>
          </a:p>
        </p:txBody>
      </p:sp>
      <p:sp>
        <p:nvSpPr>
          <p:cNvPr id="37" name="object 37"/>
          <p:cNvSpPr/>
          <p:nvPr/>
        </p:nvSpPr>
        <p:spPr>
          <a:xfrm>
            <a:off x="4305904" y="6047672"/>
            <a:ext cx="63268" cy="0"/>
          </a:xfrm>
          <a:custGeom>
            <a:avLst/>
            <a:gdLst/>
            <a:ahLst/>
            <a:cxnLst/>
            <a:rect l="l" t="t" r="r" b="b"/>
            <a:pathLst>
              <a:path w="66675">
                <a:moveTo>
                  <a:pt x="0" y="0"/>
                </a:moveTo>
                <a:lnTo>
                  <a:pt x="66205" y="0"/>
                </a:lnTo>
              </a:path>
            </a:pathLst>
          </a:custGeom>
          <a:ln w="22567">
            <a:solidFill>
              <a:srgbClr val="231F20"/>
            </a:solidFill>
          </a:ln>
        </p:spPr>
        <p:txBody>
          <a:bodyPr wrap="square" lIns="0" tIns="0" rIns="0" bIns="0" rtlCol="0"/>
          <a:lstStyle/>
          <a:p>
            <a:endParaRPr/>
          </a:p>
        </p:txBody>
      </p:sp>
      <p:sp>
        <p:nvSpPr>
          <p:cNvPr id="38" name="object 38"/>
          <p:cNvSpPr/>
          <p:nvPr/>
        </p:nvSpPr>
        <p:spPr>
          <a:xfrm>
            <a:off x="4176559" y="6252897"/>
            <a:ext cx="172331" cy="0"/>
          </a:xfrm>
          <a:custGeom>
            <a:avLst/>
            <a:gdLst/>
            <a:ahLst/>
            <a:cxnLst/>
            <a:rect l="l" t="t" r="r" b="b"/>
            <a:pathLst>
              <a:path w="181610">
                <a:moveTo>
                  <a:pt x="0" y="0"/>
                </a:moveTo>
                <a:lnTo>
                  <a:pt x="181089" y="0"/>
                </a:lnTo>
              </a:path>
            </a:pathLst>
          </a:custGeom>
          <a:ln w="22517">
            <a:solidFill>
              <a:srgbClr val="231F20"/>
            </a:solidFill>
          </a:ln>
        </p:spPr>
        <p:txBody>
          <a:bodyPr wrap="square" lIns="0" tIns="0" rIns="0" bIns="0" rtlCol="0"/>
          <a:lstStyle/>
          <a:p>
            <a:endParaRPr/>
          </a:p>
        </p:txBody>
      </p:sp>
      <p:sp>
        <p:nvSpPr>
          <p:cNvPr id="39" name="object 39"/>
          <p:cNvSpPr/>
          <p:nvPr/>
        </p:nvSpPr>
        <p:spPr>
          <a:xfrm>
            <a:off x="4208723" y="6258883"/>
            <a:ext cx="0" cy="25336"/>
          </a:xfrm>
          <a:custGeom>
            <a:avLst/>
            <a:gdLst/>
            <a:ahLst/>
            <a:cxnLst/>
            <a:rect l="l" t="t" r="r" b="b"/>
            <a:pathLst>
              <a:path h="27940">
                <a:moveTo>
                  <a:pt x="-11277" y="13684"/>
                </a:moveTo>
                <a:lnTo>
                  <a:pt x="11277" y="13684"/>
                </a:lnTo>
              </a:path>
            </a:pathLst>
          </a:custGeom>
          <a:ln w="27368">
            <a:solidFill>
              <a:srgbClr val="231F20"/>
            </a:solidFill>
          </a:ln>
        </p:spPr>
        <p:txBody>
          <a:bodyPr wrap="square" lIns="0" tIns="0" rIns="0" bIns="0" rtlCol="0"/>
          <a:lstStyle/>
          <a:p>
            <a:endParaRPr/>
          </a:p>
        </p:txBody>
      </p:sp>
      <p:sp>
        <p:nvSpPr>
          <p:cNvPr id="40" name="object 40"/>
          <p:cNvSpPr/>
          <p:nvPr/>
        </p:nvSpPr>
        <p:spPr>
          <a:xfrm>
            <a:off x="4219474" y="6294049"/>
            <a:ext cx="65076" cy="0"/>
          </a:xfrm>
          <a:custGeom>
            <a:avLst/>
            <a:gdLst/>
            <a:ahLst/>
            <a:cxnLst/>
            <a:rect l="l" t="t" r="r" b="b"/>
            <a:pathLst>
              <a:path w="68579">
                <a:moveTo>
                  <a:pt x="0" y="0"/>
                </a:moveTo>
                <a:lnTo>
                  <a:pt x="67957" y="0"/>
                </a:lnTo>
              </a:path>
            </a:pathLst>
          </a:custGeom>
          <a:ln w="22593">
            <a:solidFill>
              <a:srgbClr val="231F20"/>
            </a:solidFill>
          </a:ln>
        </p:spPr>
        <p:txBody>
          <a:bodyPr wrap="square" lIns="0" tIns="0" rIns="0" bIns="0" rtlCol="0"/>
          <a:lstStyle/>
          <a:p>
            <a:endParaRPr/>
          </a:p>
        </p:txBody>
      </p:sp>
      <p:sp>
        <p:nvSpPr>
          <p:cNvPr id="41" name="object 41"/>
          <p:cNvSpPr/>
          <p:nvPr/>
        </p:nvSpPr>
        <p:spPr>
          <a:xfrm>
            <a:off x="4219486" y="6300423"/>
            <a:ext cx="43384" cy="65643"/>
          </a:xfrm>
          <a:custGeom>
            <a:avLst/>
            <a:gdLst/>
            <a:ahLst/>
            <a:cxnLst/>
            <a:rect l="l" t="t" r="r" b="b"/>
            <a:pathLst>
              <a:path w="45720" h="72390">
                <a:moveTo>
                  <a:pt x="45313" y="72199"/>
                </a:moveTo>
                <a:lnTo>
                  <a:pt x="0" y="72199"/>
                </a:lnTo>
                <a:lnTo>
                  <a:pt x="0" y="0"/>
                </a:lnTo>
                <a:lnTo>
                  <a:pt x="45313" y="0"/>
                </a:lnTo>
                <a:lnTo>
                  <a:pt x="45313" y="72199"/>
                </a:lnTo>
                <a:close/>
              </a:path>
            </a:pathLst>
          </a:custGeom>
          <a:solidFill>
            <a:srgbClr val="231F20"/>
          </a:solidFill>
        </p:spPr>
        <p:txBody>
          <a:bodyPr wrap="square" lIns="0" tIns="0" rIns="0" bIns="0" rtlCol="0"/>
          <a:lstStyle/>
          <a:p>
            <a:endParaRPr/>
          </a:p>
        </p:txBody>
      </p:sp>
      <p:sp>
        <p:nvSpPr>
          <p:cNvPr id="42" name="object 42"/>
          <p:cNvSpPr/>
          <p:nvPr/>
        </p:nvSpPr>
        <p:spPr>
          <a:xfrm>
            <a:off x="4176523" y="6335120"/>
            <a:ext cx="128947" cy="0"/>
          </a:xfrm>
          <a:custGeom>
            <a:avLst/>
            <a:gdLst/>
            <a:ahLst/>
            <a:cxnLst/>
            <a:rect l="l" t="t" r="r" b="b"/>
            <a:pathLst>
              <a:path w="135889">
                <a:moveTo>
                  <a:pt x="0" y="0"/>
                </a:moveTo>
                <a:lnTo>
                  <a:pt x="135813" y="0"/>
                </a:lnTo>
              </a:path>
            </a:pathLst>
          </a:custGeom>
          <a:ln w="22720">
            <a:solidFill>
              <a:srgbClr val="231F20"/>
            </a:solidFill>
          </a:ln>
        </p:spPr>
        <p:txBody>
          <a:bodyPr wrap="square" lIns="0" tIns="0" rIns="0" bIns="0" rtlCol="0"/>
          <a:lstStyle/>
          <a:p>
            <a:endParaRPr/>
          </a:p>
        </p:txBody>
      </p:sp>
      <p:sp>
        <p:nvSpPr>
          <p:cNvPr id="43" name="object 43"/>
          <p:cNvSpPr/>
          <p:nvPr/>
        </p:nvSpPr>
        <p:spPr>
          <a:xfrm>
            <a:off x="4133526" y="6294025"/>
            <a:ext cx="43384" cy="0"/>
          </a:xfrm>
          <a:custGeom>
            <a:avLst/>
            <a:gdLst/>
            <a:ahLst/>
            <a:cxnLst/>
            <a:rect l="l" t="t" r="r" b="b"/>
            <a:pathLst>
              <a:path w="45720">
                <a:moveTo>
                  <a:pt x="0" y="0"/>
                </a:moveTo>
                <a:lnTo>
                  <a:pt x="45300" y="0"/>
                </a:lnTo>
              </a:path>
            </a:pathLst>
          </a:custGeom>
          <a:ln w="22631">
            <a:solidFill>
              <a:srgbClr val="231F20"/>
            </a:solidFill>
          </a:ln>
        </p:spPr>
        <p:txBody>
          <a:bodyPr wrap="square" lIns="0" tIns="0" rIns="0" bIns="0" rtlCol="0"/>
          <a:lstStyle/>
          <a:p>
            <a:endParaRPr/>
          </a:p>
        </p:txBody>
      </p:sp>
      <p:sp>
        <p:nvSpPr>
          <p:cNvPr id="44" name="object 44"/>
          <p:cNvSpPr/>
          <p:nvPr/>
        </p:nvSpPr>
        <p:spPr>
          <a:xfrm>
            <a:off x="4165749" y="6302869"/>
            <a:ext cx="0" cy="22457"/>
          </a:xfrm>
          <a:custGeom>
            <a:avLst/>
            <a:gdLst/>
            <a:ahLst/>
            <a:cxnLst/>
            <a:rect l="l" t="t" r="r" b="b"/>
            <a:pathLst>
              <a:path h="24765">
                <a:moveTo>
                  <a:pt x="-11328" y="12109"/>
                </a:moveTo>
                <a:lnTo>
                  <a:pt x="11328" y="12109"/>
                </a:lnTo>
              </a:path>
            </a:pathLst>
          </a:custGeom>
          <a:ln w="24218">
            <a:solidFill>
              <a:srgbClr val="231F20"/>
            </a:solidFill>
          </a:ln>
        </p:spPr>
        <p:txBody>
          <a:bodyPr wrap="square" lIns="0" tIns="0" rIns="0" bIns="0" rtlCol="0"/>
          <a:lstStyle/>
          <a:p>
            <a:endParaRPr/>
          </a:p>
        </p:txBody>
      </p:sp>
      <p:sp>
        <p:nvSpPr>
          <p:cNvPr id="45" name="object 45"/>
          <p:cNvSpPr/>
          <p:nvPr/>
        </p:nvSpPr>
        <p:spPr>
          <a:xfrm>
            <a:off x="4144275" y="6324834"/>
            <a:ext cx="0" cy="41459"/>
          </a:xfrm>
          <a:custGeom>
            <a:avLst/>
            <a:gdLst/>
            <a:ahLst/>
            <a:cxnLst/>
            <a:rect l="l" t="t" r="r" b="b"/>
            <a:pathLst>
              <a:path h="45720">
                <a:moveTo>
                  <a:pt x="0" y="45275"/>
                </a:moveTo>
                <a:lnTo>
                  <a:pt x="0" y="0"/>
                </a:lnTo>
              </a:path>
            </a:pathLst>
          </a:custGeom>
          <a:ln w="22631">
            <a:solidFill>
              <a:srgbClr val="231F20"/>
            </a:solidFill>
          </a:ln>
        </p:spPr>
        <p:txBody>
          <a:bodyPr wrap="square" lIns="0" tIns="0" rIns="0" bIns="0" rtlCol="0"/>
          <a:lstStyle/>
          <a:p>
            <a:endParaRPr/>
          </a:p>
        </p:txBody>
      </p:sp>
      <p:sp>
        <p:nvSpPr>
          <p:cNvPr id="46" name="object 46"/>
          <p:cNvSpPr/>
          <p:nvPr/>
        </p:nvSpPr>
        <p:spPr>
          <a:xfrm>
            <a:off x="4133526" y="6355836"/>
            <a:ext cx="64473" cy="0"/>
          </a:xfrm>
          <a:custGeom>
            <a:avLst/>
            <a:gdLst/>
            <a:ahLst/>
            <a:cxnLst/>
            <a:rect l="l" t="t" r="r" b="b"/>
            <a:pathLst>
              <a:path w="67945">
                <a:moveTo>
                  <a:pt x="0" y="0"/>
                </a:moveTo>
                <a:lnTo>
                  <a:pt x="67932" y="0"/>
                </a:lnTo>
              </a:path>
            </a:pathLst>
          </a:custGeom>
          <a:ln w="23063">
            <a:solidFill>
              <a:srgbClr val="231F20"/>
            </a:solidFill>
          </a:ln>
        </p:spPr>
        <p:txBody>
          <a:bodyPr wrap="square" lIns="0" tIns="0" rIns="0" bIns="0" rtlCol="0"/>
          <a:lstStyle/>
          <a:p>
            <a:endParaRPr/>
          </a:p>
        </p:txBody>
      </p:sp>
      <p:sp>
        <p:nvSpPr>
          <p:cNvPr id="47" name="object 47"/>
          <p:cNvSpPr/>
          <p:nvPr/>
        </p:nvSpPr>
        <p:spPr>
          <a:xfrm>
            <a:off x="4369872" y="6006532"/>
            <a:ext cx="64473" cy="0"/>
          </a:xfrm>
          <a:custGeom>
            <a:avLst/>
            <a:gdLst/>
            <a:ahLst/>
            <a:cxnLst/>
            <a:rect l="l" t="t" r="r" b="b"/>
            <a:pathLst>
              <a:path w="67945">
                <a:moveTo>
                  <a:pt x="0" y="0"/>
                </a:moveTo>
                <a:lnTo>
                  <a:pt x="67906" y="0"/>
                </a:lnTo>
              </a:path>
            </a:pathLst>
          </a:custGeom>
          <a:ln w="22644">
            <a:solidFill>
              <a:srgbClr val="231F20"/>
            </a:solidFill>
          </a:ln>
        </p:spPr>
        <p:txBody>
          <a:bodyPr wrap="square" lIns="0" tIns="0" rIns="0" bIns="0" rtlCol="0"/>
          <a:lstStyle/>
          <a:p>
            <a:endParaRPr/>
          </a:p>
        </p:txBody>
      </p:sp>
      <p:sp>
        <p:nvSpPr>
          <p:cNvPr id="48" name="object 48"/>
          <p:cNvSpPr/>
          <p:nvPr/>
        </p:nvSpPr>
        <p:spPr>
          <a:xfrm>
            <a:off x="4402071" y="6016725"/>
            <a:ext cx="0" cy="41459"/>
          </a:xfrm>
          <a:custGeom>
            <a:avLst/>
            <a:gdLst/>
            <a:ahLst/>
            <a:cxnLst/>
            <a:rect l="l" t="t" r="r" b="b"/>
            <a:pathLst>
              <a:path h="45720">
                <a:moveTo>
                  <a:pt x="0" y="45389"/>
                </a:moveTo>
                <a:lnTo>
                  <a:pt x="0" y="0"/>
                </a:lnTo>
              </a:path>
            </a:pathLst>
          </a:custGeom>
          <a:ln w="22656">
            <a:solidFill>
              <a:srgbClr val="231F20"/>
            </a:solidFill>
          </a:ln>
        </p:spPr>
        <p:txBody>
          <a:bodyPr wrap="square" lIns="0" tIns="0" rIns="0" bIns="0" rtlCol="0"/>
          <a:lstStyle/>
          <a:p>
            <a:endParaRPr/>
          </a:p>
        </p:txBody>
      </p:sp>
      <p:sp>
        <p:nvSpPr>
          <p:cNvPr id="49" name="object 49"/>
          <p:cNvSpPr/>
          <p:nvPr/>
        </p:nvSpPr>
        <p:spPr>
          <a:xfrm>
            <a:off x="4423535" y="6037364"/>
            <a:ext cx="0" cy="41459"/>
          </a:xfrm>
          <a:custGeom>
            <a:avLst/>
            <a:gdLst/>
            <a:ahLst/>
            <a:cxnLst/>
            <a:rect l="l" t="t" r="r" b="b"/>
            <a:pathLst>
              <a:path h="45720">
                <a:moveTo>
                  <a:pt x="0" y="45288"/>
                </a:moveTo>
                <a:lnTo>
                  <a:pt x="0" y="0"/>
                </a:lnTo>
              </a:path>
            </a:pathLst>
          </a:custGeom>
          <a:ln w="22606">
            <a:solidFill>
              <a:srgbClr val="231F20"/>
            </a:solidFill>
          </a:ln>
        </p:spPr>
        <p:txBody>
          <a:bodyPr wrap="square" lIns="0" tIns="0" rIns="0" bIns="0" rtlCol="0"/>
          <a:lstStyle/>
          <a:p>
            <a:endParaRPr/>
          </a:p>
        </p:txBody>
      </p:sp>
      <p:sp>
        <p:nvSpPr>
          <p:cNvPr id="50" name="object 50"/>
          <p:cNvSpPr/>
          <p:nvPr/>
        </p:nvSpPr>
        <p:spPr>
          <a:xfrm>
            <a:off x="4433550" y="6068163"/>
            <a:ext cx="65678" cy="0"/>
          </a:xfrm>
          <a:custGeom>
            <a:avLst/>
            <a:gdLst/>
            <a:ahLst/>
            <a:cxnLst/>
            <a:rect l="l" t="t" r="r" b="b"/>
            <a:pathLst>
              <a:path w="69214">
                <a:moveTo>
                  <a:pt x="0" y="0"/>
                </a:moveTo>
                <a:lnTo>
                  <a:pt x="68719" y="0"/>
                </a:lnTo>
              </a:path>
            </a:pathLst>
          </a:custGeom>
          <a:ln w="22631">
            <a:solidFill>
              <a:srgbClr val="231F20"/>
            </a:solidFill>
          </a:ln>
        </p:spPr>
        <p:txBody>
          <a:bodyPr wrap="square" lIns="0" tIns="0" rIns="0" bIns="0" rtlCol="0"/>
          <a:lstStyle/>
          <a:p>
            <a:endParaRPr/>
          </a:p>
        </p:txBody>
      </p:sp>
      <p:sp>
        <p:nvSpPr>
          <p:cNvPr id="51" name="object 51"/>
          <p:cNvSpPr/>
          <p:nvPr/>
        </p:nvSpPr>
        <p:spPr>
          <a:xfrm>
            <a:off x="4477283" y="6047638"/>
            <a:ext cx="107856" cy="0"/>
          </a:xfrm>
          <a:custGeom>
            <a:avLst/>
            <a:gdLst/>
            <a:ahLst/>
            <a:cxnLst/>
            <a:rect l="l" t="t" r="r" b="b"/>
            <a:pathLst>
              <a:path w="113664">
                <a:moveTo>
                  <a:pt x="0" y="0"/>
                </a:moveTo>
                <a:lnTo>
                  <a:pt x="113182" y="0"/>
                </a:lnTo>
              </a:path>
            </a:pathLst>
          </a:custGeom>
          <a:ln w="22656">
            <a:solidFill>
              <a:srgbClr val="231F20"/>
            </a:solidFill>
          </a:ln>
        </p:spPr>
        <p:txBody>
          <a:bodyPr wrap="square" lIns="0" tIns="0" rIns="0" bIns="0" rtlCol="0"/>
          <a:lstStyle/>
          <a:p>
            <a:endParaRPr/>
          </a:p>
        </p:txBody>
      </p:sp>
      <p:sp>
        <p:nvSpPr>
          <p:cNvPr id="52" name="object 52"/>
          <p:cNvSpPr/>
          <p:nvPr/>
        </p:nvSpPr>
        <p:spPr>
          <a:xfrm>
            <a:off x="4477308" y="6006588"/>
            <a:ext cx="86165" cy="0"/>
          </a:xfrm>
          <a:custGeom>
            <a:avLst/>
            <a:gdLst/>
            <a:ahLst/>
            <a:cxnLst/>
            <a:rect l="l" t="t" r="r" b="b"/>
            <a:pathLst>
              <a:path w="90804">
                <a:moveTo>
                  <a:pt x="0" y="0"/>
                </a:moveTo>
                <a:lnTo>
                  <a:pt x="90500" y="0"/>
                </a:lnTo>
              </a:path>
            </a:pathLst>
          </a:custGeom>
          <a:ln w="22593">
            <a:solidFill>
              <a:srgbClr val="231F20"/>
            </a:solidFill>
          </a:ln>
        </p:spPr>
        <p:txBody>
          <a:bodyPr wrap="square" lIns="0" tIns="0" rIns="0" bIns="0" rtlCol="0"/>
          <a:lstStyle/>
          <a:p>
            <a:endParaRPr/>
          </a:p>
        </p:txBody>
      </p:sp>
      <p:sp>
        <p:nvSpPr>
          <p:cNvPr id="53" name="object 53"/>
          <p:cNvSpPr/>
          <p:nvPr/>
        </p:nvSpPr>
        <p:spPr>
          <a:xfrm>
            <a:off x="4530982" y="5996316"/>
            <a:ext cx="0" cy="82342"/>
          </a:xfrm>
          <a:custGeom>
            <a:avLst/>
            <a:gdLst/>
            <a:ahLst/>
            <a:cxnLst/>
            <a:rect l="l" t="t" r="r" b="b"/>
            <a:pathLst>
              <a:path h="90804">
                <a:moveTo>
                  <a:pt x="0" y="90322"/>
                </a:moveTo>
                <a:lnTo>
                  <a:pt x="0" y="0"/>
                </a:lnTo>
              </a:path>
            </a:pathLst>
          </a:custGeom>
          <a:ln w="22593">
            <a:solidFill>
              <a:srgbClr val="231F20"/>
            </a:solidFill>
          </a:ln>
        </p:spPr>
        <p:txBody>
          <a:bodyPr wrap="square" lIns="0" tIns="0" rIns="0" bIns="0" rtlCol="0"/>
          <a:lstStyle/>
          <a:p>
            <a:endParaRPr/>
          </a:p>
        </p:txBody>
      </p:sp>
      <p:sp>
        <p:nvSpPr>
          <p:cNvPr id="54" name="object 54"/>
          <p:cNvSpPr/>
          <p:nvPr/>
        </p:nvSpPr>
        <p:spPr>
          <a:xfrm>
            <a:off x="4380356" y="6057890"/>
            <a:ext cx="0" cy="41459"/>
          </a:xfrm>
          <a:custGeom>
            <a:avLst/>
            <a:gdLst/>
            <a:ahLst/>
            <a:cxnLst/>
            <a:rect l="l" t="t" r="r" b="b"/>
            <a:pathLst>
              <a:path h="45720">
                <a:moveTo>
                  <a:pt x="-11569" y="22631"/>
                </a:moveTo>
                <a:lnTo>
                  <a:pt x="11569" y="22631"/>
                </a:lnTo>
              </a:path>
            </a:pathLst>
          </a:custGeom>
          <a:ln w="45262">
            <a:solidFill>
              <a:srgbClr val="231F20"/>
            </a:solidFill>
          </a:ln>
        </p:spPr>
        <p:txBody>
          <a:bodyPr wrap="square" lIns="0" tIns="0" rIns="0" bIns="0" rtlCol="0"/>
          <a:lstStyle/>
          <a:p>
            <a:endParaRPr/>
          </a:p>
        </p:txBody>
      </p:sp>
      <p:sp>
        <p:nvSpPr>
          <p:cNvPr id="55" name="object 55"/>
          <p:cNvSpPr/>
          <p:nvPr/>
        </p:nvSpPr>
        <p:spPr>
          <a:xfrm>
            <a:off x="4326656" y="6181159"/>
            <a:ext cx="43384" cy="61613"/>
          </a:xfrm>
          <a:custGeom>
            <a:avLst/>
            <a:gdLst/>
            <a:ahLst/>
            <a:cxnLst/>
            <a:rect l="l" t="t" r="r" b="b"/>
            <a:pathLst>
              <a:path w="45720" h="67945">
                <a:moveTo>
                  <a:pt x="45567" y="67830"/>
                </a:moveTo>
                <a:lnTo>
                  <a:pt x="0" y="67830"/>
                </a:lnTo>
                <a:lnTo>
                  <a:pt x="0" y="0"/>
                </a:lnTo>
                <a:lnTo>
                  <a:pt x="45567" y="0"/>
                </a:lnTo>
                <a:lnTo>
                  <a:pt x="45567" y="67830"/>
                </a:lnTo>
                <a:close/>
              </a:path>
            </a:pathLst>
          </a:custGeom>
          <a:solidFill>
            <a:srgbClr val="231F20"/>
          </a:solidFill>
        </p:spPr>
        <p:txBody>
          <a:bodyPr wrap="square" lIns="0" tIns="0" rIns="0" bIns="0" rtlCol="0"/>
          <a:lstStyle/>
          <a:p>
            <a:endParaRPr/>
          </a:p>
        </p:txBody>
      </p:sp>
      <p:sp>
        <p:nvSpPr>
          <p:cNvPr id="56" name="object 56"/>
          <p:cNvSpPr/>
          <p:nvPr/>
        </p:nvSpPr>
        <p:spPr>
          <a:xfrm>
            <a:off x="4283875" y="6233137"/>
            <a:ext cx="64473" cy="0"/>
          </a:xfrm>
          <a:custGeom>
            <a:avLst/>
            <a:gdLst/>
            <a:ahLst/>
            <a:cxnLst/>
            <a:rect l="l" t="t" r="r" b="b"/>
            <a:pathLst>
              <a:path w="67945">
                <a:moveTo>
                  <a:pt x="0" y="0"/>
                </a:moveTo>
                <a:lnTo>
                  <a:pt x="67932" y="0"/>
                </a:lnTo>
              </a:path>
            </a:pathLst>
          </a:custGeom>
          <a:ln w="24168">
            <a:solidFill>
              <a:srgbClr val="231F20"/>
            </a:solidFill>
          </a:ln>
        </p:spPr>
        <p:txBody>
          <a:bodyPr wrap="square" lIns="0" tIns="0" rIns="0" bIns="0" rtlCol="0"/>
          <a:lstStyle/>
          <a:p>
            <a:endParaRPr/>
          </a:p>
        </p:txBody>
      </p:sp>
      <p:sp>
        <p:nvSpPr>
          <p:cNvPr id="57" name="object 57"/>
          <p:cNvSpPr/>
          <p:nvPr/>
        </p:nvSpPr>
        <p:spPr>
          <a:xfrm>
            <a:off x="4379946" y="6201616"/>
            <a:ext cx="0" cy="20729"/>
          </a:xfrm>
          <a:custGeom>
            <a:avLst/>
            <a:gdLst/>
            <a:ahLst/>
            <a:cxnLst/>
            <a:rect l="l" t="t" r="r" b="b"/>
            <a:pathLst>
              <a:path h="22859">
                <a:moveTo>
                  <a:pt x="-11988" y="11322"/>
                </a:moveTo>
                <a:lnTo>
                  <a:pt x="11988" y="11322"/>
                </a:lnTo>
              </a:path>
            </a:pathLst>
          </a:custGeom>
          <a:ln w="22644">
            <a:solidFill>
              <a:srgbClr val="231F20"/>
            </a:solidFill>
          </a:ln>
        </p:spPr>
        <p:txBody>
          <a:bodyPr wrap="square" lIns="0" tIns="0" rIns="0" bIns="0" rtlCol="0"/>
          <a:lstStyle/>
          <a:p>
            <a:endParaRPr/>
          </a:p>
        </p:txBody>
      </p:sp>
      <p:sp>
        <p:nvSpPr>
          <p:cNvPr id="58" name="object 58"/>
          <p:cNvSpPr/>
          <p:nvPr/>
        </p:nvSpPr>
        <p:spPr>
          <a:xfrm>
            <a:off x="4445046" y="6201648"/>
            <a:ext cx="0" cy="24760"/>
          </a:xfrm>
          <a:custGeom>
            <a:avLst/>
            <a:gdLst/>
            <a:ahLst/>
            <a:cxnLst/>
            <a:rect l="l" t="t" r="r" b="b"/>
            <a:pathLst>
              <a:path h="27304">
                <a:moveTo>
                  <a:pt x="-11315" y="13500"/>
                </a:moveTo>
                <a:lnTo>
                  <a:pt x="11315" y="13500"/>
                </a:lnTo>
              </a:path>
            </a:pathLst>
          </a:custGeom>
          <a:ln w="27000">
            <a:solidFill>
              <a:srgbClr val="231F20"/>
            </a:solidFill>
          </a:ln>
        </p:spPr>
        <p:txBody>
          <a:bodyPr wrap="square" lIns="0" tIns="0" rIns="0" bIns="0" rtlCol="0"/>
          <a:lstStyle/>
          <a:p>
            <a:endParaRPr/>
          </a:p>
        </p:txBody>
      </p:sp>
      <p:sp>
        <p:nvSpPr>
          <p:cNvPr id="59" name="object 59"/>
          <p:cNvSpPr/>
          <p:nvPr/>
        </p:nvSpPr>
        <p:spPr>
          <a:xfrm>
            <a:off x="4455796" y="6252909"/>
            <a:ext cx="64473" cy="0"/>
          </a:xfrm>
          <a:custGeom>
            <a:avLst/>
            <a:gdLst/>
            <a:ahLst/>
            <a:cxnLst/>
            <a:rect l="l" t="t" r="r" b="b"/>
            <a:pathLst>
              <a:path w="67945">
                <a:moveTo>
                  <a:pt x="0" y="0"/>
                </a:moveTo>
                <a:lnTo>
                  <a:pt x="67919" y="0"/>
                </a:lnTo>
              </a:path>
            </a:pathLst>
          </a:custGeom>
          <a:ln w="22758">
            <a:solidFill>
              <a:srgbClr val="231F20"/>
            </a:solidFill>
          </a:ln>
        </p:spPr>
        <p:txBody>
          <a:bodyPr wrap="square" lIns="0" tIns="0" rIns="0" bIns="0" rtlCol="0"/>
          <a:lstStyle/>
          <a:p>
            <a:endParaRPr/>
          </a:p>
        </p:txBody>
      </p:sp>
      <p:sp>
        <p:nvSpPr>
          <p:cNvPr id="60" name="object 60"/>
          <p:cNvSpPr/>
          <p:nvPr/>
        </p:nvSpPr>
        <p:spPr>
          <a:xfrm>
            <a:off x="4509495" y="6258686"/>
            <a:ext cx="0" cy="25336"/>
          </a:xfrm>
          <a:custGeom>
            <a:avLst/>
            <a:gdLst/>
            <a:ahLst/>
            <a:cxnLst/>
            <a:rect l="l" t="t" r="r" b="b"/>
            <a:pathLst>
              <a:path h="27940">
                <a:moveTo>
                  <a:pt x="-11322" y="13830"/>
                </a:moveTo>
                <a:lnTo>
                  <a:pt x="11322" y="13830"/>
                </a:lnTo>
              </a:path>
            </a:pathLst>
          </a:custGeom>
          <a:ln w="27660">
            <a:solidFill>
              <a:srgbClr val="231F20"/>
            </a:solidFill>
          </a:ln>
        </p:spPr>
        <p:txBody>
          <a:bodyPr wrap="square" lIns="0" tIns="0" rIns="0" bIns="0" rtlCol="0"/>
          <a:lstStyle/>
          <a:p>
            <a:endParaRPr/>
          </a:p>
        </p:txBody>
      </p:sp>
      <p:sp>
        <p:nvSpPr>
          <p:cNvPr id="61" name="object 61"/>
          <p:cNvSpPr/>
          <p:nvPr/>
        </p:nvSpPr>
        <p:spPr>
          <a:xfrm>
            <a:off x="4208723" y="6160568"/>
            <a:ext cx="0" cy="41459"/>
          </a:xfrm>
          <a:custGeom>
            <a:avLst/>
            <a:gdLst/>
            <a:ahLst/>
            <a:cxnLst/>
            <a:rect l="l" t="t" r="r" b="b"/>
            <a:pathLst>
              <a:path h="45720">
                <a:moveTo>
                  <a:pt x="0" y="45339"/>
                </a:moveTo>
                <a:lnTo>
                  <a:pt x="0" y="0"/>
                </a:lnTo>
              </a:path>
            </a:pathLst>
          </a:custGeom>
          <a:ln w="22656">
            <a:solidFill>
              <a:srgbClr val="231F20"/>
            </a:solidFill>
          </a:ln>
        </p:spPr>
        <p:txBody>
          <a:bodyPr wrap="square" lIns="0" tIns="0" rIns="0" bIns="0" rtlCol="0"/>
          <a:lstStyle/>
          <a:p>
            <a:endParaRPr/>
          </a:p>
        </p:txBody>
      </p:sp>
      <p:sp>
        <p:nvSpPr>
          <p:cNvPr id="62" name="object 62"/>
          <p:cNvSpPr/>
          <p:nvPr/>
        </p:nvSpPr>
        <p:spPr>
          <a:xfrm>
            <a:off x="4165749" y="6160603"/>
            <a:ext cx="0" cy="41459"/>
          </a:xfrm>
          <a:custGeom>
            <a:avLst/>
            <a:gdLst/>
            <a:ahLst/>
            <a:cxnLst/>
            <a:rect l="l" t="t" r="r" b="b"/>
            <a:pathLst>
              <a:path h="45720">
                <a:moveTo>
                  <a:pt x="-11328" y="22612"/>
                </a:moveTo>
                <a:lnTo>
                  <a:pt x="11328" y="22612"/>
                </a:lnTo>
              </a:path>
            </a:pathLst>
          </a:custGeom>
          <a:ln w="45224">
            <a:solidFill>
              <a:srgbClr val="231F20"/>
            </a:solidFill>
          </a:ln>
        </p:spPr>
        <p:txBody>
          <a:bodyPr wrap="square" lIns="0" tIns="0" rIns="0" bIns="0" rtlCol="0"/>
          <a:lstStyle/>
          <a:p>
            <a:endParaRPr/>
          </a:p>
        </p:txBody>
      </p:sp>
      <p:sp>
        <p:nvSpPr>
          <p:cNvPr id="63" name="object 63"/>
          <p:cNvSpPr/>
          <p:nvPr/>
        </p:nvSpPr>
        <p:spPr>
          <a:xfrm>
            <a:off x="4191286" y="6181115"/>
            <a:ext cx="0" cy="20729"/>
          </a:xfrm>
          <a:custGeom>
            <a:avLst/>
            <a:gdLst/>
            <a:ahLst/>
            <a:cxnLst/>
            <a:rect l="l" t="t" r="r" b="b"/>
            <a:pathLst>
              <a:path h="22859">
                <a:moveTo>
                  <a:pt x="-15722" y="11303"/>
                </a:moveTo>
                <a:lnTo>
                  <a:pt x="15722" y="11303"/>
                </a:lnTo>
              </a:path>
            </a:pathLst>
          </a:custGeom>
          <a:ln w="22606">
            <a:solidFill>
              <a:srgbClr val="231F20"/>
            </a:solidFill>
          </a:ln>
        </p:spPr>
        <p:txBody>
          <a:bodyPr wrap="square" lIns="0" tIns="0" rIns="0" bIns="0" rtlCol="0"/>
          <a:lstStyle/>
          <a:p>
            <a:endParaRPr/>
          </a:p>
        </p:txBody>
      </p:sp>
      <p:sp>
        <p:nvSpPr>
          <p:cNvPr id="64" name="object 64"/>
          <p:cNvSpPr/>
          <p:nvPr/>
        </p:nvSpPr>
        <p:spPr>
          <a:xfrm>
            <a:off x="4176536" y="6211848"/>
            <a:ext cx="64473" cy="0"/>
          </a:xfrm>
          <a:custGeom>
            <a:avLst/>
            <a:gdLst/>
            <a:ahLst/>
            <a:cxnLst/>
            <a:rect l="l" t="t" r="r" b="b"/>
            <a:pathLst>
              <a:path w="67945">
                <a:moveTo>
                  <a:pt x="0" y="0"/>
                </a:moveTo>
                <a:lnTo>
                  <a:pt x="67881" y="0"/>
                </a:lnTo>
              </a:path>
            </a:pathLst>
          </a:custGeom>
          <a:ln w="22606">
            <a:solidFill>
              <a:srgbClr val="231F20"/>
            </a:solidFill>
          </a:ln>
        </p:spPr>
        <p:txBody>
          <a:bodyPr wrap="square" lIns="0" tIns="0" rIns="0" bIns="0" rtlCol="0"/>
          <a:lstStyle/>
          <a:p>
            <a:endParaRPr/>
          </a:p>
        </p:txBody>
      </p:sp>
      <p:sp>
        <p:nvSpPr>
          <p:cNvPr id="65" name="object 65"/>
          <p:cNvSpPr/>
          <p:nvPr/>
        </p:nvSpPr>
        <p:spPr>
          <a:xfrm>
            <a:off x="4187236" y="6220865"/>
            <a:ext cx="0" cy="23033"/>
          </a:xfrm>
          <a:custGeom>
            <a:avLst/>
            <a:gdLst/>
            <a:ahLst/>
            <a:cxnLst/>
            <a:rect l="l" t="t" r="r" b="b"/>
            <a:pathLst>
              <a:path h="25400">
                <a:moveTo>
                  <a:pt x="-11302" y="12630"/>
                </a:moveTo>
                <a:lnTo>
                  <a:pt x="11302" y="12630"/>
                </a:lnTo>
              </a:path>
            </a:pathLst>
          </a:custGeom>
          <a:ln w="25260">
            <a:solidFill>
              <a:srgbClr val="231F20"/>
            </a:solidFill>
          </a:ln>
        </p:spPr>
        <p:txBody>
          <a:bodyPr wrap="square" lIns="0" tIns="0" rIns="0" bIns="0" rtlCol="0"/>
          <a:lstStyle/>
          <a:p>
            <a:endParaRPr/>
          </a:p>
        </p:txBody>
      </p:sp>
      <p:sp>
        <p:nvSpPr>
          <p:cNvPr id="66" name="object 66"/>
          <p:cNvSpPr/>
          <p:nvPr/>
        </p:nvSpPr>
        <p:spPr>
          <a:xfrm>
            <a:off x="4230174" y="6221466"/>
            <a:ext cx="0" cy="23033"/>
          </a:xfrm>
          <a:custGeom>
            <a:avLst/>
            <a:gdLst/>
            <a:ahLst/>
            <a:cxnLst/>
            <a:rect l="l" t="t" r="r" b="b"/>
            <a:pathLst>
              <a:path h="25400">
                <a:moveTo>
                  <a:pt x="-11322" y="12630"/>
                </a:moveTo>
                <a:lnTo>
                  <a:pt x="11322" y="12630"/>
                </a:lnTo>
              </a:path>
            </a:pathLst>
          </a:custGeom>
          <a:ln w="25260">
            <a:solidFill>
              <a:srgbClr val="231F20"/>
            </a:solidFill>
          </a:ln>
        </p:spPr>
        <p:txBody>
          <a:bodyPr wrap="square" lIns="0" tIns="0" rIns="0" bIns="0" rtlCol="0"/>
          <a:lstStyle/>
          <a:p>
            <a:endParaRPr/>
          </a:p>
        </p:txBody>
      </p:sp>
      <p:sp>
        <p:nvSpPr>
          <p:cNvPr id="67" name="object 67"/>
          <p:cNvSpPr/>
          <p:nvPr/>
        </p:nvSpPr>
        <p:spPr>
          <a:xfrm>
            <a:off x="4144275" y="6201607"/>
            <a:ext cx="0" cy="41459"/>
          </a:xfrm>
          <a:custGeom>
            <a:avLst/>
            <a:gdLst/>
            <a:ahLst/>
            <a:cxnLst/>
            <a:rect l="l" t="t" r="r" b="b"/>
            <a:pathLst>
              <a:path h="45720">
                <a:moveTo>
                  <a:pt x="0" y="45300"/>
                </a:moveTo>
                <a:lnTo>
                  <a:pt x="0" y="0"/>
                </a:lnTo>
              </a:path>
            </a:pathLst>
          </a:custGeom>
          <a:ln w="22631">
            <a:solidFill>
              <a:srgbClr val="231F20"/>
            </a:solidFill>
          </a:ln>
        </p:spPr>
        <p:txBody>
          <a:bodyPr wrap="square" lIns="0" tIns="0" rIns="0" bIns="0" rtlCol="0"/>
          <a:lstStyle/>
          <a:p>
            <a:endParaRPr/>
          </a:p>
        </p:txBody>
      </p:sp>
      <p:sp>
        <p:nvSpPr>
          <p:cNvPr id="68" name="object 68"/>
          <p:cNvSpPr/>
          <p:nvPr/>
        </p:nvSpPr>
        <p:spPr>
          <a:xfrm>
            <a:off x="4745889" y="6160592"/>
            <a:ext cx="0" cy="41459"/>
          </a:xfrm>
          <a:custGeom>
            <a:avLst/>
            <a:gdLst/>
            <a:ahLst/>
            <a:cxnLst/>
            <a:rect l="l" t="t" r="r" b="b"/>
            <a:pathLst>
              <a:path h="45720">
                <a:moveTo>
                  <a:pt x="-11328" y="22618"/>
                </a:moveTo>
                <a:lnTo>
                  <a:pt x="11328" y="22618"/>
                </a:lnTo>
              </a:path>
            </a:pathLst>
          </a:custGeom>
          <a:ln w="45237">
            <a:solidFill>
              <a:srgbClr val="231F20"/>
            </a:solidFill>
          </a:ln>
        </p:spPr>
        <p:txBody>
          <a:bodyPr wrap="square" lIns="0" tIns="0" rIns="0" bIns="0" rtlCol="0"/>
          <a:lstStyle/>
          <a:p>
            <a:endParaRPr/>
          </a:p>
        </p:txBody>
      </p:sp>
      <p:sp>
        <p:nvSpPr>
          <p:cNvPr id="69" name="object 69"/>
          <p:cNvSpPr/>
          <p:nvPr/>
        </p:nvSpPr>
        <p:spPr>
          <a:xfrm>
            <a:off x="4702843" y="6180475"/>
            <a:ext cx="0" cy="62764"/>
          </a:xfrm>
          <a:custGeom>
            <a:avLst/>
            <a:gdLst/>
            <a:ahLst/>
            <a:cxnLst/>
            <a:rect l="l" t="t" r="r" b="b"/>
            <a:pathLst>
              <a:path h="69215">
                <a:moveTo>
                  <a:pt x="0" y="68605"/>
                </a:moveTo>
                <a:lnTo>
                  <a:pt x="0" y="0"/>
                </a:lnTo>
              </a:path>
            </a:pathLst>
          </a:custGeom>
          <a:ln w="22606">
            <a:solidFill>
              <a:srgbClr val="231F20"/>
            </a:solidFill>
          </a:ln>
        </p:spPr>
        <p:txBody>
          <a:bodyPr wrap="square" lIns="0" tIns="0" rIns="0" bIns="0" rtlCol="0"/>
          <a:lstStyle/>
          <a:p>
            <a:endParaRPr/>
          </a:p>
        </p:txBody>
      </p:sp>
      <p:sp>
        <p:nvSpPr>
          <p:cNvPr id="70" name="object 70"/>
          <p:cNvSpPr/>
          <p:nvPr/>
        </p:nvSpPr>
        <p:spPr>
          <a:xfrm>
            <a:off x="4670654" y="6170858"/>
            <a:ext cx="43384" cy="0"/>
          </a:xfrm>
          <a:custGeom>
            <a:avLst/>
            <a:gdLst/>
            <a:ahLst/>
            <a:cxnLst/>
            <a:rect l="l" t="t" r="r" b="b"/>
            <a:pathLst>
              <a:path w="45720">
                <a:moveTo>
                  <a:pt x="0" y="0"/>
                </a:moveTo>
                <a:lnTo>
                  <a:pt x="45250" y="0"/>
                </a:lnTo>
              </a:path>
            </a:pathLst>
          </a:custGeom>
          <a:ln w="22606">
            <a:solidFill>
              <a:srgbClr val="231F20"/>
            </a:solidFill>
          </a:ln>
        </p:spPr>
        <p:txBody>
          <a:bodyPr wrap="square" lIns="0" tIns="0" rIns="0" bIns="0" rtlCol="0"/>
          <a:lstStyle/>
          <a:p>
            <a:endParaRPr/>
          </a:p>
        </p:txBody>
      </p:sp>
      <p:sp>
        <p:nvSpPr>
          <p:cNvPr id="71" name="object 71"/>
          <p:cNvSpPr/>
          <p:nvPr/>
        </p:nvSpPr>
        <p:spPr>
          <a:xfrm>
            <a:off x="4724186" y="6201607"/>
            <a:ext cx="0" cy="41459"/>
          </a:xfrm>
          <a:custGeom>
            <a:avLst/>
            <a:gdLst/>
            <a:ahLst/>
            <a:cxnLst/>
            <a:rect l="l" t="t" r="r" b="b"/>
            <a:pathLst>
              <a:path h="45720">
                <a:moveTo>
                  <a:pt x="-11493" y="22650"/>
                </a:moveTo>
                <a:lnTo>
                  <a:pt x="11493" y="22650"/>
                </a:lnTo>
              </a:path>
            </a:pathLst>
          </a:custGeom>
          <a:ln w="45300">
            <a:solidFill>
              <a:srgbClr val="231F20"/>
            </a:solidFill>
          </a:ln>
        </p:spPr>
        <p:txBody>
          <a:bodyPr wrap="square" lIns="0" tIns="0" rIns="0" bIns="0" rtlCol="0"/>
          <a:lstStyle/>
          <a:p>
            <a:endParaRPr/>
          </a:p>
        </p:txBody>
      </p:sp>
      <p:sp>
        <p:nvSpPr>
          <p:cNvPr id="72" name="object 72"/>
          <p:cNvSpPr/>
          <p:nvPr/>
        </p:nvSpPr>
        <p:spPr>
          <a:xfrm>
            <a:off x="4659916" y="6221842"/>
            <a:ext cx="0" cy="21305"/>
          </a:xfrm>
          <a:custGeom>
            <a:avLst/>
            <a:gdLst/>
            <a:ahLst/>
            <a:cxnLst/>
            <a:rect l="l" t="t" r="r" b="b"/>
            <a:pathLst>
              <a:path h="23495">
                <a:moveTo>
                  <a:pt x="-11322" y="11493"/>
                </a:moveTo>
                <a:lnTo>
                  <a:pt x="11322" y="11493"/>
                </a:lnTo>
              </a:path>
            </a:pathLst>
          </a:custGeom>
          <a:ln w="22987">
            <a:solidFill>
              <a:srgbClr val="231F20"/>
            </a:solidFill>
          </a:ln>
        </p:spPr>
        <p:txBody>
          <a:bodyPr wrap="square" lIns="0" tIns="0" rIns="0" bIns="0" rtlCol="0"/>
          <a:lstStyle/>
          <a:p>
            <a:endParaRPr/>
          </a:p>
        </p:txBody>
      </p:sp>
      <p:sp>
        <p:nvSpPr>
          <p:cNvPr id="73" name="object 73"/>
          <p:cNvSpPr/>
          <p:nvPr/>
        </p:nvSpPr>
        <p:spPr>
          <a:xfrm>
            <a:off x="4681392" y="6242690"/>
            <a:ext cx="0" cy="41459"/>
          </a:xfrm>
          <a:custGeom>
            <a:avLst/>
            <a:gdLst/>
            <a:ahLst/>
            <a:cxnLst/>
            <a:rect l="l" t="t" r="r" b="b"/>
            <a:pathLst>
              <a:path h="45720">
                <a:moveTo>
                  <a:pt x="0" y="45300"/>
                </a:moveTo>
                <a:lnTo>
                  <a:pt x="0" y="0"/>
                </a:lnTo>
              </a:path>
            </a:pathLst>
          </a:custGeom>
          <a:ln w="22631">
            <a:solidFill>
              <a:srgbClr val="231F20"/>
            </a:solidFill>
          </a:ln>
        </p:spPr>
        <p:txBody>
          <a:bodyPr wrap="square" lIns="0" tIns="0" rIns="0" bIns="0" rtlCol="0"/>
          <a:lstStyle/>
          <a:p>
            <a:endParaRPr/>
          </a:p>
        </p:txBody>
      </p:sp>
      <p:sp>
        <p:nvSpPr>
          <p:cNvPr id="74" name="object 74"/>
          <p:cNvSpPr/>
          <p:nvPr/>
        </p:nvSpPr>
        <p:spPr>
          <a:xfrm>
            <a:off x="4724366" y="6263227"/>
            <a:ext cx="0" cy="41459"/>
          </a:xfrm>
          <a:custGeom>
            <a:avLst/>
            <a:gdLst/>
            <a:ahLst/>
            <a:cxnLst/>
            <a:rect l="l" t="t" r="r" b="b"/>
            <a:pathLst>
              <a:path h="45720">
                <a:moveTo>
                  <a:pt x="-11347" y="22631"/>
                </a:moveTo>
                <a:lnTo>
                  <a:pt x="11347" y="22631"/>
                </a:lnTo>
              </a:path>
            </a:pathLst>
          </a:custGeom>
          <a:ln w="45262">
            <a:solidFill>
              <a:srgbClr val="231F20"/>
            </a:solidFill>
          </a:ln>
        </p:spPr>
        <p:txBody>
          <a:bodyPr wrap="square" lIns="0" tIns="0" rIns="0" bIns="0" rtlCol="0"/>
          <a:lstStyle/>
          <a:p>
            <a:endParaRPr/>
          </a:p>
        </p:txBody>
      </p:sp>
      <p:sp>
        <p:nvSpPr>
          <p:cNvPr id="75" name="object 75"/>
          <p:cNvSpPr/>
          <p:nvPr/>
        </p:nvSpPr>
        <p:spPr>
          <a:xfrm>
            <a:off x="4745829" y="6283774"/>
            <a:ext cx="0" cy="41459"/>
          </a:xfrm>
          <a:custGeom>
            <a:avLst/>
            <a:gdLst/>
            <a:ahLst/>
            <a:cxnLst/>
            <a:rect l="l" t="t" r="r" b="b"/>
            <a:pathLst>
              <a:path h="45720">
                <a:moveTo>
                  <a:pt x="0" y="45275"/>
                </a:moveTo>
                <a:lnTo>
                  <a:pt x="0" y="0"/>
                </a:lnTo>
              </a:path>
            </a:pathLst>
          </a:custGeom>
          <a:ln w="22631">
            <a:solidFill>
              <a:srgbClr val="231F20"/>
            </a:solidFill>
          </a:ln>
        </p:spPr>
        <p:txBody>
          <a:bodyPr wrap="square" lIns="0" tIns="0" rIns="0" bIns="0" rtlCol="0"/>
          <a:lstStyle/>
          <a:p>
            <a:endParaRPr/>
          </a:p>
        </p:txBody>
      </p:sp>
      <p:sp>
        <p:nvSpPr>
          <p:cNvPr id="76" name="object 76"/>
          <p:cNvSpPr/>
          <p:nvPr/>
        </p:nvSpPr>
        <p:spPr>
          <a:xfrm>
            <a:off x="4692142" y="6345371"/>
            <a:ext cx="64473" cy="41459"/>
          </a:xfrm>
          <a:custGeom>
            <a:avLst/>
            <a:gdLst/>
            <a:ahLst/>
            <a:cxnLst/>
            <a:rect l="l" t="t" r="r" b="b"/>
            <a:pathLst>
              <a:path w="67945" h="45720">
                <a:moveTo>
                  <a:pt x="67817" y="45338"/>
                </a:moveTo>
                <a:lnTo>
                  <a:pt x="0" y="45338"/>
                </a:lnTo>
                <a:lnTo>
                  <a:pt x="0" y="0"/>
                </a:lnTo>
                <a:lnTo>
                  <a:pt x="67817" y="0"/>
                </a:lnTo>
                <a:lnTo>
                  <a:pt x="67817" y="45338"/>
                </a:lnTo>
                <a:close/>
              </a:path>
            </a:pathLst>
          </a:custGeom>
          <a:solidFill>
            <a:srgbClr val="231F20"/>
          </a:solidFill>
        </p:spPr>
        <p:txBody>
          <a:bodyPr wrap="square" lIns="0" tIns="0" rIns="0" bIns="0" rtlCol="0"/>
          <a:lstStyle/>
          <a:p>
            <a:endParaRPr/>
          </a:p>
        </p:txBody>
      </p:sp>
      <p:sp>
        <p:nvSpPr>
          <p:cNvPr id="77" name="object 77"/>
          <p:cNvSpPr/>
          <p:nvPr/>
        </p:nvSpPr>
        <p:spPr>
          <a:xfrm>
            <a:off x="4724294" y="6386132"/>
            <a:ext cx="0" cy="41459"/>
          </a:xfrm>
          <a:custGeom>
            <a:avLst/>
            <a:gdLst/>
            <a:ahLst/>
            <a:cxnLst/>
            <a:rect l="l" t="t" r="r" b="b"/>
            <a:pathLst>
              <a:path h="45720">
                <a:moveTo>
                  <a:pt x="0" y="45605"/>
                </a:moveTo>
                <a:lnTo>
                  <a:pt x="0" y="0"/>
                </a:lnTo>
              </a:path>
            </a:pathLst>
          </a:custGeom>
          <a:ln w="22542">
            <a:solidFill>
              <a:srgbClr val="231F20"/>
            </a:solidFill>
          </a:ln>
        </p:spPr>
        <p:txBody>
          <a:bodyPr wrap="square" lIns="0" tIns="0" rIns="0" bIns="0" rtlCol="0"/>
          <a:lstStyle/>
          <a:p>
            <a:endParaRPr/>
          </a:p>
        </p:txBody>
      </p:sp>
      <p:sp>
        <p:nvSpPr>
          <p:cNvPr id="78" name="object 78"/>
          <p:cNvSpPr/>
          <p:nvPr/>
        </p:nvSpPr>
        <p:spPr>
          <a:xfrm>
            <a:off x="4681344" y="6386407"/>
            <a:ext cx="0" cy="20729"/>
          </a:xfrm>
          <a:custGeom>
            <a:avLst/>
            <a:gdLst/>
            <a:ahLst/>
            <a:cxnLst/>
            <a:rect l="l" t="t" r="r" b="b"/>
            <a:pathLst>
              <a:path h="22859">
                <a:moveTo>
                  <a:pt x="-11328" y="11328"/>
                </a:moveTo>
                <a:lnTo>
                  <a:pt x="11328" y="11328"/>
                </a:lnTo>
              </a:path>
            </a:pathLst>
          </a:custGeom>
          <a:ln w="22656">
            <a:solidFill>
              <a:srgbClr val="231F20"/>
            </a:solidFill>
          </a:ln>
        </p:spPr>
        <p:txBody>
          <a:bodyPr wrap="square" lIns="0" tIns="0" rIns="0" bIns="0" rtlCol="0"/>
          <a:lstStyle/>
          <a:p>
            <a:endParaRPr/>
          </a:p>
        </p:txBody>
      </p:sp>
      <p:sp>
        <p:nvSpPr>
          <p:cNvPr id="79" name="object 79"/>
          <p:cNvSpPr/>
          <p:nvPr/>
        </p:nvSpPr>
        <p:spPr>
          <a:xfrm>
            <a:off x="4692105" y="6417224"/>
            <a:ext cx="34346" cy="0"/>
          </a:xfrm>
          <a:custGeom>
            <a:avLst/>
            <a:gdLst/>
            <a:ahLst/>
            <a:cxnLst/>
            <a:rect l="l" t="t" r="r" b="b"/>
            <a:pathLst>
              <a:path w="36195">
                <a:moveTo>
                  <a:pt x="0" y="0"/>
                </a:moveTo>
                <a:lnTo>
                  <a:pt x="35750" y="0"/>
                </a:lnTo>
              </a:path>
            </a:pathLst>
          </a:custGeom>
          <a:ln w="22656">
            <a:solidFill>
              <a:srgbClr val="231F20"/>
            </a:solidFill>
          </a:ln>
        </p:spPr>
        <p:txBody>
          <a:bodyPr wrap="square" lIns="0" tIns="0" rIns="0" bIns="0" rtlCol="0"/>
          <a:lstStyle/>
          <a:p>
            <a:endParaRPr/>
          </a:p>
        </p:txBody>
      </p:sp>
      <p:sp>
        <p:nvSpPr>
          <p:cNvPr id="80" name="object 80"/>
          <p:cNvSpPr/>
          <p:nvPr/>
        </p:nvSpPr>
        <p:spPr>
          <a:xfrm>
            <a:off x="4627741" y="6376158"/>
            <a:ext cx="43384" cy="0"/>
          </a:xfrm>
          <a:custGeom>
            <a:avLst/>
            <a:gdLst/>
            <a:ahLst/>
            <a:cxnLst/>
            <a:rect l="l" t="t" r="r" b="b"/>
            <a:pathLst>
              <a:path w="45720">
                <a:moveTo>
                  <a:pt x="0" y="0"/>
                </a:moveTo>
                <a:lnTo>
                  <a:pt x="45173" y="0"/>
                </a:lnTo>
              </a:path>
            </a:pathLst>
          </a:custGeom>
          <a:ln w="22606">
            <a:solidFill>
              <a:srgbClr val="231F20"/>
            </a:solidFill>
          </a:ln>
        </p:spPr>
        <p:txBody>
          <a:bodyPr wrap="square" lIns="0" tIns="0" rIns="0" bIns="0" rtlCol="0"/>
          <a:lstStyle/>
          <a:p>
            <a:endParaRPr/>
          </a:p>
        </p:txBody>
      </p:sp>
      <p:sp>
        <p:nvSpPr>
          <p:cNvPr id="81" name="object 81"/>
          <p:cNvSpPr/>
          <p:nvPr/>
        </p:nvSpPr>
        <p:spPr>
          <a:xfrm>
            <a:off x="4638490" y="6385859"/>
            <a:ext cx="0" cy="42035"/>
          </a:xfrm>
          <a:custGeom>
            <a:avLst/>
            <a:gdLst/>
            <a:ahLst/>
            <a:cxnLst/>
            <a:rect l="l" t="t" r="r" b="b"/>
            <a:pathLst>
              <a:path h="46354">
                <a:moveTo>
                  <a:pt x="0" y="45808"/>
                </a:moveTo>
                <a:lnTo>
                  <a:pt x="0" y="0"/>
                </a:lnTo>
              </a:path>
            </a:pathLst>
          </a:custGeom>
          <a:ln w="22758">
            <a:solidFill>
              <a:srgbClr val="231F20"/>
            </a:solidFill>
          </a:ln>
        </p:spPr>
        <p:txBody>
          <a:bodyPr wrap="square" lIns="0" tIns="0" rIns="0" bIns="0" rtlCol="0"/>
          <a:lstStyle/>
          <a:p>
            <a:endParaRPr/>
          </a:p>
        </p:txBody>
      </p:sp>
      <p:sp>
        <p:nvSpPr>
          <p:cNvPr id="82" name="object 82"/>
          <p:cNvSpPr/>
          <p:nvPr/>
        </p:nvSpPr>
        <p:spPr>
          <a:xfrm>
            <a:off x="4595443" y="6345040"/>
            <a:ext cx="0" cy="41459"/>
          </a:xfrm>
          <a:custGeom>
            <a:avLst/>
            <a:gdLst/>
            <a:ahLst/>
            <a:cxnLst/>
            <a:rect l="l" t="t" r="r" b="b"/>
            <a:pathLst>
              <a:path h="45720">
                <a:moveTo>
                  <a:pt x="0" y="45504"/>
                </a:moveTo>
                <a:lnTo>
                  <a:pt x="0" y="0"/>
                </a:lnTo>
              </a:path>
            </a:pathLst>
          </a:custGeom>
          <a:ln w="22656">
            <a:solidFill>
              <a:srgbClr val="231F20"/>
            </a:solidFill>
          </a:ln>
        </p:spPr>
        <p:txBody>
          <a:bodyPr wrap="square" lIns="0" tIns="0" rIns="0" bIns="0" rtlCol="0"/>
          <a:lstStyle/>
          <a:p>
            <a:endParaRPr/>
          </a:p>
        </p:txBody>
      </p:sp>
      <p:sp>
        <p:nvSpPr>
          <p:cNvPr id="83" name="object 83"/>
          <p:cNvSpPr/>
          <p:nvPr/>
        </p:nvSpPr>
        <p:spPr>
          <a:xfrm>
            <a:off x="4581670" y="6417121"/>
            <a:ext cx="89178" cy="0"/>
          </a:xfrm>
          <a:custGeom>
            <a:avLst/>
            <a:gdLst/>
            <a:ahLst/>
            <a:cxnLst/>
            <a:rect l="l" t="t" r="r" b="b"/>
            <a:pathLst>
              <a:path w="93979">
                <a:moveTo>
                  <a:pt x="0" y="0"/>
                </a:moveTo>
                <a:lnTo>
                  <a:pt x="93738" y="0"/>
                </a:lnTo>
              </a:path>
            </a:pathLst>
          </a:custGeom>
          <a:ln w="22656">
            <a:solidFill>
              <a:srgbClr val="231F20"/>
            </a:solidFill>
          </a:ln>
        </p:spPr>
        <p:txBody>
          <a:bodyPr wrap="square" lIns="0" tIns="0" rIns="0" bIns="0" rtlCol="0"/>
          <a:lstStyle/>
          <a:p>
            <a:endParaRPr/>
          </a:p>
        </p:txBody>
      </p:sp>
      <p:sp>
        <p:nvSpPr>
          <p:cNvPr id="84" name="object 84"/>
          <p:cNvSpPr/>
          <p:nvPr/>
        </p:nvSpPr>
        <p:spPr>
          <a:xfrm>
            <a:off x="4552469" y="6221703"/>
            <a:ext cx="0" cy="21305"/>
          </a:xfrm>
          <a:custGeom>
            <a:avLst/>
            <a:gdLst/>
            <a:ahLst/>
            <a:cxnLst/>
            <a:rect l="l" t="t" r="r" b="b"/>
            <a:pathLst>
              <a:path h="23495">
                <a:moveTo>
                  <a:pt x="-11347" y="11569"/>
                </a:moveTo>
                <a:lnTo>
                  <a:pt x="11347" y="11569"/>
                </a:lnTo>
              </a:path>
            </a:pathLst>
          </a:custGeom>
          <a:ln w="23139">
            <a:solidFill>
              <a:srgbClr val="231F20"/>
            </a:solidFill>
          </a:ln>
        </p:spPr>
        <p:txBody>
          <a:bodyPr wrap="square" lIns="0" tIns="0" rIns="0" bIns="0" rtlCol="0"/>
          <a:lstStyle/>
          <a:p>
            <a:endParaRPr/>
          </a:p>
        </p:txBody>
      </p:sp>
      <p:sp>
        <p:nvSpPr>
          <p:cNvPr id="85" name="object 85"/>
          <p:cNvSpPr/>
          <p:nvPr/>
        </p:nvSpPr>
        <p:spPr>
          <a:xfrm>
            <a:off x="4616931" y="6221958"/>
            <a:ext cx="0" cy="41459"/>
          </a:xfrm>
          <a:custGeom>
            <a:avLst/>
            <a:gdLst/>
            <a:ahLst/>
            <a:cxnLst/>
            <a:rect l="l" t="t" r="r" b="b"/>
            <a:pathLst>
              <a:path h="45720">
                <a:moveTo>
                  <a:pt x="0" y="45491"/>
                </a:moveTo>
                <a:lnTo>
                  <a:pt x="0" y="0"/>
                </a:lnTo>
              </a:path>
            </a:pathLst>
          </a:custGeom>
          <a:ln w="22606">
            <a:solidFill>
              <a:srgbClr val="231F20"/>
            </a:solidFill>
          </a:ln>
        </p:spPr>
        <p:txBody>
          <a:bodyPr wrap="square" lIns="0" tIns="0" rIns="0" bIns="0" rtlCol="0"/>
          <a:lstStyle/>
          <a:p>
            <a:endParaRPr/>
          </a:p>
        </p:txBody>
      </p:sp>
      <p:sp>
        <p:nvSpPr>
          <p:cNvPr id="86" name="object 86"/>
          <p:cNvSpPr/>
          <p:nvPr/>
        </p:nvSpPr>
        <p:spPr>
          <a:xfrm>
            <a:off x="4627849" y="6314573"/>
            <a:ext cx="43384" cy="0"/>
          </a:xfrm>
          <a:custGeom>
            <a:avLst/>
            <a:gdLst/>
            <a:ahLst/>
            <a:cxnLst/>
            <a:rect l="l" t="t" r="r" b="b"/>
            <a:pathLst>
              <a:path w="45720">
                <a:moveTo>
                  <a:pt x="0" y="0"/>
                </a:moveTo>
                <a:lnTo>
                  <a:pt x="45135" y="0"/>
                </a:lnTo>
              </a:path>
            </a:pathLst>
          </a:custGeom>
          <a:ln w="22644">
            <a:solidFill>
              <a:srgbClr val="231F20"/>
            </a:solidFill>
          </a:ln>
        </p:spPr>
        <p:txBody>
          <a:bodyPr wrap="square" lIns="0" tIns="0" rIns="0" bIns="0" rtlCol="0"/>
          <a:lstStyle/>
          <a:p>
            <a:endParaRPr/>
          </a:p>
        </p:txBody>
      </p:sp>
      <p:sp>
        <p:nvSpPr>
          <p:cNvPr id="87" name="object 87"/>
          <p:cNvSpPr/>
          <p:nvPr/>
        </p:nvSpPr>
        <p:spPr>
          <a:xfrm>
            <a:off x="4638442" y="6263221"/>
            <a:ext cx="0" cy="61613"/>
          </a:xfrm>
          <a:custGeom>
            <a:avLst/>
            <a:gdLst/>
            <a:ahLst/>
            <a:cxnLst/>
            <a:rect l="l" t="t" r="r" b="b"/>
            <a:pathLst>
              <a:path h="67945">
                <a:moveTo>
                  <a:pt x="0" y="67944"/>
                </a:moveTo>
                <a:lnTo>
                  <a:pt x="0" y="0"/>
                </a:lnTo>
              </a:path>
            </a:pathLst>
          </a:custGeom>
          <a:ln w="22644">
            <a:solidFill>
              <a:srgbClr val="231F20"/>
            </a:solidFill>
          </a:ln>
        </p:spPr>
        <p:txBody>
          <a:bodyPr wrap="square" lIns="0" tIns="0" rIns="0" bIns="0" rtlCol="0"/>
          <a:lstStyle/>
          <a:p>
            <a:endParaRPr/>
          </a:p>
        </p:txBody>
      </p:sp>
      <p:sp>
        <p:nvSpPr>
          <p:cNvPr id="88" name="object 88"/>
          <p:cNvSpPr/>
          <p:nvPr/>
        </p:nvSpPr>
        <p:spPr>
          <a:xfrm>
            <a:off x="4584748" y="6263237"/>
            <a:ext cx="0" cy="82342"/>
          </a:xfrm>
          <a:custGeom>
            <a:avLst/>
            <a:gdLst/>
            <a:ahLst/>
            <a:cxnLst/>
            <a:rect l="l" t="t" r="r" b="b"/>
            <a:pathLst>
              <a:path h="90804">
                <a:moveTo>
                  <a:pt x="0" y="0"/>
                </a:moveTo>
                <a:lnTo>
                  <a:pt x="0" y="90525"/>
                </a:lnTo>
              </a:path>
            </a:pathLst>
          </a:custGeom>
          <a:ln w="45224">
            <a:solidFill>
              <a:srgbClr val="231F20"/>
            </a:solidFill>
          </a:ln>
        </p:spPr>
        <p:txBody>
          <a:bodyPr wrap="square" lIns="0" tIns="0" rIns="0" bIns="0" rtlCol="0"/>
          <a:lstStyle/>
          <a:p>
            <a:endParaRPr/>
          </a:p>
        </p:txBody>
      </p:sp>
      <p:sp>
        <p:nvSpPr>
          <p:cNvPr id="89" name="object 89"/>
          <p:cNvSpPr/>
          <p:nvPr/>
        </p:nvSpPr>
        <p:spPr>
          <a:xfrm>
            <a:off x="4557772" y="6324832"/>
            <a:ext cx="0" cy="20729"/>
          </a:xfrm>
          <a:custGeom>
            <a:avLst/>
            <a:gdLst/>
            <a:ahLst/>
            <a:cxnLst/>
            <a:rect l="l" t="t" r="r" b="b"/>
            <a:pathLst>
              <a:path h="22859">
                <a:moveTo>
                  <a:pt x="-16941" y="11322"/>
                </a:moveTo>
                <a:lnTo>
                  <a:pt x="16941" y="11322"/>
                </a:lnTo>
              </a:path>
            </a:pathLst>
          </a:custGeom>
          <a:ln w="22644">
            <a:solidFill>
              <a:srgbClr val="231F20"/>
            </a:solidFill>
          </a:ln>
        </p:spPr>
        <p:txBody>
          <a:bodyPr wrap="square" lIns="0" tIns="0" rIns="0" bIns="0" rtlCol="0"/>
          <a:lstStyle/>
          <a:p>
            <a:endParaRPr/>
          </a:p>
        </p:txBody>
      </p:sp>
      <p:sp>
        <p:nvSpPr>
          <p:cNvPr id="90" name="object 90"/>
          <p:cNvSpPr/>
          <p:nvPr/>
        </p:nvSpPr>
        <p:spPr>
          <a:xfrm>
            <a:off x="4573945" y="6365886"/>
            <a:ext cx="0" cy="164684"/>
          </a:xfrm>
          <a:custGeom>
            <a:avLst/>
            <a:gdLst/>
            <a:ahLst/>
            <a:cxnLst/>
            <a:rect l="l" t="t" r="r" b="b"/>
            <a:pathLst>
              <a:path h="181609">
                <a:moveTo>
                  <a:pt x="0" y="181190"/>
                </a:moveTo>
                <a:lnTo>
                  <a:pt x="0" y="0"/>
                </a:lnTo>
              </a:path>
            </a:pathLst>
          </a:custGeom>
          <a:ln w="22720">
            <a:solidFill>
              <a:srgbClr val="231F20"/>
            </a:solidFill>
          </a:ln>
        </p:spPr>
        <p:txBody>
          <a:bodyPr wrap="square" lIns="0" tIns="0" rIns="0" bIns="0" rtlCol="0"/>
          <a:lstStyle/>
          <a:p>
            <a:endParaRPr/>
          </a:p>
        </p:txBody>
      </p:sp>
      <p:sp>
        <p:nvSpPr>
          <p:cNvPr id="91" name="object 91"/>
          <p:cNvSpPr/>
          <p:nvPr/>
        </p:nvSpPr>
        <p:spPr>
          <a:xfrm>
            <a:off x="4552602" y="6386454"/>
            <a:ext cx="0" cy="41459"/>
          </a:xfrm>
          <a:custGeom>
            <a:avLst/>
            <a:gdLst/>
            <a:ahLst/>
            <a:cxnLst/>
            <a:rect l="l" t="t" r="r" b="b"/>
            <a:pathLst>
              <a:path h="45720">
                <a:moveTo>
                  <a:pt x="-11474" y="22625"/>
                </a:moveTo>
                <a:lnTo>
                  <a:pt x="11474" y="22625"/>
                </a:lnTo>
              </a:path>
            </a:pathLst>
          </a:custGeom>
          <a:ln w="45250">
            <a:solidFill>
              <a:srgbClr val="231F20"/>
            </a:solidFill>
          </a:ln>
        </p:spPr>
        <p:txBody>
          <a:bodyPr wrap="square" lIns="0" tIns="0" rIns="0" bIns="0" rtlCol="0"/>
          <a:lstStyle/>
          <a:p>
            <a:endParaRPr/>
          </a:p>
        </p:txBody>
      </p:sp>
      <p:sp>
        <p:nvSpPr>
          <p:cNvPr id="92" name="object 92"/>
          <p:cNvSpPr/>
          <p:nvPr/>
        </p:nvSpPr>
        <p:spPr>
          <a:xfrm>
            <a:off x="4477308" y="6437778"/>
            <a:ext cx="64473" cy="0"/>
          </a:xfrm>
          <a:custGeom>
            <a:avLst/>
            <a:gdLst/>
            <a:ahLst/>
            <a:cxnLst/>
            <a:rect l="l" t="t" r="r" b="b"/>
            <a:pathLst>
              <a:path w="67945">
                <a:moveTo>
                  <a:pt x="0" y="0"/>
                </a:moveTo>
                <a:lnTo>
                  <a:pt x="67779" y="0"/>
                </a:lnTo>
              </a:path>
            </a:pathLst>
          </a:custGeom>
          <a:ln w="22555">
            <a:solidFill>
              <a:srgbClr val="231F20"/>
            </a:solidFill>
          </a:ln>
        </p:spPr>
        <p:txBody>
          <a:bodyPr wrap="square" lIns="0" tIns="0" rIns="0" bIns="0" rtlCol="0"/>
          <a:lstStyle/>
          <a:p>
            <a:endParaRPr/>
          </a:p>
        </p:txBody>
      </p:sp>
      <p:sp>
        <p:nvSpPr>
          <p:cNvPr id="93" name="object 93"/>
          <p:cNvSpPr/>
          <p:nvPr/>
        </p:nvSpPr>
        <p:spPr>
          <a:xfrm>
            <a:off x="4509471" y="6447314"/>
            <a:ext cx="0" cy="21305"/>
          </a:xfrm>
          <a:custGeom>
            <a:avLst/>
            <a:gdLst/>
            <a:ahLst/>
            <a:cxnLst/>
            <a:rect l="l" t="t" r="r" b="b"/>
            <a:pathLst>
              <a:path h="23495">
                <a:moveTo>
                  <a:pt x="-11341" y="11696"/>
                </a:moveTo>
                <a:lnTo>
                  <a:pt x="11341" y="11696"/>
                </a:lnTo>
              </a:path>
            </a:pathLst>
          </a:custGeom>
          <a:ln w="23393">
            <a:solidFill>
              <a:srgbClr val="231F20"/>
            </a:solidFill>
          </a:ln>
        </p:spPr>
        <p:txBody>
          <a:bodyPr wrap="square" lIns="0" tIns="0" rIns="0" bIns="0" rtlCol="0"/>
          <a:lstStyle/>
          <a:p>
            <a:endParaRPr/>
          </a:p>
        </p:txBody>
      </p:sp>
      <p:sp>
        <p:nvSpPr>
          <p:cNvPr id="94" name="object 94"/>
          <p:cNvSpPr/>
          <p:nvPr/>
        </p:nvSpPr>
        <p:spPr>
          <a:xfrm>
            <a:off x="4530971" y="6468531"/>
            <a:ext cx="0" cy="41459"/>
          </a:xfrm>
          <a:custGeom>
            <a:avLst/>
            <a:gdLst/>
            <a:ahLst/>
            <a:cxnLst/>
            <a:rect l="l" t="t" r="r" b="b"/>
            <a:pathLst>
              <a:path h="45720">
                <a:moveTo>
                  <a:pt x="0" y="45250"/>
                </a:moveTo>
                <a:lnTo>
                  <a:pt x="0" y="0"/>
                </a:lnTo>
              </a:path>
            </a:pathLst>
          </a:custGeom>
          <a:ln w="22618">
            <a:solidFill>
              <a:srgbClr val="231F20"/>
            </a:solidFill>
          </a:ln>
        </p:spPr>
        <p:txBody>
          <a:bodyPr wrap="square" lIns="0" tIns="0" rIns="0" bIns="0" rtlCol="0"/>
          <a:lstStyle/>
          <a:p>
            <a:endParaRPr/>
          </a:p>
        </p:txBody>
      </p:sp>
      <p:sp>
        <p:nvSpPr>
          <p:cNvPr id="95" name="object 95"/>
          <p:cNvSpPr/>
          <p:nvPr/>
        </p:nvSpPr>
        <p:spPr>
          <a:xfrm>
            <a:off x="4552458" y="6509577"/>
            <a:ext cx="0" cy="42035"/>
          </a:xfrm>
          <a:custGeom>
            <a:avLst/>
            <a:gdLst/>
            <a:ahLst/>
            <a:cxnLst/>
            <a:rect l="l" t="t" r="r" b="b"/>
            <a:pathLst>
              <a:path h="46354">
                <a:moveTo>
                  <a:pt x="0" y="45974"/>
                </a:moveTo>
                <a:lnTo>
                  <a:pt x="0" y="0"/>
                </a:lnTo>
              </a:path>
            </a:pathLst>
          </a:custGeom>
          <a:ln w="22606">
            <a:solidFill>
              <a:srgbClr val="231F20"/>
            </a:solidFill>
          </a:ln>
        </p:spPr>
        <p:txBody>
          <a:bodyPr wrap="square" lIns="0" tIns="0" rIns="0" bIns="0" rtlCol="0"/>
          <a:lstStyle/>
          <a:p>
            <a:endParaRPr/>
          </a:p>
        </p:txBody>
      </p:sp>
      <p:sp>
        <p:nvSpPr>
          <p:cNvPr id="96" name="object 96"/>
          <p:cNvSpPr/>
          <p:nvPr/>
        </p:nvSpPr>
        <p:spPr>
          <a:xfrm>
            <a:off x="4509543" y="6304269"/>
            <a:ext cx="0" cy="103071"/>
          </a:xfrm>
          <a:custGeom>
            <a:avLst/>
            <a:gdLst/>
            <a:ahLst/>
            <a:cxnLst/>
            <a:rect l="l" t="t" r="r" b="b"/>
            <a:pathLst>
              <a:path h="113665">
                <a:moveTo>
                  <a:pt x="0" y="113347"/>
                </a:moveTo>
                <a:lnTo>
                  <a:pt x="0" y="0"/>
                </a:lnTo>
              </a:path>
            </a:pathLst>
          </a:custGeom>
          <a:ln w="22542">
            <a:solidFill>
              <a:srgbClr val="231F20"/>
            </a:solidFill>
          </a:ln>
        </p:spPr>
        <p:txBody>
          <a:bodyPr wrap="square" lIns="0" tIns="0" rIns="0" bIns="0" rtlCol="0"/>
          <a:lstStyle/>
          <a:p>
            <a:endParaRPr/>
          </a:p>
        </p:txBody>
      </p:sp>
      <p:sp>
        <p:nvSpPr>
          <p:cNvPr id="97" name="object 97"/>
          <p:cNvSpPr/>
          <p:nvPr/>
        </p:nvSpPr>
        <p:spPr>
          <a:xfrm>
            <a:off x="4412640" y="6396649"/>
            <a:ext cx="134972" cy="0"/>
          </a:xfrm>
          <a:custGeom>
            <a:avLst/>
            <a:gdLst/>
            <a:ahLst/>
            <a:cxnLst/>
            <a:rect l="l" t="t" r="r" b="b"/>
            <a:pathLst>
              <a:path w="142239">
                <a:moveTo>
                  <a:pt x="0" y="0"/>
                </a:moveTo>
                <a:lnTo>
                  <a:pt x="141770" y="0"/>
                </a:lnTo>
              </a:path>
            </a:pathLst>
          </a:custGeom>
          <a:ln w="22479">
            <a:solidFill>
              <a:srgbClr val="231F20"/>
            </a:solidFill>
          </a:ln>
        </p:spPr>
        <p:txBody>
          <a:bodyPr wrap="square" lIns="0" tIns="0" rIns="0" bIns="0" rtlCol="0"/>
          <a:lstStyle/>
          <a:p>
            <a:endParaRPr/>
          </a:p>
        </p:txBody>
      </p:sp>
      <p:sp>
        <p:nvSpPr>
          <p:cNvPr id="98" name="object 98"/>
          <p:cNvSpPr/>
          <p:nvPr/>
        </p:nvSpPr>
        <p:spPr>
          <a:xfrm>
            <a:off x="4488008" y="6405598"/>
            <a:ext cx="0" cy="24760"/>
          </a:xfrm>
          <a:custGeom>
            <a:avLst/>
            <a:gdLst/>
            <a:ahLst/>
            <a:cxnLst/>
            <a:rect l="l" t="t" r="r" b="b"/>
            <a:pathLst>
              <a:path h="27304">
                <a:moveTo>
                  <a:pt x="-11277" y="13341"/>
                </a:moveTo>
                <a:lnTo>
                  <a:pt x="11277" y="13341"/>
                </a:lnTo>
              </a:path>
            </a:pathLst>
          </a:custGeom>
          <a:ln w="26682">
            <a:solidFill>
              <a:srgbClr val="231F20"/>
            </a:solidFill>
          </a:ln>
        </p:spPr>
        <p:txBody>
          <a:bodyPr wrap="square" lIns="0" tIns="0" rIns="0" bIns="0" rtlCol="0"/>
          <a:lstStyle/>
          <a:p>
            <a:endParaRPr/>
          </a:p>
        </p:txBody>
      </p:sp>
      <p:sp>
        <p:nvSpPr>
          <p:cNvPr id="99" name="object 99"/>
          <p:cNvSpPr/>
          <p:nvPr/>
        </p:nvSpPr>
        <p:spPr>
          <a:xfrm>
            <a:off x="4369823" y="6376215"/>
            <a:ext cx="86165" cy="0"/>
          </a:xfrm>
          <a:custGeom>
            <a:avLst/>
            <a:gdLst/>
            <a:ahLst/>
            <a:cxnLst/>
            <a:rect l="l" t="t" r="r" b="b"/>
            <a:pathLst>
              <a:path w="90804">
                <a:moveTo>
                  <a:pt x="0" y="0"/>
                </a:moveTo>
                <a:lnTo>
                  <a:pt x="90627" y="0"/>
                </a:lnTo>
              </a:path>
            </a:pathLst>
          </a:custGeom>
          <a:ln w="22771">
            <a:solidFill>
              <a:srgbClr val="231F20"/>
            </a:solidFill>
          </a:ln>
        </p:spPr>
        <p:txBody>
          <a:bodyPr wrap="square" lIns="0" tIns="0" rIns="0" bIns="0" rtlCol="0"/>
          <a:lstStyle/>
          <a:p>
            <a:endParaRPr/>
          </a:p>
        </p:txBody>
      </p:sp>
      <p:sp>
        <p:nvSpPr>
          <p:cNvPr id="100" name="object 100"/>
          <p:cNvSpPr/>
          <p:nvPr/>
        </p:nvSpPr>
        <p:spPr>
          <a:xfrm>
            <a:off x="4391298" y="6324815"/>
            <a:ext cx="43384" cy="42035"/>
          </a:xfrm>
          <a:custGeom>
            <a:avLst/>
            <a:gdLst/>
            <a:ahLst/>
            <a:cxnLst/>
            <a:rect l="l" t="t" r="r" b="b"/>
            <a:pathLst>
              <a:path w="45720" h="46354">
                <a:moveTo>
                  <a:pt x="45250" y="46329"/>
                </a:moveTo>
                <a:lnTo>
                  <a:pt x="0" y="46329"/>
                </a:lnTo>
                <a:lnTo>
                  <a:pt x="0" y="0"/>
                </a:lnTo>
                <a:lnTo>
                  <a:pt x="45250" y="0"/>
                </a:lnTo>
                <a:lnTo>
                  <a:pt x="45250" y="46329"/>
                </a:lnTo>
                <a:close/>
              </a:path>
            </a:pathLst>
          </a:custGeom>
          <a:solidFill>
            <a:srgbClr val="231F20"/>
          </a:solidFill>
        </p:spPr>
        <p:txBody>
          <a:bodyPr wrap="square" lIns="0" tIns="0" rIns="0" bIns="0" rtlCol="0"/>
          <a:lstStyle/>
          <a:p>
            <a:endParaRPr/>
          </a:p>
        </p:txBody>
      </p:sp>
      <p:sp>
        <p:nvSpPr>
          <p:cNvPr id="101" name="object 101"/>
          <p:cNvSpPr/>
          <p:nvPr/>
        </p:nvSpPr>
        <p:spPr>
          <a:xfrm>
            <a:off x="4466557" y="6345368"/>
            <a:ext cx="0" cy="20729"/>
          </a:xfrm>
          <a:custGeom>
            <a:avLst/>
            <a:gdLst/>
            <a:ahLst/>
            <a:cxnLst/>
            <a:rect l="l" t="t" r="r" b="b"/>
            <a:pathLst>
              <a:path h="22859">
                <a:moveTo>
                  <a:pt x="-11328" y="11315"/>
                </a:moveTo>
                <a:lnTo>
                  <a:pt x="11328" y="11315"/>
                </a:lnTo>
              </a:path>
            </a:pathLst>
          </a:custGeom>
          <a:ln w="22631">
            <a:solidFill>
              <a:srgbClr val="231F20"/>
            </a:solidFill>
          </a:ln>
        </p:spPr>
        <p:txBody>
          <a:bodyPr wrap="square" lIns="0" tIns="0" rIns="0" bIns="0" rtlCol="0"/>
          <a:lstStyle/>
          <a:p>
            <a:endParaRPr/>
          </a:p>
        </p:txBody>
      </p:sp>
      <p:sp>
        <p:nvSpPr>
          <p:cNvPr id="102" name="object 102"/>
          <p:cNvSpPr/>
          <p:nvPr/>
        </p:nvSpPr>
        <p:spPr>
          <a:xfrm>
            <a:off x="4488695" y="6324832"/>
            <a:ext cx="0" cy="20729"/>
          </a:xfrm>
          <a:custGeom>
            <a:avLst/>
            <a:gdLst/>
            <a:ahLst/>
            <a:cxnLst/>
            <a:rect l="l" t="t" r="r" b="b"/>
            <a:pathLst>
              <a:path h="22859">
                <a:moveTo>
                  <a:pt x="-12014" y="11322"/>
                </a:moveTo>
                <a:lnTo>
                  <a:pt x="12014" y="11322"/>
                </a:lnTo>
              </a:path>
            </a:pathLst>
          </a:custGeom>
          <a:ln w="22644">
            <a:solidFill>
              <a:srgbClr val="231F20"/>
            </a:solidFill>
          </a:ln>
        </p:spPr>
        <p:txBody>
          <a:bodyPr wrap="square" lIns="0" tIns="0" rIns="0" bIns="0" rtlCol="0"/>
          <a:lstStyle/>
          <a:p>
            <a:endParaRPr/>
          </a:p>
        </p:txBody>
      </p:sp>
      <p:sp>
        <p:nvSpPr>
          <p:cNvPr id="103" name="object 103"/>
          <p:cNvSpPr/>
          <p:nvPr/>
        </p:nvSpPr>
        <p:spPr>
          <a:xfrm>
            <a:off x="4445082" y="6283772"/>
            <a:ext cx="0" cy="20729"/>
          </a:xfrm>
          <a:custGeom>
            <a:avLst/>
            <a:gdLst/>
            <a:ahLst/>
            <a:cxnLst/>
            <a:rect l="l" t="t" r="r" b="b"/>
            <a:pathLst>
              <a:path h="22859">
                <a:moveTo>
                  <a:pt x="-11302" y="11302"/>
                </a:moveTo>
                <a:lnTo>
                  <a:pt x="11302" y="11302"/>
                </a:lnTo>
              </a:path>
            </a:pathLst>
          </a:custGeom>
          <a:ln w="22606">
            <a:solidFill>
              <a:srgbClr val="231F20"/>
            </a:solidFill>
          </a:ln>
        </p:spPr>
        <p:txBody>
          <a:bodyPr wrap="square" lIns="0" tIns="0" rIns="0" bIns="0" rtlCol="0"/>
          <a:lstStyle/>
          <a:p>
            <a:endParaRPr/>
          </a:p>
        </p:txBody>
      </p:sp>
      <p:sp>
        <p:nvSpPr>
          <p:cNvPr id="104" name="object 104"/>
          <p:cNvSpPr/>
          <p:nvPr/>
        </p:nvSpPr>
        <p:spPr>
          <a:xfrm>
            <a:off x="4553964" y="6263224"/>
            <a:ext cx="0" cy="20729"/>
          </a:xfrm>
          <a:custGeom>
            <a:avLst/>
            <a:gdLst/>
            <a:ahLst/>
            <a:cxnLst/>
            <a:rect l="l" t="t" r="r" b="b"/>
            <a:pathLst>
              <a:path h="22859">
                <a:moveTo>
                  <a:pt x="-13112" y="11328"/>
                </a:moveTo>
                <a:lnTo>
                  <a:pt x="13112" y="11328"/>
                </a:lnTo>
              </a:path>
            </a:pathLst>
          </a:custGeom>
          <a:ln w="22656">
            <a:solidFill>
              <a:srgbClr val="231F20"/>
            </a:solidFill>
          </a:ln>
        </p:spPr>
        <p:txBody>
          <a:bodyPr wrap="square" lIns="0" tIns="0" rIns="0" bIns="0" rtlCol="0"/>
          <a:lstStyle/>
          <a:p>
            <a:endParaRPr/>
          </a:p>
        </p:txBody>
      </p:sp>
      <p:sp>
        <p:nvSpPr>
          <p:cNvPr id="105" name="object 105"/>
          <p:cNvSpPr/>
          <p:nvPr/>
        </p:nvSpPr>
        <p:spPr>
          <a:xfrm>
            <a:off x="4530946" y="6283772"/>
            <a:ext cx="0" cy="20729"/>
          </a:xfrm>
          <a:custGeom>
            <a:avLst/>
            <a:gdLst/>
            <a:ahLst/>
            <a:cxnLst/>
            <a:rect l="l" t="t" r="r" b="b"/>
            <a:pathLst>
              <a:path h="22859">
                <a:moveTo>
                  <a:pt x="-11283" y="11302"/>
                </a:moveTo>
                <a:lnTo>
                  <a:pt x="11283" y="11302"/>
                </a:lnTo>
              </a:path>
            </a:pathLst>
          </a:custGeom>
          <a:ln w="22606">
            <a:solidFill>
              <a:srgbClr val="231F20"/>
            </a:solidFill>
          </a:ln>
        </p:spPr>
        <p:txBody>
          <a:bodyPr wrap="square" lIns="0" tIns="0" rIns="0" bIns="0" rtlCol="0"/>
          <a:lstStyle/>
          <a:p>
            <a:endParaRPr/>
          </a:p>
        </p:txBody>
      </p:sp>
      <p:sp>
        <p:nvSpPr>
          <p:cNvPr id="106" name="object 106"/>
          <p:cNvSpPr/>
          <p:nvPr/>
        </p:nvSpPr>
        <p:spPr>
          <a:xfrm>
            <a:off x="4380500" y="6283765"/>
            <a:ext cx="0" cy="61613"/>
          </a:xfrm>
          <a:custGeom>
            <a:avLst/>
            <a:gdLst/>
            <a:ahLst/>
            <a:cxnLst/>
            <a:rect l="l" t="t" r="r" b="b"/>
            <a:pathLst>
              <a:path h="67945">
                <a:moveTo>
                  <a:pt x="0" y="67932"/>
                </a:moveTo>
                <a:lnTo>
                  <a:pt x="0" y="0"/>
                </a:lnTo>
              </a:path>
            </a:pathLst>
          </a:custGeom>
          <a:ln w="22809">
            <a:solidFill>
              <a:srgbClr val="231F20"/>
            </a:solidFill>
          </a:ln>
        </p:spPr>
        <p:txBody>
          <a:bodyPr wrap="square" lIns="0" tIns="0" rIns="0" bIns="0" rtlCol="0"/>
          <a:lstStyle/>
          <a:p>
            <a:endParaRPr/>
          </a:p>
        </p:txBody>
      </p:sp>
      <p:sp>
        <p:nvSpPr>
          <p:cNvPr id="107" name="object 107"/>
          <p:cNvSpPr/>
          <p:nvPr/>
        </p:nvSpPr>
        <p:spPr>
          <a:xfrm>
            <a:off x="4326873" y="6335109"/>
            <a:ext cx="44589" cy="0"/>
          </a:xfrm>
          <a:custGeom>
            <a:avLst/>
            <a:gdLst/>
            <a:ahLst/>
            <a:cxnLst/>
            <a:rect l="l" t="t" r="r" b="b"/>
            <a:pathLst>
              <a:path w="46989">
                <a:moveTo>
                  <a:pt x="0" y="0"/>
                </a:moveTo>
                <a:lnTo>
                  <a:pt x="46672" y="0"/>
                </a:lnTo>
              </a:path>
            </a:pathLst>
          </a:custGeom>
          <a:ln w="22656">
            <a:solidFill>
              <a:srgbClr val="231F20"/>
            </a:solidFill>
          </a:ln>
        </p:spPr>
        <p:txBody>
          <a:bodyPr wrap="square" lIns="0" tIns="0" rIns="0" bIns="0" rtlCol="0"/>
          <a:lstStyle/>
          <a:p>
            <a:endParaRPr/>
          </a:p>
        </p:txBody>
      </p:sp>
      <p:sp>
        <p:nvSpPr>
          <p:cNvPr id="108" name="object 108"/>
          <p:cNvSpPr/>
          <p:nvPr/>
        </p:nvSpPr>
        <p:spPr>
          <a:xfrm>
            <a:off x="4337635" y="6304297"/>
            <a:ext cx="0" cy="41459"/>
          </a:xfrm>
          <a:custGeom>
            <a:avLst/>
            <a:gdLst/>
            <a:ahLst/>
            <a:cxnLst/>
            <a:rect l="l" t="t" r="r" b="b"/>
            <a:pathLst>
              <a:path h="45720">
                <a:moveTo>
                  <a:pt x="0" y="45288"/>
                </a:moveTo>
                <a:lnTo>
                  <a:pt x="0" y="0"/>
                </a:lnTo>
              </a:path>
            </a:pathLst>
          </a:custGeom>
          <a:ln w="22631">
            <a:solidFill>
              <a:srgbClr val="231F20"/>
            </a:solidFill>
          </a:ln>
        </p:spPr>
        <p:txBody>
          <a:bodyPr wrap="square" lIns="0" tIns="0" rIns="0" bIns="0" rtlCol="0"/>
          <a:lstStyle/>
          <a:p>
            <a:endParaRPr/>
          </a:p>
        </p:txBody>
      </p:sp>
      <p:sp>
        <p:nvSpPr>
          <p:cNvPr id="109" name="object 109"/>
          <p:cNvSpPr/>
          <p:nvPr/>
        </p:nvSpPr>
        <p:spPr>
          <a:xfrm>
            <a:off x="4401951" y="6304294"/>
            <a:ext cx="0" cy="20729"/>
          </a:xfrm>
          <a:custGeom>
            <a:avLst/>
            <a:gdLst/>
            <a:ahLst/>
            <a:cxnLst/>
            <a:rect l="l" t="t" r="r" b="b"/>
            <a:pathLst>
              <a:path h="22859">
                <a:moveTo>
                  <a:pt x="-11449" y="11391"/>
                </a:moveTo>
                <a:lnTo>
                  <a:pt x="11449" y="11391"/>
                </a:lnTo>
              </a:path>
            </a:pathLst>
          </a:custGeom>
          <a:ln w="22783">
            <a:solidFill>
              <a:srgbClr val="231F20"/>
            </a:solidFill>
          </a:ln>
        </p:spPr>
        <p:txBody>
          <a:bodyPr wrap="square" lIns="0" tIns="0" rIns="0" bIns="0" rtlCol="0"/>
          <a:lstStyle/>
          <a:p>
            <a:endParaRPr/>
          </a:p>
        </p:txBody>
      </p:sp>
      <p:sp>
        <p:nvSpPr>
          <p:cNvPr id="110" name="object 110"/>
          <p:cNvSpPr/>
          <p:nvPr/>
        </p:nvSpPr>
        <p:spPr>
          <a:xfrm>
            <a:off x="4294672" y="6304302"/>
            <a:ext cx="0" cy="21305"/>
          </a:xfrm>
          <a:custGeom>
            <a:avLst/>
            <a:gdLst/>
            <a:ahLst/>
            <a:cxnLst/>
            <a:rect l="l" t="t" r="r" b="b"/>
            <a:pathLst>
              <a:path h="23495">
                <a:moveTo>
                  <a:pt x="-11296" y="11747"/>
                </a:moveTo>
                <a:lnTo>
                  <a:pt x="11296" y="11747"/>
                </a:lnTo>
              </a:path>
            </a:pathLst>
          </a:custGeom>
          <a:ln w="23495">
            <a:solidFill>
              <a:srgbClr val="231F20"/>
            </a:solidFill>
          </a:ln>
        </p:spPr>
        <p:txBody>
          <a:bodyPr wrap="square" lIns="0" tIns="0" rIns="0" bIns="0" rtlCol="0"/>
          <a:lstStyle/>
          <a:p>
            <a:endParaRPr/>
          </a:p>
        </p:txBody>
      </p:sp>
      <p:sp>
        <p:nvSpPr>
          <p:cNvPr id="111" name="object 111"/>
          <p:cNvSpPr/>
          <p:nvPr/>
        </p:nvSpPr>
        <p:spPr>
          <a:xfrm>
            <a:off x="4283923" y="6355634"/>
            <a:ext cx="43384" cy="0"/>
          </a:xfrm>
          <a:custGeom>
            <a:avLst/>
            <a:gdLst/>
            <a:ahLst/>
            <a:cxnLst/>
            <a:rect l="l" t="t" r="r" b="b"/>
            <a:pathLst>
              <a:path w="45720">
                <a:moveTo>
                  <a:pt x="0" y="0"/>
                </a:moveTo>
                <a:lnTo>
                  <a:pt x="45186" y="0"/>
                </a:lnTo>
              </a:path>
            </a:pathLst>
          </a:custGeom>
          <a:ln w="22644">
            <a:solidFill>
              <a:srgbClr val="231F20"/>
            </a:solidFill>
          </a:ln>
        </p:spPr>
        <p:txBody>
          <a:bodyPr wrap="square" lIns="0" tIns="0" rIns="0" bIns="0" rtlCol="0"/>
          <a:lstStyle/>
          <a:p>
            <a:endParaRPr/>
          </a:p>
        </p:txBody>
      </p:sp>
      <p:sp>
        <p:nvSpPr>
          <p:cNvPr id="112" name="object 112"/>
          <p:cNvSpPr/>
          <p:nvPr/>
        </p:nvSpPr>
        <p:spPr>
          <a:xfrm>
            <a:off x="4337562" y="6365884"/>
            <a:ext cx="0" cy="20729"/>
          </a:xfrm>
          <a:custGeom>
            <a:avLst/>
            <a:gdLst/>
            <a:ahLst/>
            <a:cxnLst/>
            <a:rect l="l" t="t" r="r" b="b"/>
            <a:pathLst>
              <a:path h="22859">
                <a:moveTo>
                  <a:pt x="-11353" y="11258"/>
                </a:moveTo>
                <a:lnTo>
                  <a:pt x="11353" y="11258"/>
                </a:lnTo>
              </a:path>
            </a:pathLst>
          </a:custGeom>
          <a:ln w="22517">
            <a:solidFill>
              <a:srgbClr val="231F20"/>
            </a:solidFill>
          </a:ln>
        </p:spPr>
        <p:txBody>
          <a:bodyPr wrap="square" lIns="0" tIns="0" rIns="0" bIns="0" rtlCol="0"/>
          <a:lstStyle/>
          <a:p>
            <a:endParaRPr/>
          </a:p>
        </p:txBody>
      </p:sp>
      <p:sp>
        <p:nvSpPr>
          <p:cNvPr id="113" name="object 113"/>
          <p:cNvSpPr/>
          <p:nvPr/>
        </p:nvSpPr>
        <p:spPr>
          <a:xfrm>
            <a:off x="4359074" y="6386409"/>
            <a:ext cx="0" cy="41459"/>
          </a:xfrm>
          <a:custGeom>
            <a:avLst/>
            <a:gdLst/>
            <a:ahLst/>
            <a:cxnLst/>
            <a:rect l="l" t="t" r="r" b="b"/>
            <a:pathLst>
              <a:path h="45720">
                <a:moveTo>
                  <a:pt x="-11328" y="22650"/>
                </a:moveTo>
                <a:lnTo>
                  <a:pt x="11328" y="22650"/>
                </a:lnTo>
              </a:path>
            </a:pathLst>
          </a:custGeom>
          <a:ln w="45300">
            <a:solidFill>
              <a:srgbClr val="231F20"/>
            </a:solidFill>
          </a:ln>
        </p:spPr>
        <p:txBody>
          <a:bodyPr wrap="square" lIns="0" tIns="0" rIns="0" bIns="0" rtlCol="0"/>
          <a:lstStyle/>
          <a:p>
            <a:endParaRPr/>
          </a:p>
        </p:txBody>
      </p:sp>
      <p:sp>
        <p:nvSpPr>
          <p:cNvPr id="114" name="object 114"/>
          <p:cNvSpPr/>
          <p:nvPr/>
        </p:nvSpPr>
        <p:spPr>
          <a:xfrm>
            <a:off x="4338972" y="6406920"/>
            <a:ext cx="0" cy="20729"/>
          </a:xfrm>
          <a:custGeom>
            <a:avLst/>
            <a:gdLst/>
            <a:ahLst/>
            <a:cxnLst/>
            <a:rect l="l" t="t" r="r" b="b"/>
            <a:pathLst>
              <a:path h="22859">
                <a:moveTo>
                  <a:pt x="-12782" y="11341"/>
                </a:moveTo>
                <a:lnTo>
                  <a:pt x="12782" y="11341"/>
                </a:lnTo>
              </a:path>
            </a:pathLst>
          </a:custGeom>
          <a:ln w="22682">
            <a:solidFill>
              <a:srgbClr val="231F20"/>
            </a:solidFill>
          </a:ln>
        </p:spPr>
        <p:txBody>
          <a:bodyPr wrap="square" lIns="0" tIns="0" rIns="0" bIns="0" rtlCol="0"/>
          <a:lstStyle/>
          <a:p>
            <a:endParaRPr/>
          </a:p>
        </p:txBody>
      </p:sp>
      <p:sp>
        <p:nvSpPr>
          <p:cNvPr id="115" name="object 115"/>
          <p:cNvSpPr/>
          <p:nvPr/>
        </p:nvSpPr>
        <p:spPr>
          <a:xfrm>
            <a:off x="4283923" y="6396660"/>
            <a:ext cx="43384" cy="0"/>
          </a:xfrm>
          <a:custGeom>
            <a:avLst/>
            <a:gdLst/>
            <a:ahLst/>
            <a:cxnLst/>
            <a:rect l="l" t="t" r="r" b="b"/>
            <a:pathLst>
              <a:path w="45720">
                <a:moveTo>
                  <a:pt x="0" y="0"/>
                </a:moveTo>
                <a:lnTo>
                  <a:pt x="45250" y="0"/>
                </a:lnTo>
              </a:path>
            </a:pathLst>
          </a:custGeom>
          <a:ln w="22656">
            <a:solidFill>
              <a:srgbClr val="231F20"/>
            </a:solidFill>
          </a:ln>
        </p:spPr>
        <p:txBody>
          <a:bodyPr wrap="square" lIns="0" tIns="0" rIns="0" bIns="0" rtlCol="0"/>
          <a:lstStyle/>
          <a:p>
            <a:endParaRPr/>
          </a:p>
        </p:txBody>
      </p:sp>
      <p:sp>
        <p:nvSpPr>
          <p:cNvPr id="116" name="object 116"/>
          <p:cNvSpPr/>
          <p:nvPr/>
        </p:nvSpPr>
        <p:spPr>
          <a:xfrm>
            <a:off x="4155000" y="6417197"/>
            <a:ext cx="150639" cy="0"/>
          </a:xfrm>
          <a:custGeom>
            <a:avLst/>
            <a:gdLst/>
            <a:ahLst/>
            <a:cxnLst/>
            <a:rect l="l" t="t" r="r" b="b"/>
            <a:pathLst>
              <a:path w="158750">
                <a:moveTo>
                  <a:pt x="0" y="0"/>
                </a:moveTo>
                <a:lnTo>
                  <a:pt x="158483" y="0"/>
                </a:lnTo>
              </a:path>
            </a:pathLst>
          </a:custGeom>
          <a:ln w="22809">
            <a:solidFill>
              <a:srgbClr val="231F20"/>
            </a:solidFill>
          </a:ln>
        </p:spPr>
        <p:txBody>
          <a:bodyPr wrap="square" lIns="0" tIns="0" rIns="0" bIns="0" rtlCol="0"/>
          <a:lstStyle/>
          <a:p>
            <a:endParaRPr/>
          </a:p>
        </p:txBody>
      </p:sp>
      <p:sp>
        <p:nvSpPr>
          <p:cNvPr id="117" name="object 117"/>
          <p:cNvSpPr/>
          <p:nvPr/>
        </p:nvSpPr>
        <p:spPr>
          <a:xfrm>
            <a:off x="4208760" y="6365937"/>
            <a:ext cx="0" cy="41459"/>
          </a:xfrm>
          <a:custGeom>
            <a:avLst/>
            <a:gdLst/>
            <a:ahLst/>
            <a:cxnLst/>
            <a:rect l="l" t="t" r="r" b="b"/>
            <a:pathLst>
              <a:path h="45720">
                <a:moveTo>
                  <a:pt x="0" y="45440"/>
                </a:moveTo>
                <a:lnTo>
                  <a:pt x="0" y="0"/>
                </a:lnTo>
              </a:path>
            </a:pathLst>
          </a:custGeom>
          <a:ln w="22656">
            <a:solidFill>
              <a:srgbClr val="231F20"/>
            </a:solidFill>
          </a:ln>
        </p:spPr>
        <p:txBody>
          <a:bodyPr wrap="square" lIns="0" tIns="0" rIns="0" bIns="0" rtlCol="0"/>
          <a:lstStyle/>
          <a:p>
            <a:endParaRPr/>
          </a:p>
        </p:txBody>
      </p:sp>
      <p:sp>
        <p:nvSpPr>
          <p:cNvPr id="118" name="object 118"/>
          <p:cNvSpPr/>
          <p:nvPr/>
        </p:nvSpPr>
        <p:spPr>
          <a:xfrm>
            <a:off x="4155001" y="6376249"/>
            <a:ext cx="57243" cy="0"/>
          </a:xfrm>
          <a:custGeom>
            <a:avLst/>
            <a:gdLst/>
            <a:ahLst/>
            <a:cxnLst/>
            <a:rect l="l" t="t" r="r" b="b"/>
            <a:pathLst>
              <a:path w="60325">
                <a:moveTo>
                  <a:pt x="0" y="0"/>
                </a:moveTo>
                <a:lnTo>
                  <a:pt x="60020" y="0"/>
                </a:lnTo>
              </a:path>
            </a:pathLst>
          </a:custGeom>
          <a:ln w="22809">
            <a:solidFill>
              <a:srgbClr val="231F20"/>
            </a:solidFill>
          </a:ln>
        </p:spPr>
        <p:txBody>
          <a:bodyPr wrap="square" lIns="0" tIns="0" rIns="0" bIns="0" rtlCol="0"/>
          <a:lstStyle/>
          <a:p>
            <a:endParaRPr/>
          </a:p>
        </p:txBody>
      </p:sp>
      <p:sp>
        <p:nvSpPr>
          <p:cNvPr id="119" name="object 119"/>
          <p:cNvSpPr/>
          <p:nvPr/>
        </p:nvSpPr>
        <p:spPr>
          <a:xfrm>
            <a:off x="4133526" y="6396684"/>
            <a:ext cx="43384" cy="0"/>
          </a:xfrm>
          <a:custGeom>
            <a:avLst/>
            <a:gdLst/>
            <a:ahLst/>
            <a:cxnLst/>
            <a:rect l="l" t="t" r="r" b="b"/>
            <a:pathLst>
              <a:path w="45720">
                <a:moveTo>
                  <a:pt x="0" y="0"/>
                </a:moveTo>
                <a:lnTo>
                  <a:pt x="45300" y="0"/>
                </a:lnTo>
              </a:path>
            </a:pathLst>
          </a:custGeom>
          <a:ln w="22707">
            <a:solidFill>
              <a:srgbClr val="231F20"/>
            </a:solidFill>
          </a:ln>
        </p:spPr>
        <p:txBody>
          <a:bodyPr wrap="square" lIns="0" tIns="0" rIns="0" bIns="0" rtlCol="0"/>
          <a:lstStyle/>
          <a:p>
            <a:endParaRPr/>
          </a:p>
        </p:txBody>
      </p:sp>
      <p:sp>
        <p:nvSpPr>
          <p:cNvPr id="120" name="object 120"/>
          <p:cNvSpPr/>
          <p:nvPr/>
        </p:nvSpPr>
        <p:spPr>
          <a:xfrm>
            <a:off x="4273209" y="6365895"/>
            <a:ext cx="0" cy="20729"/>
          </a:xfrm>
          <a:custGeom>
            <a:avLst/>
            <a:gdLst/>
            <a:ahLst/>
            <a:cxnLst/>
            <a:rect l="l" t="t" r="r" b="b"/>
            <a:pathLst>
              <a:path h="22859">
                <a:moveTo>
                  <a:pt x="-11302" y="11277"/>
                </a:moveTo>
                <a:lnTo>
                  <a:pt x="11302" y="11277"/>
                </a:lnTo>
              </a:path>
            </a:pathLst>
          </a:custGeom>
          <a:ln w="22555">
            <a:solidFill>
              <a:srgbClr val="231F20"/>
            </a:solidFill>
          </a:ln>
        </p:spPr>
        <p:txBody>
          <a:bodyPr wrap="square" lIns="0" tIns="0" rIns="0" bIns="0" rtlCol="0"/>
          <a:lstStyle/>
          <a:p>
            <a:endParaRPr/>
          </a:p>
        </p:txBody>
      </p:sp>
      <p:sp>
        <p:nvSpPr>
          <p:cNvPr id="121" name="object 121"/>
          <p:cNvSpPr/>
          <p:nvPr/>
        </p:nvSpPr>
        <p:spPr>
          <a:xfrm>
            <a:off x="4251722" y="6386407"/>
            <a:ext cx="0" cy="20729"/>
          </a:xfrm>
          <a:custGeom>
            <a:avLst/>
            <a:gdLst/>
            <a:ahLst/>
            <a:cxnLst/>
            <a:rect l="l" t="t" r="r" b="b"/>
            <a:pathLst>
              <a:path h="22859">
                <a:moveTo>
                  <a:pt x="-11341" y="11290"/>
                </a:moveTo>
                <a:lnTo>
                  <a:pt x="11341" y="11290"/>
                </a:lnTo>
              </a:path>
            </a:pathLst>
          </a:custGeom>
          <a:ln w="22580">
            <a:solidFill>
              <a:srgbClr val="231F20"/>
            </a:solidFill>
          </a:ln>
        </p:spPr>
        <p:txBody>
          <a:bodyPr wrap="square" lIns="0" tIns="0" rIns="0" bIns="0" rtlCol="0"/>
          <a:lstStyle/>
          <a:p>
            <a:endParaRPr/>
          </a:p>
        </p:txBody>
      </p:sp>
      <p:sp>
        <p:nvSpPr>
          <p:cNvPr id="122" name="object 122"/>
          <p:cNvSpPr/>
          <p:nvPr/>
        </p:nvSpPr>
        <p:spPr>
          <a:xfrm>
            <a:off x="4605326" y="6355634"/>
            <a:ext cx="43986" cy="0"/>
          </a:xfrm>
          <a:custGeom>
            <a:avLst/>
            <a:gdLst/>
            <a:ahLst/>
            <a:cxnLst/>
            <a:rect l="l" t="t" r="r" b="b"/>
            <a:pathLst>
              <a:path w="46354">
                <a:moveTo>
                  <a:pt x="0" y="0"/>
                </a:moveTo>
                <a:lnTo>
                  <a:pt x="46151" y="0"/>
                </a:lnTo>
              </a:path>
            </a:pathLst>
          </a:custGeom>
          <a:ln w="22644">
            <a:solidFill>
              <a:srgbClr val="231F20"/>
            </a:solidFill>
          </a:ln>
        </p:spPr>
        <p:txBody>
          <a:bodyPr wrap="square" lIns="0" tIns="0" rIns="0" bIns="0" rtlCol="0"/>
          <a:lstStyle/>
          <a:p>
            <a:endParaRPr/>
          </a:p>
        </p:txBody>
      </p:sp>
      <p:sp>
        <p:nvSpPr>
          <p:cNvPr id="123" name="object 123"/>
          <p:cNvSpPr/>
          <p:nvPr/>
        </p:nvSpPr>
        <p:spPr>
          <a:xfrm>
            <a:off x="4659893" y="6426075"/>
            <a:ext cx="0" cy="124953"/>
          </a:xfrm>
          <a:custGeom>
            <a:avLst/>
            <a:gdLst/>
            <a:ahLst/>
            <a:cxnLst/>
            <a:rect l="l" t="t" r="r" b="b"/>
            <a:pathLst>
              <a:path h="137795">
                <a:moveTo>
                  <a:pt x="0" y="137388"/>
                </a:moveTo>
                <a:lnTo>
                  <a:pt x="0" y="0"/>
                </a:lnTo>
              </a:path>
            </a:pathLst>
          </a:custGeom>
          <a:ln w="22606">
            <a:solidFill>
              <a:srgbClr val="231F20"/>
            </a:solidFill>
          </a:ln>
        </p:spPr>
        <p:txBody>
          <a:bodyPr wrap="square" lIns="0" tIns="0" rIns="0" bIns="0" rtlCol="0"/>
          <a:lstStyle/>
          <a:p>
            <a:endParaRPr/>
          </a:p>
        </p:txBody>
      </p:sp>
      <p:sp>
        <p:nvSpPr>
          <p:cNvPr id="124" name="object 124"/>
          <p:cNvSpPr/>
          <p:nvPr/>
        </p:nvSpPr>
        <p:spPr>
          <a:xfrm>
            <a:off x="4745757" y="6427490"/>
            <a:ext cx="0" cy="20729"/>
          </a:xfrm>
          <a:custGeom>
            <a:avLst/>
            <a:gdLst/>
            <a:ahLst/>
            <a:cxnLst/>
            <a:rect l="l" t="t" r="r" b="b"/>
            <a:pathLst>
              <a:path h="22859">
                <a:moveTo>
                  <a:pt x="-11353" y="11328"/>
                </a:moveTo>
                <a:lnTo>
                  <a:pt x="11353" y="11328"/>
                </a:lnTo>
              </a:path>
            </a:pathLst>
          </a:custGeom>
          <a:ln w="22656">
            <a:solidFill>
              <a:srgbClr val="231F20"/>
            </a:solidFill>
          </a:ln>
        </p:spPr>
        <p:txBody>
          <a:bodyPr wrap="square" lIns="0" tIns="0" rIns="0" bIns="0" rtlCol="0"/>
          <a:lstStyle/>
          <a:p>
            <a:endParaRPr/>
          </a:p>
        </p:txBody>
      </p:sp>
      <p:sp>
        <p:nvSpPr>
          <p:cNvPr id="125" name="object 125"/>
          <p:cNvSpPr/>
          <p:nvPr/>
        </p:nvSpPr>
        <p:spPr>
          <a:xfrm>
            <a:off x="4669957" y="6458273"/>
            <a:ext cx="65678" cy="0"/>
          </a:xfrm>
          <a:custGeom>
            <a:avLst/>
            <a:gdLst/>
            <a:ahLst/>
            <a:cxnLst/>
            <a:rect l="l" t="t" r="r" b="b"/>
            <a:pathLst>
              <a:path w="69214">
                <a:moveTo>
                  <a:pt x="0" y="0"/>
                </a:moveTo>
                <a:lnTo>
                  <a:pt x="68592" y="0"/>
                </a:lnTo>
              </a:path>
            </a:pathLst>
          </a:custGeom>
          <a:ln w="22707">
            <a:solidFill>
              <a:srgbClr val="231F20"/>
            </a:solidFill>
          </a:ln>
        </p:spPr>
        <p:txBody>
          <a:bodyPr wrap="square" lIns="0" tIns="0" rIns="0" bIns="0" rtlCol="0"/>
          <a:lstStyle/>
          <a:p>
            <a:endParaRPr/>
          </a:p>
        </p:txBody>
      </p:sp>
      <p:sp>
        <p:nvSpPr>
          <p:cNvPr id="126" name="object 126"/>
          <p:cNvSpPr/>
          <p:nvPr/>
        </p:nvSpPr>
        <p:spPr>
          <a:xfrm>
            <a:off x="4702879" y="6468346"/>
            <a:ext cx="0" cy="20729"/>
          </a:xfrm>
          <a:custGeom>
            <a:avLst/>
            <a:gdLst/>
            <a:ahLst/>
            <a:cxnLst/>
            <a:rect l="l" t="t" r="r" b="b"/>
            <a:pathLst>
              <a:path h="22859">
                <a:moveTo>
                  <a:pt x="-11309" y="11398"/>
                </a:moveTo>
                <a:lnTo>
                  <a:pt x="11309" y="11398"/>
                </a:lnTo>
              </a:path>
            </a:pathLst>
          </a:custGeom>
          <a:ln w="22796">
            <a:solidFill>
              <a:srgbClr val="231F20"/>
            </a:solidFill>
          </a:ln>
        </p:spPr>
        <p:txBody>
          <a:bodyPr wrap="square" lIns="0" tIns="0" rIns="0" bIns="0" rtlCol="0"/>
          <a:lstStyle/>
          <a:p>
            <a:endParaRPr/>
          </a:p>
        </p:txBody>
      </p:sp>
      <p:sp>
        <p:nvSpPr>
          <p:cNvPr id="127" name="object 127"/>
          <p:cNvSpPr/>
          <p:nvPr/>
        </p:nvSpPr>
        <p:spPr>
          <a:xfrm>
            <a:off x="4681259" y="6489076"/>
            <a:ext cx="0" cy="20729"/>
          </a:xfrm>
          <a:custGeom>
            <a:avLst/>
            <a:gdLst/>
            <a:ahLst/>
            <a:cxnLst/>
            <a:rect l="l" t="t" r="r" b="b"/>
            <a:pathLst>
              <a:path h="22859">
                <a:moveTo>
                  <a:pt x="-11449" y="11334"/>
                </a:moveTo>
                <a:lnTo>
                  <a:pt x="11449" y="11334"/>
                </a:lnTo>
              </a:path>
            </a:pathLst>
          </a:custGeom>
          <a:ln w="22669">
            <a:solidFill>
              <a:srgbClr val="231F20"/>
            </a:solidFill>
          </a:ln>
        </p:spPr>
        <p:txBody>
          <a:bodyPr wrap="square" lIns="0" tIns="0" rIns="0" bIns="0" rtlCol="0"/>
          <a:lstStyle/>
          <a:p>
            <a:endParaRPr/>
          </a:p>
        </p:txBody>
      </p:sp>
      <p:sp>
        <p:nvSpPr>
          <p:cNvPr id="128" name="object 128"/>
          <p:cNvSpPr/>
          <p:nvPr/>
        </p:nvSpPr>
        <p:spPr>
          <a:xfrm>
            <a:off x="4702879" y="6509637"/>
            <a:ext cx="0" cy="20729"/>
          </a:xfrm>
          <a:custGeom>
            <a:avLst/>
            <a:gdLst/>
            <a:ahLst/>
            <a:cxnLst/>
            <a:rect l="l" t="t" r="r" b="b"/>
            <a:pathLst>
              <a:path h="22859">
                <a:moveTo>
                  <a:pt x="-11309" y="11258"/>
                </a:moveTo>
                <a:lnTo>
                  <a:pt x="11309" y="11258"/>
                </a:lnTo>
              </a:path>
            </a:pathLst>
          </a:custGeom>
          <a:ln w="22517">
            <a:solidFill>
              <a:srgbClr val="231F20"/>
            </a:solidFill>
          </a:ln>
        </p:spPr>
        <p:txBody>
          <a:bodyPr wrap="square" lIns="0" tIns="0" rIns="0" bIns="0" rtlCol="0"/>
          <a:lstStyle/>
          <a:p>
            <a:endParaRPr/>
          </a:p>
        </p:txBody>
      </p:sp>
      <p:sp>
        <p:nvSpPr>
          <p:cNvPr id="129" name="object 129"/>
          <p:cNvSpPr/>
          <p:nvPr/>
        </p:nvSpPr>
        <p:spPr>
          <a:xfrm>
            <a:off x="4745769" y="6509605"/>
            <a:ext cx="0" cy="41459"/>
          </a:xfrm>
          <a:custGeom>
            <a:avLst/>
            <a:gdLst/>
            <a:ahLst/>
            <a:cxnLst/>
            <a:rect l="l" t="t" r="r" b="b"/>
            <a:pathLst>
              <a:path h="45720">
                <a:moveTo>
                  <a:pt x="0" y="45186"/>
                </a:moveTo>
                <a:lnTo>
                  <a:pt x="0" y="0"/>
                </a:lnTo>
              </a:path>
            </a:pathLst>
          </a:custGeom>
          <a:ln w="22555">
            <a:solidFill>
              <a:srgbClr val="231F20"/>
            </a:solidFill>
          </a:ln>
        </p:spPr>
        <p:txBody>
          <a:bodyPr wrap="square" lIns="0" tIns="0" rIns="0" bIns="0" rtlCol="0"/>
          <a:lstStyle/>
          <a:p>
            <a:endParaRPr/>
          </a:p>
        </p:txBody>
      </p:sp>
      <p:sp>
        <p:nvSpPr>
          <p:cNvPr id="130" name="object 130"/>
          <p:cNvSpPr/>
          <p:nvPr/>
        </p:nvSpPr>
        <p:spPr>
          <a:xfrm>
            <a:off x="4724355" y="6550654"/>
            <a:ext cx="0" cy="41459"/>
          </a:xfrm>
          <a:custGeom>
            <a:avLst/>
            <a:gdLst/>
            <a:ahLst/>
            <a:cxnLst/>
            <a:rect l="l" t="t" r="r" b="b"/>
            <a:pathLst>
              <a:path h="45720">
                <a:moveTo>
                  <a:pt x="-11328" y="22631"/>
                </a:moveTo>
                <a:lnTo>
                  <a:pt x="11328" y="22631"/>
                </a:lnTo>
              </a:path>
            </a:pathLst>
          </a:custGeom>
          <a:ln w="45262">
            <a:solidFill>
              <a:srgbClr val="231F20"/>
            </a:solidFill>
          </a:ln>
        </p:spPr>
        <p:txBody>
          <a:bodyPr wrap="square" lIns="0" tIns="0" rIns="0" bIns="0" rtlCol="0"/>
          <a:lstStyle/>
          <a:p>
            <a:endParaRPr/>
          </a:p>
        </p:txBody>
      </p:sp>
      <p:sp>
        <p:nvSpPr>
          <p:cNvPr id="131" name="object 131"/>
          <p:cNvSpPr/>
          <p:nvPr/>
        </p:nvSpPr>
        <p:spPr>
          <a:xfrm>
            <a:off x="4326500" y="6458280"/>
            <a:ext cx="108460" cy="0"/>
          </a:xfrm>
          <a:custGeom>
            <a:avLst/>
            <a:gdLst/>
            <a:ahLst/>
            <a:cxnLst/>
            <a:rect l="l" t="t" r="r" b="b"/>
            <a:pathLst>
              <a:path w="114300">
                <a:moveTo>
                  <a:pt x="0" y="0"/>
                </a:moveTo>
                <a:lnTo>
                  <a:pt x="113817" y="0"/>
                </a:lnTo>
              </a:path>
            </a:pathLst>
          </a:custGeom>
          <a:ln w="22631">
            <a:solidFill>
              <a:srgbClr val="231F20"/>
            </a:solidFill>
          </a:ln>
        </p:spPr>
        <p:txBody>
          <a:bodyPr wrap="square" lIns="0" tIns="0" rIns="0" bIns="0" rtlCol="0"/>
          <a:lstStyle/>
          <a:p>
            <a:endParaRPr/>
          </a:p>
        </p:txBody>
      </p:sp>
      <p:sp>
        <p:nvSpPr>
          <p:cNvPr id="132" name="object 132"/>
          <p:cNvSpPr/>
          <p:nvPr/>
        </p:nvSpPr>
        <p:spPr>
          <a:xfrm>
            <a:off x="4316111" y="6427520"/>
            <a:ext cx="0" cy="61613"/>
          </a:xfrm>
          <a:custGeom>
            <a:avLst/>
            <a:gdLst/>
            <a:ahLst/>
            <a:cxnLst/>
            <a:rect l="l" t="t" r="r" b="b"/>
            <a:pathLst>
              <a:path h="67945">
                <a:moveTo>
                  <a:pt x="0" y="67894"/>
                </a:moveTo>
                <a:lnTo>
                  <a:pt x="0" y="0"/>
                </a:lnTo>
              </a:path>
            </a:pathLst>
          </a:custGeom>
          <a:ln w="22631">
            <a:solidFill>
              <a:srgbClr val="231F20"/>
            </a:solidFill>
          </a:ln>
        </p:spPr>
        <p:txBody>
          <a:bodyPr wrap="square" lIns="0" tIns="0" rIns="0" bIns="0" rtlCol="0"/>
          <a:lstStyle/>
          <a:p>
            <a:endParaRPr/>
          </a:p>
        </p:txBody>
      </p:sp>
      <p:sp>
        <p:nvSpPr>
          <p:cNvPr id="133" name="object 133"/>
          <p:cNvSpPr/>
          <p:nvPr/>
        </p:nvSpPr>
        <p:spPr>
          <a:xfrm>
            <a:off x="4359110" y="6466248"/>
            <a:ext cx="0" cy="23033"/>
          </a:xfrm>
          <a:custGeom>
            <a:avLst/>
            <a:gdLst/>
            <a:ahLst/>
            <a:cxnLst/>
            <a:rect l="l" t="t" r="r" b="b"/>
            <a:pathLst>
              <a:path h="25400">
                <a:moveTo>
                  <a:pt x="-11302" y="12579"/>
                </a:moveTo>
                <a:lnTo>
                  <a:pt x="11302" y="12579"/>
                </a:lnTo>
              </a:path>
            </a:pathLst>
          </a:custGeom>
          <a:ln w="25158">
            <a:solidFill>
              <a:srgbClr val="231F20"/>
            </a:solidFill>
          </a:ln>
        </p:spPr>
        <p:txBody>
          <a:bodyPr wrap="square" lIns="0" tIns="0" rIns="0" bIns="0" rtlCol="0"/>
          <a:lstStyle/>
          <a:p>
            <a:endParaRPr/>
          </a:p>
        </p:txBody>
      </p:sp>
      <p:sp>
        <p:nvSpPr>
          <p:cNvPr id="134" name="object 134"/>
          <p:cNvSpPr/>
          <p:nvPr/>
        </p:nvSpPr>
        <p:spPr>
          <a:xfrm>
            <a:off x="4337562" y="6489079"/>
            <a:ext cx="0" cy="41459"/>
          </a:xfrm>
          <a:custGeom>
            <a:avLst/>
            <a:gdLst/>
            <a:ahLst/>
            <a:cxnLst/>
            <a:rect l="l" t="t" r="r" b="b"/>
            <a:pathLst>
              <a:path h="45720">
                <a:moveTo>
                  <a:pt x="0" y="45275"/>
                </a:moveTo>
                <a:lnTo>
                  <a:pt x="0" y="0"/>
                </a:lnTo>
              </a:path>
            </a:pathLst>
          </a:custGeom>
          <a:ln w="22555">
            <a:solidFill>
              <a:srgbClr val="231F20"/>
            </a:solidFill>
          </a:ln>
        </p:spPr>
        <p:txBody>
          <a:bodyPr wrap="square" lIns="0" tIns="0" rIns="0" bIns="0" rtlCol="0"/>
          <a:lstStyle/>
          <a:p>
            <a:endParaRPr/>
          </a:p>
        </p:txBody>
      </p:sp>
      <p:sp>
        <p:nvSpPr>
          <p:cNvPr id="135" name="object 135"/>
          <p:cNvSpPr/>
          <p:nvPr/>
        </p:nvSpPr>
        <p:spPr>
          <a:xfrm>
            <a:off x="4305398" y="6519867"/>
            <a:ext cx="43384" cy="0"/>
          </a:xfrm>
          <a:custGeom>
            <a:avLst/>
            <a:gdLst/>
            <a:ahLst/>
            <a:cxnLst/>
            <a:rect l="l" t="t" r="r" b="b"/>
            <a:pathLst>
              <a:path w="45720">
                <a:moveTo>
                  <a:pt x="0" y="0"/>
                </a:moveTo>
                <a:lnTo>
                  <a:pt x="45186" y="0"/>
                </a:lnTo>
              </a:path>
            </a:pathLst>
          </a:custGeom>
          <a:ln w="22631">
            <a:solidFill>
              <a:srgbClr val="231F20"/>
            </a:solidFill>
          </a:ln>
        </p:spPr>
        <p:txBody>
          <a:bodyPr wrap="square" lIns="0" tIns="0" rIns="0" bIns="0" rtlCol="0"/>
          <a:lstStyle/>
          <a:p>
            <a:endParaRPr/>
          </a:p>
        </p:txBody>
      </p:sp>
      <p:sp>
        <p:nvSpPr>
          <p:cNvPr id="136" name="object 136"/>
          <p:cNvSpPr/>
          <p:nvPr/>
        </p:nvSpPr>
        <p:spPr>
          <a:xfrm>
            <a:off x="4402035" y="6468163"/>
            <a:ext cx="0" cy="41459"/>
          </a:xfrm>
          <a:custGeom>
            <a:avLst/>
            <a:gdLst/>
            <a:ahLst/>
            <a:cxnLst/>
            <a:rect l="l" t="t" r="r" b="b"/>
            <a:pathLst>
              <a:path h="45720">
                <a:moveTo>
                  <a:pt x="0" y="45631"/>
                </a:moveTo>
                <a:lnTo>
                  <a:pt x="0" y="0"/>
                </a:lnTo>
              </a:path>
            </a:pathLst>
          </a:custGeom>
          <a:ln w="22606">
            <a:solidFill>
              <a:srgbClr val="231F20"/>
            </a:solidFill>
          </a:ln>
        </p:spPr>
        <p:txBody>
          <a:bodyPr wrap="square" lIns="0" tIns="0" rIns="0" bIns="0" rtlCol="0"/>
          <a:lstStyle/>
          <a:p>
            <a:endParaRPr/>
          </a:p>
        </p:txBody>
      </p:sp>
      <p:sp>
        <p:nvSpPr>
          <p:cNvPr id="137" name="object 137"/>
          <p:cNvSpPr/>
          <p:nvPr/>
        </p:nvSpPr>
        <p:spPr>
          <a:xfrm>
            <a:off x="4380561" y="6427472"/>
            <a:ext cx="0" cy="21305"/>
          </a:xfrm>
          <a:custGeom>
            <a:avLst/>
            <a:gdLst/>
            <a:ahLst/>
            <a:cxnLst/>
            <a:rect l="l" t="t" r="r" b="b"/>
            <a:pathLst>
              <a:path h="23495">
                <a:moveTo>
                  <a:pt x="-11322" y="11493"/>
                </a:moveTo>
                <a:lnTo>
                  <a:pt x="11322" y="11493"/>
                </a:lnTo>
              </a:path>
            </a:pathLst>
          </a:custGeom>
          <a:ln w="22987">
            <a:solidFill>
              <a:srgbClr val="231F20"/>
            </a:solidFill>
          </a:ln>
        </p:spPr>
        <p:txBody>
          <a:bodyPr wrap="square" lIns="0" tIns="0" rIns="0" bIns="0" rtlCol="0"/>
          <a:lstStyle/>
          <a:p>
            <a:endParaRPr/>
          </a:p>
        </p:txBody>
      </p:sp>
      <p:sp>
        <p:nvSpPr>
          <p:cNvPr id="138" name="object 138"/>
          <p:cNvSpPr/>
          <p:nvPr/>
        </p:nvSpPr>
        <p:spPr>
          <a:xfrm>
            <a:off x="4391322" y="6417085"/>
            <a:ext cx="43384" cy="0"/>
          </a:xfrm>
          <a:custGeom>
            <a:avLst/>
            <a:gdLst/>
            <a:ahLst/>
            <a:cxnLst/>
            <a:rect l="l" t="t" r="r" b="b"/>
            <a:pathLst>
              <a:path w="45720">
                <a:moveTo>
                  <a:pt x="0" y="0"/>
                </a:moveTo>
                <a:lnTo>
                  <a:pt x="45300" y="0"/>
                </a:lnTo>
              </a:path>
            </a:pathLst>
          </a:custGeom>
          <a:ln w="22872">
            <a:solidFill>
              <a:srgbClr val="231F20"/>
            </a:solidFill>
          </a:ln>
        </p:spPr>
        <p:txBody>
          <a:bodyPr wrap="square" lIns="0" tIns="0" rIns="0" bIns="0" rtlCol="0"/>
          <a:lstStyle/>
          <a:p>
            <a:endParaRPr/>
          </a:p>
        </p:txBody>
      </p:sp>
      <p:sp>
        <p:nvSpPr>
          <p:cNvPr id="139" name="object 139"/>
          <p:cNvSpPr/>
          <p:nvPr/>
        </p:nvSpPr>
        <p:spPr>
          <a:xfrm>
            <a:off x="4412822" y="6437722"/>
            <a:ext cx="43384" cy="0"/>
          </a:xfrm>
          <a:custGeom>
            <a:avLst/>
            <a:gdLst/>
            <a:ahLst/>
            <a:cxnLst/>
            <a:rect l="l" t="t" r="r" b="b"/>
            <a:pathLst>
              <a:path w="45720">
                <a:moveTo>
                  <a:pt x="0" y="0"/>
                </a:moveTo>
                <a:lnTo>
                  <a:pt x="45237" y="0"/>
                </a:lnTo>
              </a:path>
            </a:pathLst>
          </a:custGeom>
          <a:ln w="22809">
            <a:solidFill>
              <a:srgbClr val="231F20"/>
            </a:solidFill>
          </a:ln>
        </p:spPr>
        <p:txBody>
          <a:bodyPr wrap="square" lIns="0" tIns="0" rIns="0" bIns="0" rtlCol="0"/>
          <a:lstStyle/>
          <a:p>
            <a:endParaRPr/>
          </a:p>
        </p:txBody>
      </p:sp>
      <p:sp>
        <p:nvSpPr>
          <p:cNvPr id="140" name="object 140"/>
          <p:cNvSpPr/>
          <p:nvPr/>
        </p:nvSpPr>
        <p:spPr>
          <a:xfrm>
            <a:off x="4445058" y="6489034"/>
            <a:ext cx="0" cy="41459"/>
          </a:xfrm>
          <a:custGeom>
            <a:avLst/>
            <a:gdLst/>
            <a:ahLst/>
            <a:cxnLst/>
            <a:rect l="l" t="t" r="r" b="b"/>
            <a:pathLst>
              <a:path h="45720">
                <a:moveTo>
                  <a:pt x="-11322" y="22618"/>
                </a:moveTo>
                <a:lnTo>
                  <a:pt x="11322" y="22618"/>
                </a:lnTo>
              </a:path>
            </a:pathLst>
          </a:custGeom>
          <a:ln w="45237">
            <a:solidFill>
              <a:srgbClr val="231F20"/>
            </a:solidFill>
          </a:ln>
        </p:spPr>
        <p:txBody>
          <a:bodyPr wrap="square" lIns="0" tIns="0" rIns="0" bIns="0" rtlCol="0"/>
          <a:lstStyle/>
          <a:p>
            <a:endParaRPr/>
          </a:p>
        </p:txBody>
      </p:sp>
      <p:sp>
        <p:nvSpPr>
          <p:cNvPr id="141" name="object 141"/>
          <p:cNvSpPr/>
          <p:nvPr/>
        </p:nvSpPr>
        <p:spPr>
          <a:xfrm>
            <a:off x="4466521" y="6509478"/>
            <a:ext cx="0" cy="41459"/>
          </a:xfrm>
          <a:custGeom>
            <a:avLst/>
            <a:gdLst/>
            <a:ahLst/>
            <a:cxnLst/>
            <a:rect l="l" t="t" r="r" b="b"/>
            <a:pathLst>
              <a:path h="45720">
                <a:moveTo>
                  <a:pt x="0" y="45326"/>
                </a:moveTo>
                <a:lnTo>
                  <a:pt x="0" y="0"/>
                </a:lnTo>
              </a:path>
            </a:pathLst>
          </a:custGeom>
          <a:ln w="22606">
            <a:solidFill>
              <a:srgbClr val="231F20"/>
            </a:solidFill>
          </a:ln>
        </p:spPr>
        <p:txBody>
          <a:bodyPr wrap="square" lIns="0" tIns="0" rIns="0" bIns="0" rtlCol="0"/>
          <a:lstStyle/>
          <a:p>
            <a:endParaRPr/>
          </a:p>
        </p:txBody>
      </p:sp>
      <p:sp>
        <p:nvSpPr>
          <p:cNvPr id="142" name="object 142"/>
          <p:cNvSpPr/>
          <p:nvPr/>
        </p:nvSpPr>
        <p:spPr>
          <a:xfrm>
            <a:off x="4487936" y="6489086"/>
            <a:ext cx="0" cy="20729"/>
          </a:xfrm>
          <a:custGeom>
            <a:avLst/>
            <a:gdLst/>
            <a:ahLst/>
            <a:cxnLst/>
            <a:rect l="l" t="t" r="r" b="b"/>
            <a:pathLst>
              <a:path h="22859">
                <a:moveTo>
                  <a:pt x="-11353" y="11315"/>
                </a:moveTo>
                <a:lnTo>
                  <a:pt x="11353" y="11315"/>
                </a:lnTo>
              </a:path>
            </a:pathLst>
          </a:custGeom>
          <a:ln w="22631">
            <a:solidFill>
              <a:srgbClr val="231F20"/>
            </a:solidFill>
          </a:ln>
        </p:spPr>
        <p:txBody>
          <a:bodyPr wrap="square" lIns="0" tIns="0" rIns="0" bIns="0" rtlCol="0"/>
          <a:lstStyle/>
          <a:p>
            <a:endParaRPr/>
          </a:p>
        </p:txBody>
      </p:sp>
      <p:sp>
        <p:nvSpPr>
          <p:cNvPr id="143" name="object 143"/>
          <p:cNvSpPr/>
          <p:nvPr/>
        </p:nvSpPr>
        <p:spPr>
          <a:xfrm>
            <a:off x="4477174" y="6530059"/>
            <a:ext cx="43384" cy="61613"/>
          </a:xfrm>
          <a:custGeom>
            <a:avLst/>
            <a:gdLst/>
            <a:ahLst/>
            <a:cxnLst/>
            <a:rect l="l" t="t" r="r" b="b"/>
            <a:pathLst>
              <a:path w="45720" h="67945">
                <a:moveTo>
                  <a:pt x="45389" y="67830"/>
                </a:moveTo>
                <a:lnTo>
                  <a:pt x="0" y="67830"/>
                </a:lnTo>
                <a:lnTo>
                  <a:pt x="0" y="0"/>
                </a:lnTo>
                <a:lnTo>
                  <a:pt x="45389" y="0"/>
                </a:lnTo>
                <a:lnTo>
                  <a:pt x="45389" y="67830"/>
                </a:lnTo>
                <a:close/>
              </a:path>
            </a:pathLst>
          </a:custGeom>
          <a:solidFill>
            <a:srgbClr val="231F20"/>
          </a:solidFill>
        </p:spPr>
        <p:txBody>
          <a:bodyPr wrap="square" lIns="0" tIns="0" rIns="0" bIns="0" rtlCol="0"/>
          <a:lstStyle/>
          <a:p>
            <a:endParaRPr/>
          </a:p>
        </p:txBody>
      </p:sp>
      <p:sp>
        <p:nvSpPr>
          <p:cNvPr id="144" name="object 144"/>
          <p:cNvSpPr/>
          <p:nvPr/>
        </p:nvSpPr>
        <p:spPr>
          <a:xfrm>
            <a:off x="4509471" y="6509609"/>
            <a:ext cx="0" cy="20729"/>
          </a:xfrm>
          <a:custGeom>
            <a:avLst/>
            <a:gdLst/>
            <a:ahLst/>
            <a:cxnLst/>
            <a:rect l="l" t="t" r="r" b="b"/>
            <a:pathLst>
              <a:path h="22859">
                <a:moveTo>
                  <a:pt x="-11347" y="11391"/>
                </a:moveTo>
                <a:lnTo>
                  <a:pt x="11347" y="11391"/>
                </a:lnTo>
              </a:path>
            </a:pathLst>
          </a:custGeom>
          <a:ln w="22783">
            <a:solidFill>
              <a:srgbClr val="231F20"/>
            </a:solidFill>
          </a:ln>
        </p:spPr>
        <p:txBody>
          <a:bodyPr wrap="square" lIns="0" tIns="0" rIns="0" bIns="0" rtlCol="0"/>
          <a:lstStyle/>
          <a:p>
            <a:endParaRPr/>
          </a:p>
        </p:txBody>
      </p:sp>
      <p:sp>
        <p:nvSpPr>
          <p:cNvPr id="145" name="object 145"/>
          <p:cNvSpPr/>
          <p:nvPr/>
        </p:nvSpPr>
        <p:spPr>
          <a:xfrm>
            <a:off x="4519931" y="6560881"/>
            <a:ext cx="86768" cy="0"/>
          </a:xfrm>
          <a:custGeom>
            <a:avLst/>
            <a:gdLst/>
            <a:ahLst/>
            <a:cxnLst/>
            <a:rect l="l" t="t" r="r" b="b"/>
            <a:pathLst>
              <a:path w="91439">
                <a:moveTo>
                  <a:pt x="0" y="0"/>
                </a:moveTo>
                <a:lnTo>
                  <a:pt x="90919" y="0"/>
                </a:lnTo>
              </a:path>
            </a:pathLst>
          </a:custGeom>
          <a:ln w="22555">
            <a:solidFill>
              <a:srgbClr val="231F20"/>
            </a:solidFill>
          </a:ln>
        </p:spPr>
        <p:txBody>
          <a:bodyPr wrap="square" lIns="0" tIns="0" rIns="0" bIns="0" rtlCol="0"/>
          <a:lstStyle/>
          <a:p>
            <a:endParaRPr/>
          </a:p>
        </p:txBody>
      </p:sp>
      <p:sp>
        <p:nvSpPr>
          <p:cNvPr id="146" name="object 146"/>
          <p:cNvSpPr/>
          <p:nvPr/>
        </p:nvSpPr>
        <p:spPr>
          <a:xfrm>
            <a:off x="4563194" y="6581148"/>
            <a:ext cx="43384" cy="0"/>
          </a:xfrm>
          <a:custGeom>
            <a:avLst/>
            <a:gdLst/>
            <a:ahLst/>
            <a:cxnLst/>
            <a:rect l="l" t="t" r="r" b="b"/>
            <a:pathLst>
              <a:path w="45720">
                <a:moveTo>
                  <a:pt x="0" y="0"/>
                </a:moveTo>
                <a:lnTo>
                  <a:pt x="45313" y="0"/>
                </a:lnTo>
              </a:path>
            </a:pathLst>
          </a:custGeom>
          <a:ln w="23152">
            <a:solidFill>
              <a:srgbClr val="231F20"/>
            </a:solidFill>
          </a:ln>
        </p:spPr>
        <p:txBody>
          <a:bodyPr wrap="square" lIns="0" tIns="0" rIns="0" bIns="0" rtlCol="0"/>
          <a:lstStyle/>
          <a:p>
            <a:endParaRPr/>
          </a:p>
        </p:txBody>
      </p:sp>
      <p:sp>
        <p:nvSpPr>
          <p:cNvPr id="147" name="object 147"/>
          <p:cNvSpPr/>
          <p:nvPr/>
        </p:nvSpPr>
        <p:spPr>
          <a:xfrm>
            <a:off x="4595443" y="6530139"/>
            <a:ext cx="0" cy="21881"/>
          </a:xfrm>
          <a:custGeom>
            <a:avLst/>
            <a:gdLst/>
            <a:ahLst/>
            <a:cxnLst/>
            <a:rect l="l" t="t" r="r" b="b"/>
            <a:pathLst>
              <a:path h="24129">
                <a:moveTo>
                  <a:pt x="-11309" y="11791"/>
                </a:moveTo>
                <a:lnTo>
                  <a:pt x="11309" y="11791"/>
                </a:lnTo>
              </a:path>
            </a:pathLst>
          </a:custGeom>
          <a:ln w="23583">
            <a:solidFill>
              <a:srgbClr val="231F20"/>
            </a:solidFill>
          </a:ln>
        </p:spPr>
        <p:txBody>
          <a:bodyPr wrap="square" lIns="0" tIns="0" rIns="0" bIns="0" rtlCol="0"/>
          <a:lstStyle/>
          <a:p>
            <a:endParaRPr/>
          </a:p>
        </p:txBody>
      </p:sp>
      <p:sp>
        <p:nvSpPr>
          <p:cNvPr id="148" name="object 148"/>
          <p:cNvSpPr/>
          <p:nvPr/>
        </p:nvSpPr>
        <p:spPr>
          <a:xfrm>
            <a:off x="4584490" y="6499296"/>
            <a:ext cx="65678" cy="0"/>
          </a:xfrm>
          <a:custGeom>
            <a:avLst/>
            <a:gdLst/>
            <a:ahLst/>
            <a:cxnLst/>
            <a:rect l="l" t="t" r="r" b="b"/>
            <a:pathLst>
              <a:path w="69214">
                <a:moveTo>
                  <a:pt x="0" y="0"/>
                </a:moveTo>
                <a:lnTo>
                  <a:pt x="68834" y="0"/>
                </a:lnTo>
              </a:path>
            </a:pathLst>
          </a:custGeom>
          <a:ln w="22656">
            <a:solidFill>
              <a:srgbClr val="231F20"/>
            </a:solidFill>
          </a:ln>
        </p:spPr>
        <p:txBody>
          <a:bodyPr wrap="square" lIns="0" tIns="0" rIns="0" bIns="0" rtlCol="0"/>
          <a:lstStyle/>
          <a:p>
            <a:endParaRPr/>
          </a:p>
        </p:txBody>
      </p:sp>
      <p:sp>
        <p:nvSpPr>
          <p:cNvPr id="149" name="object 149"/>
          <p:cNvSpPr/>
          <p:nvPr/>
        </p:nvSpPr>
        <p:spPr>
          <a:xfrm>
            <a:off x="4616931" y="6509142"/>
            <a:ext cx="0" cy="21305"/>
          </a:xfrm>
          <a:custGeom>
            <a:avLst/>
            <a:gdLst/>
            <a:ahLst/>
            <a:cxnLst/>
            <a:rect l="l" t="t" r="r" b="b"/>
            <a:pathLst>
              <a:path h="23495">
                <a:moveTo>
                  <a:pt x="-11353" y="11531"/>
                </a:moveTo>
                <a:lnTo>
                  <a:pt x="11353" y="11531"/>
                </a:lnTo>
              </a:path>
            </a:pathLst>
          </a:custGeom>
          <a:ln w="23063">
            <a:solidFill>
              <a:srgbClr val="231F20"/>
            </a:solidFill>
          </a:ln>
        </p:spPr>
        <p:txBody>
          <a:bodyPr wrap="square" lIns="0" tIns="0" rIns="0" bIns="0" rtlCol="0"/>
          <a:lstStyle/>
          <a:p>
            <a:endParaRPr/>
          </a:p>
        </p:txBody>
      </p:sp>
      <p:sp>
        <p:nvSpPr>
          <p:cNvPr id="150" name="object 150"/>
          <p:cNvSpPr/>
          <p:nvPr/>
        </p:nvSpPr>
        <p:spPr>
          <a:xfrm>
            <a:off x="4616883" y="6447993"/>
            <a:ext cx="0" cy="20729"/>
          </a:xfrm>
          <a:custGeom>
            <a:avLst/>
            <a:gdLst/>
            <a:ahLst/>
            <a:cxnLst/>
            <a:rect l="l" t="t" r="r" b="b"/>
            <a:pathLst>
              <a:path h="22859">
                <a:moveTo>
                  <a:pt x="-11315" y="11303"/>
                </a:moveTo>
                <a:lnTo>
                  <a:pt x="11315" y="11303"/>
                </a:lnTo>
              </a:path>
            </a:pathLst>
          </a:custGeom>
          <a:ln w="22606">
            <a:solidFill>
              <a:srgbClr val="231F20"/>
            </a:solidFill>
          </a:ln>
        </p:spPr>
        <p:txBody>
          <a:bodyPr wrap="square" lIns="0" tIns="0" rIns="0" bIns="0" rtlCol="0"/>
          <a:lstStyle/>
          <a:p>
            <a:endParaRPr/>
          </a:p>
        </p:txBody>
      </p:sp>
      <p:sp>
        <p:nvSpPr>
          <p:cNvPr id="151" name="object 151"/>
          <p:cNvSpPr/>
          <p:nvPr/>
        </p:nvSpPr>
        <p:spPr>
          <a:xfrm>
            <a:off x="4649192" y="6581475"/>
            <a:ext cx="43384" cy="0"/>
          </a:xfrm>
          <a:custGeom>
            <a:avLst/>
            <a:gdLst/>
            <a:ahLst/>
            <a:cxnLst/>
            <a:rect l="l" t="t" r="r" b="b"/>
            <a:pathLst>
              <a:path w="45720">
                <a:moveTo>
                  <a:pt x="0" y="0"/>
                </a:moveTo>
                <a:lnTo>
                  <a:pt x="45224" y="0"/>
                </a:lnTo>
              </a:path>
            </a:pathLst>
          </a:custGeom>
          <a:ln w="22656">
            <a:solidFill>
              <a:srgbClr val="231F20"/>
            </a:solidFill>
          </a:ln>
        </p:spPr>
        <p:txBody>
          <a:bodyPr wrap="square" lIns="0" tIns="0" rIns="0" bIns="0" rtlCol="0"/>
          <a:lstStyle/>
          <a:p>
            <a:endParaRPr/>
          </a:p>
        </p:txBody>
      </p:sp>
      <p:sp>
        <p:nvSpPr>
          <p:cNvPr id="152" name="object 152"/>
          <p:cNvSpPr/>
          <p:nvPr/>
        </p:nvSpPr>
        <p:spPr>
          <a:xfrm>
            <a:off x="4638454" y="6530058"/>
            <a:ext cx="0" cy="41459"/>
          </a:xfrm>
          <a:custGeom>
            <a:avLst/>
            <a:gdLst/>
            <a:ahLst/>
            <a:cxnLst/>
            <a:rect l="l" t="t" r="r" b="b"/>
            <a:pathLst>
              <a:path h="45720">
                <a:moveTo>
                  <a:pt x="0" y="45351"/>
                </a:moveTo>
                <a:lnTo>
                  <a:pt x="0" y="0"/>
                </a:lnTo>
              </a:path>
            </a:pathLst>
          </a:custGeom>
          <a:ln w="22644">
            <a:solidFill>
              <a:srgbClr val="231F20"/>
            </a:solidFill>
          </a:ln>
        </p:spPr>
        <p:txBody>
          <a:bodyPr wrap="square" lIns="0" tIns="0" rIns="0" bIns="0" rtlCol="0"/>
          <a:lstStyle/>
          <a:p>
            <a:endParaRPr/>
          </a:p>
        </p:txBody>
      </p:sp>
      <p:sp>
        <p:nvSpPr>
          <p:cNvPr id="153" name="object 153"/>
          <p:cNvSpPr/>
          <p:nvPr/>
        </p:nvSpPr>
        <p:spPr>
          <a:xfrm>
            <a:off x="4412822" y="6581395"/>
            <a:ext cx="68089" cy="0"/>
          </a:xfrm>
          <a:custGeom>
            <a:avLst/>
            <a:gdLst/>
            <a:ahLst/>
            <a:cxnLst/>
            <a:rect l="l" t="t" r="r" b="b"/>
            <a:pathLst>
              <a:path w="71754">
                <a:moveTo>
                  <a:pt x="0" y="0"/>
                </a:moveTo>
                <a:lnTo>
                  <a:pt x="71348" y="0"/>
                </a:lnTo>
              </a:path>
            </a:pathLst>
          </a:custGeom>
          <a:ln w="22402">
            <a:solidFill>
              <a:srgbClr val="231F20"/>
            </a:solidFill>
          </a:ln>
        </p:spPr>
        <p:txBody>
          <a:bodyPr wrap="square" lIns="0" tIns="0" rIns="0" bIns="0" rtlCol="0"/>
          <a:lstStyle/>
          <a:p>
            <a:endParaRPr/>
          </a:p>
        </p:txBody>
      </p:sp>
      <p:sp>
        <p:nvSpPr>
          <p:cNvPr id="154" name="object 154"/>
          <p:cNvSpPr/>
          <p:nvPr/>
        </p:nvSpPr>
        <p:spPr>
          <a:xfrm>
            <a:off x="4380656" y="6550660"/>
            <a:ext cx="0" cy="20729"/>
          </a:xfrm>
          <a:custGeom>
            <a:avLst/>
            <a:gdLst/>
            <a:ahLst/>
            <a:cxnLst/>
            <a:rect l="l" t="t" r="r" b="b"/>
            <a:pathLst>
              <a:path h="22859">
                <a:moveTo>
                  <a:pt x="-11353" y="11353"/>
                </a:moveTo>
                <a:lnTo>
                  <a:pt x="11353" y="11353"/>
                </a:lnTo>
              </a:path>
            </a:pathLst>
          </a:custGeom>
          <a:ln w="22707">
            <a:solidFill>
              <a:srgbClr val="231F20"/>
            </a:solidFill>
          </a:ln>
        </p:spPr>
        <p:txBody>
          <a:bodyPr wrap="square" lIns="0" tIns="0" rIns="0" bIns="0" rtlCol="0"/>
          <a:lstStyle/>
          <a:p>
            <a:endParaRPr/>
          </a:p>
        </p:txBody>
      </p:sp>
      <p:sp>
        <p:nvSpPr>
          <p:cNvPr id="155" name="object 155"/>
          <p:cNvSpPr/>
          <p:nvPr/>
        </p:nvSpPr>
        <p:spPr>
          <a:xfrm>
            <a:off x="4358965" y="6571225"/>
            <a:ext cx="0" cy="20729"/>
          </a:xfrm>
          <a:custGeom>
            <a:avLst/>
            <a:gdLst/>
            <a:ahLst/>
            <a:cxnLst/>
            <a:rect l="l" t="t" r="r" b="b"/>
            <a:pathLst>
              <a:path h="22859">
                <a:moveTo>
                  <a:pt x="-11201" y="11214"/>
                </a:moveTo>
                <a:lnTo>
                  <a:pt x="11201" y="11214"/>
                </a:lnTo>
              </a:path>
            </a:pathLst>
          </a:custGeom>
          <a:ln w="22428">
            <a:solidFill>
              <a:srgbClr val="231F20"/>
            </a:solidFill>
          </a:ln>
        </p:spPr>
        <p:txBody>
          <a:bodyPr wrap="square" lIns="0" tIns="0" rIns="0" bIns="0" rtlCol="0"/>
          <a:lstStyle/>
          <a:p>
            <a:endParaRPr/>
          </a:p>
        </p:txBody>
      </p:sp>
      <p:sp>
        <p:nvSpPr>
          <p:cNvPr id="156" name="object 156"/>
          <p:cNvSpPr/>
          <p:nvPr/>
        </p:nvSpPr>
        <p:spPr>
          <a:xfrm>
            <a:off x="4316099" y="6550528"/>
            <a:ext cx="0" cy="20729"/>
          </a:xfrm>
          <a:custGeom>
            <a:avLst/>
            <a:gdLst/>
            <a:ahLst/>
            <a:cxnLst/>
            <a:rect l="l" t="t" r="r" b="b"/>
            <a:pathLst>
              <a:path h="22859">
                <a:moveTo>
                  <a:pt x="-11277" y="11271"/>
                </a:moveTo>
                <a:lnTo>
                  <a:pt x="11277" y="11271"/>
                </a:lnTo>
              </a:path>
            </a:pathLst>
          </a:custGeom>
          <a:ln w="22542">
            <a:solidFill>
              <a:srgbClr val="231F20"/>
            </a:solidFill>
          </a:ln>
        </p:spPr>
        <p:txBody>
          <a:bodyPr wrap="square" lIns="0" tIns="0" rIns="0" bIns="0" rtlCol="0"/>
          <a:lstStyle/>
          <a:p>
            <a:endParaRPr/>
          </a:p>
        </p:txBody>
      </p:sp>
      <p:sp>
        <p:nvSpPr>
          <p:cNvPr id="157" name="object 157"/>
          <p:cNvSpPr/>
          <p:nvPr/>
        </p:nvSpPr>
        <p:spPr>
          <a:xfrm>
            <a:off x="4133598" y="6581395"/>
            <a:ext cx="150639" cy="0"/>
          </a:xfrm>
          <a:custGeom>
            <a:avLst/>
            <a:gdLst/>
            <a:ahLst/>
            <a:cxnLst/>
            <a:rect l="l" t="t" r="r" b="b"/>
            <a:pathLst>
              <a:path w="158750">
                <a:moveTo>
                  <a:pt x="0" y="0"/>
                </a:moveTo>
                <a:lnTo>
                  <a:pt x="158343" y="0"/>
                </a:lnTo>
              </a:path>
            </a:pathLst>
          </a:custGeom>
          <a:ln w="22644">
            <a:solidFill>
              <a:srgbClr val="231F20"/>
            </a:solidFill>
          </a:ln>
        </p:spPr>
        <p:txBody>
          <a:bodyPr wrap="square" lIns="0" tIns="0" rIns="0" bIns="0" rtlCol="0"/>
          <a:lstStyle/>
          <a:p>
            <a:endParaRPr/>
          </a:p>
        </p:txBody>
      </p:sp>
      <p:sp>
        <p:nvSpPr>
          <p:cNvPr id="158" name="object 158"/>
          <p:cNvSpPr/>
          <p:nvPr/>
        </p:nvSpPr>
        <p:spPr>
          <a:xfrm>
            <a:off x="4133525" y="6458077"/>
            <a:ext cx="150639" cy="0"/>
          </a:xfrm>
          <a:custGeom>
            <a:avLst/>
            <a:gdLst/>
            <a:ahLst/>
            <a:cxnLst/>
            <a:rect l="l" t="t" r="r" b="b"/>
            <a:pathLst>
              <a:path w="158750">
                <a:moveTo>
                  <a:pt x="0" y="0"/>
                </a:moveTo>
                <a:lnTo>
                  <a:pt x="158495" y="0"/>
                </a:lnTo>
              </a:path>
            </a:pathLst>
          </a:custGeom>
          <a:ln w="22644">
            <a:solidFill>
              <a:srgbClr val="231F20"/>
            </a:solidFill>
          </a:ln>
        </p:spPr>
        <p:txBody>
          <a:bodyPr wrap="square" lIns="0" tIns="0" rIns="0" bIns="0" rtlCol="0"/>
          <a:lstStyle/>
          <a:p>
            <a:endParaRPr/>
          </a:p>
        </p:txBody>
      </p:sp>
      <p:sp>
        <p:nvSpPr>
          <p:cNvPr id="159" name="object 159"/>
          <p:cNvSpPr/>
          <p:nvPr/>
        </p:nvSpPr>
        <p:spPr>
          <a:xfrm>
            <a:off x="4144275" y="6448146"/>
            <a:ext cx="0" cy="143955"/>
          </a:xfrm>
          <a:custGeom>
            <a:avLst/>
            <a:gdLst/>
            <a:ahLst/>
            <a:cxnLst/>
            <a:rect l="l" t="t" r="r" b="b"/>
            <a:pathLst>
              <a:path h="158750">
                <a:moveTo>
                  <a:pt x="0" y="158280"/>
                </a:moveTo>
                <a:lnTo>
                  <a:pt x="0" y="0"/>
                </a:lnTo>
              </a:path>
            </a:pathLst>
          </a:custGeom>
          <a:ln w="22631">
            <a:solidFill>
              <a:srgbClr val="231F20"/>
            </a:solidFill>
          </a:ln>
        </p:spPr>
        <p:txBody>
          <a:bodyPr wrap="square" lIns="0" tIns="0" rIns="0" bIns="0" rtlCol="0"/>
          <a:lstStyle/>
          <a:p>
            <a:endParaRPr/>
          </a:p>
        </p:txBody>
      </p:sp>
      <p:sp>
        <p:nvSpPr>
          <p:cNvPr id="160" name="object 160"/>
          <p:cNvSpPr/>
          <p:nvPr/>
        </p:nvSpPr>
        <p:spPr>
          <a:xfrm>
            <a:off x="4273209" y="6447895"/>
            <a:ext cx="0" cy="143955"/>
          </a:xfrm>
          <a:custGeom>
            <a:avLst/>
            <a:gdLst/>
            <a:ahLst/>
            <a:cxnLst/>
            <a:rect l="l" t="t" r="r" b="b"/>
            <a:pathLst>
              <a:path h="158750">
                <a:moveTo>
                  <a:pt x="0" y="158470"/>
                </a:moveTo>
                <a:lnTo>
                  <a:pt x="0" y="0"/>
                </a:lnTo>
              </a:path>
            </a:pathLst>
          </a:custGeom>
          <a:ln w="22606">
            <a:solidFill>
              <a:srgbClr val="231F20"/>
            </a:solidFill>
          </a:ln>
        </p:spPr>
        <p:txBody>
          <a:bodyPr wrap="square" lIns="0" tIns="0" rIns="0" bIns="0" rtlCol="0"/>
          <a:lstStyle/>
          <a:p>
            <a:endParaRPr/>
          </a:p>
        </p:txBody>
      </p:sp>
      <p:sp>
        <p:nvSpPr>
          <p:cNvPr id="161" name="object 161"/>
          <p:cNvSpPr/>
          <p:nvPr/>
        </p:nvSpPr>
        <p:spPr>
          <a:xfrm>
            <a:off x="4606204" y="6006623"/>
            <a:ext cx="150639" cy="0"/>
          </a:xfrm>
          <a:custGeom>
            <a:avLst/>
            <a:gdLst/>
            <a:ahLst/>
            <a:cxnLst/>
            <a:rect l="l" t="t" r="r" b="b"/>
            <a:pathLst>
              <a:path w="158750">
                <a:moveTo>
                  <a:pt x="0" y="0"/>
                </a:moveTo>
                <a:lnTo>
                  <a:pt x="158470" y="0"/>
                </a:lnTo>
              </a:path>
            </a:pathLst>
          </a:custGeom>
          <a:ln w="22644">
            <a:solidFill>
              <a:srgbClr val="231F20"/>
            </a:solidFill>
          </a:ln>
        </p:spPr>
        <p:txBody>
          <a:bodyPr wrap="square" lIns="0" tIns="0" rIns="0" bIns="0" rtlCol="0"/>
          <a:lstStyle/>
          <a:p>
            <a:endParaRPr/>
          </a:p>
        </p:txBody>
      </p:sp>
      <p:sp>
        <p:nvSpPr>
          <p:cNvPr id="162" name="object 162"/>
          <p:cNvSpPr/>
          <p:nvPr/>
        </p:nvSpPr>
        <p:spPr>
          <a:xfrm>
            <a:off x="4606241" y="6129827"/>
            <a:ext cx="150639" cy="0"/>
          </a:xfrm>
          <a:custGeom>
            <a:avLst/>
            <a:gdLst/>
            <a:ahLst/>
            <a:cxnLst/>
            <a:rect l="l" t="t" r="r" b="b"/>
            <a:pathLst>
              <a:path w="158750">
                <a:moveTo>
                  <a:pt x="0" y="0"/>
                </a:moveTo>
                <a:lnTo>
                  <a:pt x="158432" y="0"/>
                </a:lnTo>
              </a:path>
            </a:pathLst>
          </a:custGeom>
          <a:ln w="22758">
            <a:solidFill>
              <a:srgbClr val="231F20"/>
            </a:solidFill>
          </a:ln>
        </p:spPr>
        <p:txBody>
          <a:bodyPr wrap="square" lIns="0" tIns="0" rIns="0" bIns="0" rtlCol="0"/>
          <a:lstStyle/>
          <a:p>
            <a:endParaRPr/>
          </a:p>
        </p:txBody>
      </p:sp>
      <p:sp>
        <p:nvSpPr>
          <p:cNvPr id="163" name="object 163"/>
          <p:cNvSpPr/>
          <p:nvPr/>
        </p:nvSpPr>
        <p:spPr>
          <a:xfrm>
            <a:off x="4616906" y="5996348"/>
            <a:ext cx="0" cy="143955"/>
          </a:xfrm>
          <a:custGeom>
            <a:avLst/>
            <a:gdLst/>
            <a:ahLst/>
            <a:cxnLst/>
            <a:rect l="l" t="t" r="r" b="b"/>
            <a:pathLst>
              <a:path h="158750">
                <a:moveTo>
                  <a:pt x="0" y="158521"/>
                </a:moveTo>
                <a:lnTo>
                  <a:pt x="0" y="0"/>
                </a:lnTo>
              </a:path>
            </a:pathLst>
          </a:custGeom>
          <a:ln w="22593">
            <a:solidFill>
              <a:srgbClr val="231F20"/>
            </a:solidFill>
          </a:ln>
        </p:spPr>
        <p:txBody>
          <a:bodyPr wrap="square" lIns="0" tIns="0" rIns="0" bIns="0" rtlCol="0"/>
          <a:lstStyle/>
          <a:p>
            <a:endParaRPr/>
          </a:p>
        </p:txBody>
      </p:sp>
      <p:sp>
        <p:nvSpPr>
          <p:cNvPr id="164" name="object 164"/>
          <p:cNvSpPr/>
          <p:nvPr/>
        </p:nvSpPr>
        <p:spPr>
          <a:xfrm>
            <a:off x="4745853" y="5996426"/>
            <a:ext cx="0" cy="143955"/>
          </a:xfrm>
          <a:custGeom>
            <a:avLst/>
            <a:gdLst/>
            <a:ahLst/>
            <a:cxnLst/>
            <a:rect l="l" t="t" r="r" b="b"/>
            <a:pathLst>
              <a:path h="158750">
                <a:moveTo>
                  <a:pt x="0" y="158521"/>
                </a:moveTo>
                <a:lnTo>
                  <a:pt x="0" y="0"/>
                </a:lnTo>
              </a:path>
            </a:pathLst>
          </a:custGeom>
          <a:ln w="22656">
            <a:solidFill>
              <a:srgbClr val="231F20"/>
            </a:solidFill>
          </a:ln>
        </p:spPr>
        <p:txBody>
          <a:bodyPr wrap="square" lIns="0" tIns="0" rIns="0" bIns="0" rtlCol="0"/>
          <a:lstStyle/>
          <a:p>
            <a:endParaRPr/>
          </a:p>
        </p:txBody>
      </p:sp>
      <p:sp>
        <p:nvSpPr>
          <p:cNvPr id="165" name="object 165"/>
          <p:cNvSpPr/>
          <p:nvPr/>
        </p:nvSpPr>
        <p:spPr>
          <a:xfrm>
            <a:off x="4133525" y="6006588"/>
            <a:ext cx="150639" cy="0"/>
          </a:xfrm>
          <a:custGeom>
            <a:avLst/>
            <a:gdLst/>
            <a:ahLst/>
            <a:cxnLst/>
            <a:rect l="l" t="t" r="r" b="b"/>
            <a:pathLst>
              <a:path w="158750">
                <a:moveTo>
                  <a:pt x="0" y="0"/>
                </a:moveTo>
                <a:lnTo>
                  <a:pt x="158483" y="0"/>
                </a:lnTo>
              </a:path>
            </a:pathLst>
          </a:custGeom>
          <a:ln w="22555">
            <a:solidFill>
              <a:srgbClr val="231F20"/>
            </a:solidFill>
          </a:ln>
        </p:spPr>
        <p:txBody>
          <a:bodyPr wrap="square" lIns="0" tIns="0" rIns="0" bIns="0" rtlCol="0"/>
          <a:lstStyle/>
          <a:p>
            <a:endParaRPr/>
          </a:p>
        </p:txBody>
      </p:sp>
      <p:sp>
        <p:nvSpPr>
          <p:cNvPr id="166" name="object 166"/>
          <p:cNvSpPr/>
          <p:nvPr/>
        </p:nvSpPr>
        <p:spPr>
          <a:xfrm>
            <a:off x="4133561" y="6129692"/>
            <a:ext cx="150639" cy="0"/>
          </a:xfrm>
          <a:custGeom>
            <a:avLst/>
            <a:gdLst/>
            <a:ahLst/>
            <a:cxnLst/>
            <a:rect l="l" t="t" r="r" b="b"/>
            <a:pathLst>
              <a:path w="158750">
                <a:moveTo>
                  <a:pt x="0" y="0"/>
                </a:moveTo>
                <a:lnTo>
                  <a:pt x="158419" y="0"/>
                </a:lnTo>
              </a:path>
            </a:pathLst>
          </a:custGeom>
          <a:ln w="22517">
            <a:solidFill>
              <a:srgbClr val="231F20"/>
            </a:solidFill>
          </a:ln>
        </p:spPr>
        <p:txBody>
          <a:bodyPr wrap="square" lIns="0" tIns="0" rIns="0" bIns="0" rtlCol="0"/>
          <a:lstStyle/>
          <a:p>
            <a:endParaRPr/>
          </a:p>
        </p:txBody>
      </p:sp>
      <p:sp>
        <p:nvSpPr>
          <p:cNvPr id="167" name="object 167"/>
          <p:cNvSpPr/>
          <p:nvPr/>
        </p:nvSpPr>
        <p:spPr>
          <a:xfrm>
            <a:off x="4273209" y="5996219"/>
            <a:ext cx="0" cy="143955"/>
          </a:xfrm>
          <a:custGeom>
            <a:avLst/>
            <a:gdLst/>
            <a:ahLst/>
            <a:cxnLst/>
            <a:rect l="l" t="t" r="r" b="b"/>
            <a:pathLst>
              <a:path h="158750">
                <a:moveTo>
                  <a:pt x="0" y="158267"/>
                </a:moveTo>
                <a:lnTo>
                  <a:pt x="0" y="0"/>
                </a:lnTo>
              </a:path>
            </a:pathLst>
          </a:custGeom>
          <a:ln w="22631">
            <a:solidFill>
              <a:srgbClr val="231F20"/>
            </a:solidFill>
          </a:ln>
        </p:spPr>
        <p:txBody>
          <a:bodyPr wrap="square" lIns="0" tIns="0" rIns="0" bIns="0" rtlCol="0"/>
          <a:lstStyle/>
          <a:p>
            <a:endParaRPr/>
          </a:p>
        </p:txBody>
      </p:sp>
      <p:sp>
        <p:nvSpPr>
          <p:cNvPr id="168" name="object 168"/>
          <p:cNvSpPr/>
          <p:nvPr/>
        </p:nvSpPr>
        <p:spPr>
          <a:xfrm>
            <a:off x="4144275" y="5996346"/>
            <a:ext cx="0" cy="143955"/>
          </a:xfrm>
          <a:custGeom>
            <a:avLst/>
            <a:gdLst/>
            <a:ahLst/>
            <a:cxnLst/>
            <a:rect l="l" t="t" r="r" b="b"/>
            <a:pathLst>
              <a:path h="158750">
                <a:moveTo>
                  <a:pt x="0" y="158292"/>
                </a:moveTo>
                <a:lnTo>
                  <a:pt x="0" y="0"/>
                </a:lnTo>
              </a:path>
            </a:pathLst>
          </a:custGeom>
          <a:ln w="22631">
            <a:solidFill>
              <a:srgbClr val="231F20"/>
            </a:solidFill>
          </a:ln>
        </p:spPr>
        <p:txBody>
          <a:bodyPr wrap="square" lIns="0" tIns="0" rIns="0" bIns="0" rtlCol="0"/>
          <a:lstStyle/>
          <a:p>
            <a:endParaRPr/>
          </a:p>
        </p:txBody>
      </p:sp>
      <p:sp>
        <p:nvSpPr>
          <p:cNvPr id="169" name="object 169"/>
          <p:cNvSpPr/>
          <p:nvPr/>
        </p:nvSpPr>
        <p:spPr>
          <a:xfrm>
            <a:off x="4135622" y="6632837"/>
            <a:ext cx="42179" cy="27639"/>
          </a:xfrm>
          <a:custGeom>
            <a:avLst/>
            <a:gdLst/>
            <a:ahLst/>
            <a:cxnLst/>
            <a:rect l="l" t="t" r="r" b="b"/>
            <a:pathLst>
              <a:path w="44450" h="30479">
                <a:moveTo>
                  <a:pt x="5613" y="0"/>
                </a:moveTo>
                <a:lnTo>
                  <a:pt x="0" y="0"/>
                </a:lnTo>
                <a:lnTo>
                  <a:pt x="9118" y="30162"/>
                </a:lnTo>
                <a:lnTo>
                  <a:pt x="14097" y="30162"/>
                </a:lnTo>
                <a:lnTo>
                  <a:pt x="15863" y="24942"/>
                </a:lnTo>
                <a:lnTo>
                  <a:pt x="11849" y="24942"/>
                </a:lnTo>
                <a:lnTo>
                  <a:pt x="11277" y="21818"/>
                </a:lnTo>
                <a:lnTo>
                  <a:pt x="10477" y="18707"/>
                </a:lnTo>
                <a:lnTo>
                  <a:pt x="9588" y="15087"/>
                </a:lnTo>
                <a:lnTo>
                  <a:pt x="5613" y="0"/>
                </a:lnTo>
                <a:close/>
              </a:path>
              <a:path w="44450" h="30479">
                <a:moveTo>
                  <a:pt x="26062" y="5854"/>
                </a:moveTo>
                <a:lnTo>
                  <a:pt x="21818" y="5854"/>
                </a:lnTo>
                <a:lnTo>
                  <a:pt x="22574" y="9474"/>
                </a:lnTo>
                <a:lnTo>
                  <a:pt x="23507" y="12598"/>
                </a:lnTo>
                <a:lnTo>
                  <a:pt x="24510" y="15824"/>
                </a:lnTo>
                <a:lnTo>
                  <a:pt x="29121" y="30162"/>
                </a:lnTo>
                <a:lnTo>
                  <a:pt x="34099" y="30162"/>
                </a:lnTo>
                <a:lnTo>
                  <a:pt x="35785" y="24942"/>
                </a:lnTo>
                <a:lnTo>
                  <a:pt x="31597" y="24942"/>
                </a:lnTo>
                <a:lnTo>
                  <a:pt x="30913" y="21818"/>
                </a:lnTo>
                <a:lnTo>
                  <a:pt x="30035" y="18707"/>
                </a:lnTo>
                <a:lnTo>
                  <a:pt x="26062" y="5854"/>
                </a:lnTo>
                <a:close/>
              </a:path>
              <a:path w="44450" h="30479">
                <a:moveTo>
                  <a:pt x="24244" y="0"/>
                </a:moveTo>
                <a:lnTo>
                  <a:pt x="19634" y="0"/>
                </a:lnTo>
                <a:lnTo>
                  <a:pt x="14582" y="15824"/>
                </a:lnTo>
                <a:lnTo>
                  <a:pt x="12725" y="21856"/>
                </a:lnTo>
                <a:lnTo>
                  <a:pt x="12039" y="24942"/>
                </a:lnTo>
                <a:lnTo>
                  <a:pt x="15863" y="24942"/>
                </a:lnTo>
                <a:lnTo>
                  <a:pt x="19192" y="15087"/>
                </a:lnTo>
                <a:lnTo>
                  <a:pt x="20076" y="12395"/>
                </a:lnTo>
                <a:lnTo>
                  <a:pt x="20968" y="9410"/>
                </a:lnTo>
                <a:lnTo>
                  <a:pt x="21704" y="5854"/>
                </a:lnTo>
                <a:lnTo>
                  <a:pt x="26062" y="5854"/>
                </a:lnTo>
                <a:lnTo>
                  <a:pt x="24244" y="0"/>
                </a:lnTo>
                <a:close/>
              </a:path>
              <a:path w="44450" h="30479">
                <a:moveTo>
                  <a:pt x="43840" y="0"/>
                </a:moveTo>
                <a:lnTo>
                  <a:pt x="38392" y="0"/>
                </a:lnTo>
                <a:lnTo>
                  <a:pt x="33096" y="18707"/>
                </a:lnTo>
                <a:lnTo>
                  <a:pt x="32296" y="21856"/>
                </a:lnTo>
                <a:lnTo>
                  <a:pt x="31800" y="24942"/>
                </a:lnTo>
                <a:lnTo>
                  <a:pt x="35785" y="24942"/>
                </a:lnTo>
                <a:lnTo>
                  <a:pt x="43840" y="0"/>
                </a:lnTo>
                <a:close/>
              </a:path>
            </a:pathLst>
          </a:custGeom>
          <a:solidFill>
            <a:srgbClr val="231F20"/>
          </a:solidFill>
        </p:spPr>
        <p:txBody>
          <a:bodyPr wrap="square" lIns="0" tIns="0" rIns="0" bIns="0" rtlCol="0"/>
          <a:lstStyle/>
          <a:p>
            <a:endParaRPr/>
          </a:p>
        </p:txBody>
      </p:sp>
      <p:sp>
        <p:nvSpPr>
          <p:cNvPr id="170" name="object 170"/>
          <p:cNvSpPr/>
          <p:nvPr/>
        </p:nvSpPr>
        <p:spPr>
          <a:xfrm>
            <a:off x="4179911" y="6632837"/>
            <a:ext cx="41576" cy="27639"/>
          </a:xfrm>
          <a:custGeom>
            <a:avLst/>
            <a:gdLst/>
            <a:ahLst/>
            <a:cxnLst/>
            <a:rect l="l" t="t" r="r" b="b"/>
            <a:pathLst>
              <a:path w="43814" h="30479">
                <a:moveTo>
                  <a:pt x="5613" y="0"/>
                </a:moveTo>
                <a:lnTo>
                  <a:pt x="0" y="0"/>
                </a:lnTo>
                <a:lnTo>
                  <a:pt x="9093" y="30162"/>
                </a:lnTo>
                <a:lnTo>
                  <a:pt x="14097" y="30162"/>
                </a:lnTo>
                <a:lnTo>
                  <a:pt x="15858" y="24942"/>
                </a:lnTo>
                <a:lnTo>
                  <a:pt x="11849" y="24942"/>
                </a:lnTo>
                <a:lnTo>
                  <a:pt x="11277" y="21818"/>
                </a:lnTo>
                <a:lnTo>
                  <a:pt x="10477" y="18707"/>
                </a:lnTo>
                <a:lnTo>
                  <a:pt x="9592" y="15151"/>
                </a:lnTo>
                <a:lnTo>
                  <a:pt x="5613" y="0"/>
                </a:lnTo>
                <a:close/>
              </a:path>
              <a:path w="43814" h="30479">
                <a:moveTo>
                  <a:pt x="26065" y="5854"/>
                </a:moveTo>
                <a:lnTo>
                  <a:pt x="21818" y="5854"/>
                </a:lnTo>
                <a:lnTo>
                  <a:pt x="22574" y="9474"/>
                </a:lnTo>
                <a:lnTo>
                  <a:pt x="24497" y="15824"/>
                </a:lnTo>
                <a:lnTo>
                  <a:pt x="29121" y="30162"/>
                </a:lnTo>
                <a:lnTo>
                  <a:pt x="34086" y="30162"/>
                </a:lnTo>
                <a:lnTo>
                  <a:pt x="35770" y="24942"/>
                </a:lnTo>
                <a:lnTo>
                  <a:pt x="31597" y="24942"/>
                </a:lnTo>
                <a:lnTo>
                  <a:pt x="30888" y="21818"/>
                </a:lnTo>
                <a:lnTo>
                  <a:pt x="30035" y="18707"/>
                </a:lnTo>
                <a:lnTo>
                  <a:pt x="26065" y="5854"/>
                </a:lnTo>
                <a:close/>
              </a:path>
              <a:path w="43814" h="30479">
                <a:moveTo>
                  <a:pt x="24257" y="0"/>
                </a:moveTo>
                <a:lnTo>
                  <a:pt x="19634" y="0"/>
                </a:lnTo>
                <a:lnTo>
                  <a:pt x="14580" y="15824"/>
                </a:lnTo>
                <a:lnTo>
                  <a:pt x="12700" y="21856"/>
                </a:lnTo>
                <a:lnTo>
                  <a:pt x="12026" y="24942"/>
                </a:lnTo>
                <a:lnTo>
                  <a:pt x="15858" y="24942"/>
                </a:lnTo>
                <a:lnTo>
                  <a:pt x="20062" y="12395"/>
                </a:lnTo>
                <a:lnTo>
                  <a:pt x="20942" y="9410"/>
                </a:lnTo>
                <a:lnTo>
                  <a:pt x="21691" y="5854"/>
                </a:lnTo>
                <a:lnTo>
                  <a:pt x="26065" y="5854"/>
                </a:lnTo>
                <a:lnTo>
                  <a:pt x="24257" y="0"/>
                </a:lnTo>
                <a:close/>
              </a:path>
              <a:path w="43814" h="30479">
                <a:moveTo>
                  <a:pt x="43815" y="0"/>
                </a:moveTo>
                <a:lnTo>
                  <a:pt x="38379" y="0"/>
                </a:lnTo>
                <a:lnTo>
                  <a:pt x="33096" y="18707"/>
                </a:lnTo>
                <a:lnTo>
                  <a:pt x="32283" y="21856"/>
                </a:lnTo>
                <a:lnTo>
                  <a:pt x="31775" y="24942"/>
                </a:lnTo>
                <a:lnTo>
                  <a:pt x="35770" y="24942"/>
                </a:lnTo>
                <a:lnTo>
                  <a:pt x="43815" y="0"/>
                </a:lnTo>
                <a:close/>
              </a:path>
            </a:pathLst>
          </a:custGeom>
          <a:solidFill>
            <a:srgbClr val="231F20"/>
          </a:solidFill>
        </p:spPr>
        <p:txBody>
          <a:bodyPr wrap="square" lIns="0" tIns="0" rIns="0" bIns="0" rtlCol="0"/>
          <a:lstStyle/>
          <a:p>
            <a:endParaRPr/>
          </a:p>
        </p:txBody>
      </p:sp>
      <p:sp>
        <p:nvSpPr>
          <p:cNvPr id="171" name="object 171"/>
          <p:cNvSpPr/>
          <p:nvPr/>
        </p:nvSpPr>
        <p:spPr>
          <a:xfrm>
            <a:off x="4224186" y="6632837"/>
            <a:ext cx="42179" cy="27639"/>
          </a:xfrm>
          <a:custGeom>
            <a:avLst/>
            <a:gdLst/>
            <a:ahLst/>
            <a:cxnLst/>
            <a:rect l="l" t="t" r="r" b="b"/>
            <a:pathLst>
              <a:path w="44450" h="30479">
                <a:moveTo>
                  <a:pt x="5613" y="0"/>
                </a:moveTo>
                <a:lnTo>
                  <a:pt x="0" y="0"/>
                </a:lnTo>
                <a:lnTo>
                  <a:pt x="9093" y="30162"/>
                </a:lnTo>
                <a:lnTo>
                  <a:pt x="14097" y="30162"/>
                </a:lnTo>
                <a:lnTo>
                  <a:pt x="15863" y="24942"/>
                </a:lnTo>
                <a:lnTo>
                  <a:pt x="11849" y="24942"/>
                </a:lnTo>
                <a:lnTo>
                  <a:pt x="11277" y="21818"/>
                </a:lnTo>
                <a:lnTo>
                  <a:pt x="10477" y="18707"/>
                </a:lnTo>
                <a:lnTo>
                  <a:pt x="9652" y="15328"/>
                </a:lnTo>
                <a:lnTo>
                  <a:pt x="5613" y="0"/>
                </a:lnTo>
                <a:close/>
              </a:path>
              <a:path w="44450" h="30479">
                <a:moveTo>
                  <a:pt x="26060" y="5854"/>
                </a:moveTo>
                <a:lnTo>
                  <a:pt x="21805" y="5854"/>
                </a:lnTo>
                <a:lnTo>
                  <a:pt x="22586" y="9474"/>
                </a:lnTo>
                <a:lnTo>
                  <a:pt x="23507" y="12598"/>
                </a:lnTo>
                <a:lnTo>
                  <a:pt x="24510" y="15824"/>
                </a:lnTo>
                <a:lnTo>
                  <a:pt x="29108" y="30162"/>
                </a:lnTo>
                <a:lnTo>
                  <a:pt x="34099" y="30162"/>
                </a:lnTo>
                <a:lnTo>
                  <a:pt x="35782" y="24942"/>
                </a:lnTo>
                <a:lnTo>
                  <a:pt x="31597" y="24942"/>
                </a:lnTo>
                <a:lnTo>
                  <a:pt x="30901" y="21818"/>
                </a:lnTo>
                <a:lnTo>
                  <a:pt x="30048" y="18707"/>
                </a:lnTo>
                <a:lnTo>
                  <a:pt x="26060" y="5854"/>
                </a:lnTo>
                <a:close/>
              </a:path>
              <a:path w="44450" h="30479">
                <a:moveTo>
                  <a:pt x="24244" y="0"/>
                </a:moveTo>
                <a:lnTo>
                  <a:pt x="19634" y="0"/>
                </a:lnTo>
                <a:lnTo>
                  <a:pt x="14581" y="15824"/>
                </a:lnTo>
                <a:lnTo>
                  <a:pt x="12712" y="21856"/>
                </a:lnTo>
                <a:lnTo>
                  <a:pt x="12039" y="24942"/>
                </a:lnTo>
                <a:lnTo>
                  <a:pt x="15863" y="24942"/>
                </a:lnTo>
                <a:lnTo>
                  <a:pt x="19110" y="15328"/>
                </a:lnTo>
                <a:lnTo>
                  <a:pt x="20062" y="12395"/>
                </a:lnTo>
                <a:lnTo>
                  <a:pt x="20942" y="9410"/>
                </a:lnTo>
                <a:lnTo>
                  <a:pt x="21691" y="5854"/>
                </a:lnTo>
                <a:lnTo>
                  <a:pt x="26060" y="5854"/>
                </a:lnTo>
                <a:lnTo>
                  <a:pt x="24244" y="0"/>
                </a:lnTo>
                <a:close/>
              </a:path>
              <a:path w="44450" h="30479">
                <a:moveTo>
                  <a:pt x="43827" y="0"/>
                </a:moveTo>
                <a:lnTo>
                  <a:pt x="38392" y="0"/>
                </a:lnTo>
                <a:lnTo>
                  <a:pt x="33096" y="18707"/>
                </a:lnTo>
                <a:lnTo>
                  <a:pt x="32283" y="21856"/>
                </a:lnTo>
                <a:lnTo>
                  <a:pt x="31775" y="24942"/>
                </a:lnTo>
                <a:lnTo>
                  <a:pt x="35782" y="24942"/>
                </a:lnTo>
                <a:lnTo>
                  <a:pt x="43827" y="0"/>
                </a:lnTo>
                <a:close/>
              </a:path>
            </a:pathLst>
          </a:custGeom>
          <a:solidFill>
            <a:srgbClr val="231F20"/>
          </a:solidFill>
        </p:spPr>
        <p:txBody>
          <a:bodyPr wrap="square" lIns="0" tIns="0" rIns="0" bIns="0" rtlCol="0"/>
          <a:lstStyle/>
          <a:p>
            <a:endParaRPr/>
          </a:p>
        </p:txBody>
      </p:sp>
      <p:sp>
        <p:nvSpPr>
          <p:cNvPr id="172" name="object 172"/>
          <p:cNvSpPr/>
          <p:nvPr/>
        </p:nvSpPr>
        <p:spPr>
          <a:xfrm>
            <a:off x="4277693" y="6626292"/>
            <a:ext cx="17474" cy="34549"/>
          </a:xfrm>
          <a:custGeom>
            <a:avLst/>
            <a:gdLst/>
            <a:ahLst/>
            <a:cxnLst/>
            <a:rect l="l" t="t" r="r" b="b"/>
            <a:pathLst>
              <a:path w="18414" h="38100">
                <a:moveTo>
                  <a:pt x="10045" y="11391"/>
                </a:moveTo>
                <a:lnTo>
                  <a:pt x="4698" y="11391"/>
                </a:lnTo>
                <a:lnTo>
                  <a:pt x="4698" y="31407"/>
                </a:lnTo>
                <a:lnTo>
                  <a:pt x="5308" y="34074"/>
                </a:lnTo>
                <a:lnTo>
                  <a:pt x="6794" y="35775"/>
                </a:lnTo>
                <a:lnTo>
                  <a:pt x="8115" y="37210"/>
                </a:lnTo>
                <a:lnTo>
                  <a:pt x="10172" y="38074"/>
                </a:lnTo>
                <a:lnTo>
                  <a:pt x="14846" y="38074"/>
                </a:lnTo>
                <a:lnTo>
                  <a:pt x="16548" y="37693"/>
                </a:lnTo>
                <a:lnTo>
                  <a:pt x="17564" y="37299"/>
                </a:lnTo>
                <a:lnTo>
                  <a:pt x="17356" y="33502"/>
                </a:lnTo>
                <a:lnTo>
                  <a:pt x="11087" y="33502"/>
                </a:lnTo>
                <a:lnTo>
                  <a:pt x="10045" y="31407"/>
                </a:lnTo>
                <a:lnTo>
                  <a:pt x="10045" y="11391"/>
                </a:lnTo>
                <a:close/>
              </a:path>
              <a:path w="18414" h="38100">
                <a:moveTo>
                  <a:pt x="17335" y="33121"/>
                </a:moveTo>
                <a:lnTo>
                  <a:pt x="16548" y="33400"/>
                </a:lnTo>
                <a:lnTo>
                  <a:pt x="15646" y="33502"/>
                </a:lnTo>
                <a:lnTo>
                  <a:pt x="17356" y="33502"/>
                </a:lnTo>
                <a:lnTo>
                  <a:pt x="17335" y="33121"/>
                </a:lnTo>
                <a:close/>
              </a:path>
              <a:path w="18414" h="38100">
                <a:moveTo>
                  <a:pt x="17906" y="7213"/>
                </a:moveTo>
                <a:lnTo>
                  <a:pt x="0" y="7213"/>
                </a:lnTo>
                <a:lnTo>
                  <a:pt x="0" y="11391"/>
                </a:lnTo>
                <a:lnTo>
                  <a:pt x="17906" y="11391"/>
                </a:lnTo>
                <a:lnTo>
                  <a:pt x="17906" y="7213"/>
                </a:lnTo>
                <a:close/>
              </a:path>
              <a:path w="18414" h="38100">
                <a:moveTo>
                  <a:pt x="10045" y="0"/>
                </a:moveTo>
                <a:lnTo>
                  <a:pt x="4698" y="1600"/>
                </a:lnTo>
                <a:lnTo>
                  <a:pt x="4698" y="7213"/>
                </a:lnTo>
                <a:lnTo>
                  <a:pt x="10045" y="7213"/>
                </a:lnTo>
                <a:lnTo>
                  <a:pt x="10045" y="0"/>
                </a:lnTo>
                <a:close/>
              </a:path>
            </a:pathLst>
          </a:custGeom>
          <a:solidFill>
            <a:srgbClr val="231F20"/>
          </a:solidFill>
        </p:spPr>
        <p:txBody>
          <a:bodyPr wrap="square" lIns="0" tIns="0" rIns="0" bIns="0" rtlCol="0"/>
          <a:lstStyle/>
          <a:p>
            <a:endParaRPr/>
          </a:p>
        </p:txBody>
      </p:sp>
      <p:sp>
        <p:nvSpPr>
          <p:cNvPr id="173" name="object 173"/>
          <p:cNvSpPr/>
          <p:nvPr/>
        </p:nvSpPr>
        <p:spPr>
          <a:xfrm>
            <a:off x="4298119" y="6632265"/>
            <a:ext cx="28320" cy="28791"/>
          </a:xfrm>
          <a:custGeom>
            <a:avLst/>
            <a:gdLst/>
            <a:ahLst/>
            <a:cxnLst/>
            <a:rect l="l" t="t" r="r" b="b"/>
            <a:pathLst>
              <a:path w="29845" h="31750">
                <a:moveTo>
                  <a:pt x="23647" y="0"/>
                </a:moveTo>
                <a:lnTo>
                  <a:pt x="6680" y="0"/>
                </a:lnTo>
                <a:lnTo>
                  <a:pt x="0" y="5918"/>
                </a:lnTo>
                <a:lnTo>
                  <a:pt x="0" y="25501"/>
                </a:lnTo>
                <a:lnTo>
                  <a:pt x="6362" y="31483"/>
                </a:lnTo>
                <a:lnTo>
                  <a:pt x="21716" y="31483"/>
                </a:lnTo>
                <a:lnTo>
                  <a:pt x="28274" y="27368"/>
                </a:lnTo>
                <a:lnTo>
                  <a:pt x="9359" y="27368"/>
                </a:lnTo>
                <a:lnTo>
                  <a:pt x="5664" y="22440"/>
                </a:lnTo>
                <a:lnTo>
                  <a:pt x="5626" y="10109"/>
                </a:lnTo>
                <a:lnTo>
                  <a:pt x="8420" y="4127"/>
                </a:lnTo>
                <a:lnTo>
                  <a:pt x="27483" y="4127"/>
                </a:lnTo>
                <a:lnTo>
                  <a:pt x="23647" y="0"/>
                </a:lnTo>
                <a:close/>
              </a:path>
              <a:path w="29845" h="31750">
                <a:moveTo>
                  <a:pt x="27483" y="4127"/>
                </a:moveTo>
                <a:lnTo>
                  <a:pt x="21323" y="4127"/>
                </a:lnTo>
                <a:lnTo>
                  <a:pt x="23888" y="10541"/>
                </a:lnTo>
                <a:lnTo>
                  <a:pt x="23888" y="22440"/>
                </a:lnTo>
                <a:lnTo>
                  <a:pt x="19951" y="27368"/>
                </a:lnTo>
                <a:lnTo>
                  <a:pt x="28274" y="27368"/>
                </a:lnTo>
                <a:lnTo>
                  <a:pt x="29489" y="26606"/>
                </a:lnTo>
                <a:lnTo>
                  <a:pt x="29489" y="6286"/>
                </a:lnTo>
                <a:lnTo>
                  <a:pt x="27483" y="4127"/>
                </a:lnTo>
                <a:close/>
              </a:path>
            </a:pathLst>
          </a:custGeom>
          <a:solidFill>
            <a:srgbClr val="231F20"/>
          </a:solidFill>
        </p:spPr>
        <p:txBody>
          <a:bodyPr wrap="square" lIns="0" tIns="0" rIns="0" bIns="0" rtlCol="0"/>
          <a:lstStyle/>
          <a:p>
            <a:endParaRPr/>
          </a:p>
        </p:txBody>
      </p:sp>
      <p:sp>
        <p:nvSpPr>
          <p:cNvPr id="174" name="object 174"/>
          <p:cNvSpPr/>
          <p:nvPr/>
        </p:nvSpPr>
        <p:spPr>
          <a:xfrm>
            <a:off x="4332513" y="6632834"/>
            <a:ext cx="24704" cy="28215"/>
          </a:xfrm>
          <a:custGeom>
            <a:avLst/>
            <a:gdLst/>
            <a:ahLst/>
            <a:cxnLst/>
            <a:rect l="l" t="t" r="r" b="b"/>
            <a:pathLst>
              <a:path w="26035" h="31115">
                <a:moveTo>
                  <a:pt x="5486" y="0"/>
                </a:moveTo>
                <a:lnTo>
                  <a:pt x="0" y="0"/>
                </a:lnTo>
                <a:lnTo>
                  <a:pt x="0" y="28168"/>
                </a:lnTo>
                <a:lnTo>
                  <a:pt x="5676" y="30861"/>
                </a:lnTo>
                <a:lnTo>
                  <a:pt x="15786" y="30861"/>
                </a:lnTo>
                <a:lnTo>
                  <a:pt x="19011" y="27686"/>
                </a:lnTo>
                <a:lnTo>
                  <a:pt x="19790" y="26289"/>
                </a:lnTo>
                <a:lnTo>
                  <a:pt x="7302" y="26289"/>
                </a:lnTo>
                <a:lnTo>
                  <a:pt x="5486" y="22390"/>
                </a:lnTo>
                <a:lnTo>
                  <a:pt x="5486" y="0"/>
                </a:lnTo>
                <a:close/>
              </a:path>
              <a:path w="26035" h="31115">
                <a:moveTo>
                  <a:pt x="25431" y="25247"/>
                </a:moveTo>
                <a:lnTo>
                  <a:pt x="20497" y="25247"/>
                </a:lnTo>
                <a:lnTo>
                  <a:pt x="20840" y="30162"/>
                </a:lnTo>
                <a:lnTo>
                  <a:pt x="25679" y="30162"/>
                </a:lnTo>
                <a:lnTo>
                  <a:pt x="25530" y="28168"/>
                </a:lnTo>
                <a:lnTo>
                  <a:pt x="25431" y="25247"/>
                </a:lnTo>
                <a:close/>
              </a:path>
              <a:path w="26035" h="31115">
                <a:moveTo>
                  <a:pt x="25425" y="0"/>
                </a:moveTo>
                <a:lnTo>
                  <a:pt x="19951" y="0"/>
                </a:lnTo>
                <a:lnTo>
                  <a:pt x="19951" y="19519"/>
                </a:lnTo>
                <a:lnTo>
                  <a:pt x="19761" y="20510"/>
                </a:lnTo>
                <a:lnTo>
                  <a:pt x="19431" y="21247"/>
                </a:lnTo>
                <a:lnTo>
                  <a:pt x="18440" y="23736"/>
                </a:lnTo>
                <a:lnTo>
                  <a:pt x="15887" y="26289"/>
                </a:lnTo>
                <a:lnTo>
                  <a:pt x="19790" y="26289"/>
                </a:lnTo>
                <a:lnTo>
                  <a:pt x="20370" y="25247"/>
                </a:lnTo>
                <a:lnTo>
                  <a:pt x="25431" y="25247"/>
                </a:lnTo>
                <a:lnTo>
                  <a:pt x="25425" y="0"/>
                </a:lnTo>
                <a:close/>
              </a:path>
            </a:pathLst>
          </a:custGeom>
          <a:solidFill>
            <a:srgbClr val="231F20"/>
          </a:solidFill>
        </p:spPr>
        <p:txBody>
          <a:bodyPr wrap="square" lIns="0" tIns="0" rIns="0" bIns="0" rtlCol="0"/>
          <a:lstStyle/>
          <a:p>
            <a:endParaRPr/>
          </a:p>
        </p:txBody>
      </p:sp>
      <p:sp>
        <p:nvSpPr>
          <p:cNvPr id="175" name="object 175"/>
          <p:cNvSpPr/>
          <p:nvPr/>
        </p:nvSpPr>
        <p:spPr>
          <a:xfrm>
            <a:off x="4365075" y="6632263"/>
            <a:ext cx="14461" cy="28215"/>
          </a:xfrm>
          <a:custGeom>
            <a:avLst/>
            <a:gdLst/>
            <a:ahLst/>
            <a:cxnLst/>
            <a:rect l="l" t="t" r="r" b="b"/>
            <a:pathLst>
              <a:path w="15239" h="31115">
                <a:moveTo>
                  <a:pt x="4800" y="647"/>
                </a:moveTo>
                <a:lnTo>
                  <a:pt x="0" y="647"/>
                </a:lnTo>
                <a:lnTo>
                  <a:pt x="141" y="2578"/>
                </a:lnTo>
                <a:lnTo>
                  <a:pt x="241" y="30797"/>
                </a:lnTo>
                <a:lnTo>
                  <a:pt x="5740" y="30797"/>
                </a:lnTo>
                <a:lnTo>
                  <a:pt x="5791" y="12915"/>
                </a:lnTo>
                <a:lnTo>
                  <a:pt x="6667" y="8051"/>
                </a:lnTo>
                <a:lnTo>
                  <a:pt x="8045" y="6603"/>
                </a:lnTo>
                <a:lnTo>
                  <a:pt x="5067" y="6603"/>
                </a:lnTo>
                <a:lnTo>
                  <a:pt x="4800" y="647"/>
                </a:lnTo>
                <a:close/>
              </a:path>
              <a:path w="15239" h="31115">
                <a:moveTo>
                  <a:pt x="14211" y="0"/>
                </a:moveTo>
                <a:lnTo>
                  <a:pt x="9956" y="0"/>
                </a:lnTo>
                <a:lnTo>
                  <a:pt x="6591" y="2578"/>
                </a:lnTo>
                <a:lnTo>
                  <a:pt x="5245" y="6603"/>
                </a:lnTo>
                <a:lnTo>
                  <a:pt x="8045" y="6603"/>
                </a:lnTo>
                <a:lnTo>
                  <a:pt x="9410" y="5168"/>
                </a:lnTo>
                <a:lnTo>
                  <a:pt x="15151" y="5168"/>
                </a:lnTo>
                <a:lnTo>
                  <a:pt x="15151" y="126"/>
                </a:lnTo>
                <a:lnTo>
                  <a:pt x="14655" y="88"/>
                </a:lnTo>
                <a:lnTo>
                  <a:pt x="14211" y="0"/>
                </a:lnTo>
                <a:close/>
              </a:path>
              <a:path w="15239" h="31115">
                <a:moveTo>
                  <a:pt x="15151" y="5168"/>
                </a:moveTo>
                <a:lnTo>
                  <a:pt x="14579" y="5168"/>
                </a:lnTo>
                <a:lnTo>
                  <a:pt x="15151" y="5295"/>
                </a:lnTo>
                <a:lnTo>
                  <a:pt x="15151" y="5168"/>
                </a:lnTo>
                <a:close/>
              </a:path>
            </a:pathLst>
          </a:custGeom>
          <a:solidFill>
            <a:srgbClr val="231F20"/>
          </a:solidFill>
        </p:spPr>
        <p:txBody>
          <a:bodyPr wrap="square" lIns="0" tIns="0" rIns="0" bIns="0" rtlCol="0"/>
          <a:lstStyle/>
          <a:p>
            <a:endParaRPr/>
          </a:p>
        </p:txBody>
      </p:sp>
      <p:sp>
        <p:nvSpPr>
          <p:cNvPr id="176" name="object 176"/>
          <p:cNvSpPr/>
          <p:nvPr/>
        </p:nvSpPr>
        <p:spPr>
          <a:xfrm>
            <a:off x="4384249" y="6622041"/>
            <a:ext cx="6628" cy="38580"/>
          </a:xfrm>
          <a:custGeom>
            <a:avLst/>
            <a:gdLst/>
            <a:ahLst/>
            <a:cxnLst/>
            <a:rect l="l" t="t" r="r" b="b"/>
            <a:pathLst>
              <a:path w="6985" h="42545">
                <a:moveTo>
                  <a:pt x="6172" y="11899"/>
                </a:moveTo>
                <a:lnTo>
                  <a:pt x="698" y="11899"/>
                </a:lnTo>
                <a:lnTo>
                  <a:pt x="698" y="42075"/>
                </a:lnTo>
                <a:lnTo>
                  <a:pt x="6172" y="42075"/>
                </a:lnTo>
                <a:lnTo>
                  <a:pt x="6172" y="11899"/>
                </a:lnTo>
                <a:close/>
              </a:path>
              <a:path w="6985" h="42545">
                <a:moveTo>
                  <a:pt x="5422" y="0"/>
                </a:moveTo>
                <a:lnTo>
                  <a:pt x="1384" y="0"/>
                </a:lnTo>
                <a:lnTo>
                  <a:pt x="45" y="1511"/>
                </a:lnTo>
                <a:lnTo>
                  <a:pt x="0" y="5295"/>
                </a:lnTo>
                <a:lnTo>
                  <a:pt x="1333" y="6781"/>
                </a:lnTo>
                <a:lnTo>
                  <a:pt x="5486" y="6781"/>
                </a:lnTo>
                <a:lnTo>
                  <a:pt x="6807" y="5295"/>
                </a:lnTo>
                <a:lnTo>
                  <a:pt x="6807" y="1511"/>
                </a:lnTo>
                <a:lnTo>
                  <a:pt x="5422" y="0"/>
                </a:lnTo>
                <a:close/>
              </a:path>
            </a:pathLst>
          </a:custGeom>
          <a:solidFill>
            <a:srgbClr val="231F20"/>
          </a:solidFill>
        </p:spPr>
        <p:txBody>
          <a:bodyPr wrap="square" lIns="0" tIns="0" rIns="0" bIns="0" rtlCol="0"/>
          <a:lstStyle/>
          <a:p>
            <a:endParaRPr/>
          </a:p>
        </p:txBody>
      </p:sp>
      <p:sp>
        <p:nvSpPr>
          <p:cNvPr id="177" name="object 177"/>
          <p:cNvSpPr/>
          <p:nvPr/>
        </p:nvSpPr>
        <p:spPr>
          <a:xfrm>
            <a:off x="4396793" y="6632255"/>
            <a:ext cx="19282" cy="28791"/>
          </a:xfrm>
          <a:custGeom>
            <a:avLst/>
            <a:gdLst/>
            <a:ahLst/>
            <a:cxnLst/>
            <a:rect l="l" t="t" r="r" b="b"/>
            <a:pathLst>
              <a:path w="20320" h="31750">
                <a:moveTo>
                  <a:pt x="1320" y="25273"/>
                </a:moveTo>
                <a:lnTo>
                  <a:pt x="0" y="29375"/>
                </a:lnTo>
                <a:lnTo>
                  <a:pt x="2120" y="30632"/>
                </a:lnTo>
                <a:lnTo>
                  <a:pt x="5168" y="31496"/>
                </a:lnTo>
                <a:lnTo>
                  <a:pt x="15532" y="31496"/>
                </a:lnTo>
                <a:lnTo>
                  <a:pt x="19710" y="27749"/>
                </a:lnTo>
                <a:lnTo>
                  <a:pt x="19710" y="27381"/>
                </a:lnTo>
                <a:lnTo>
                  <a:pt x="5854" y="27381"/>
                </a:lnTo>
                <a:lnTo>
                  <a:pt x="3009" y="26250"/>
                </a:lnTo>
                <a:lnTo>
                  <a:pt x="1320" y="25273"/>
                </a:lnTo>
                <a:close/>
              </a:path>
              <a:path w="20320" h="31750">
                <a:moveTo>
                  <a:pt x="14274" y="0"/>
                </a:moveTo>
                <a:lnTo>
                  <a:pt x="4825" y="0"/>
                </a:lnTo>
                <a:lnTo>
                  <a:pt x="812" y="3987"/>
                </a:lnTo>
                <a:lnTo>
                  <a:pt x="812" y="12471"/>
                </a:lnTo>
                <a:lnTo>
                  <a:pt x="3378" y="15405"/>
                </a:lnTo>
                <a:lnTo>
                  <a:pt x="8877" y="17386"/>
                </a:lnTo>
                <a:lnTo>
                  <a:pt x="12865" y="18897"/>
                </a:lnTo>
                <a:lnTo>
                  <a:pt x="14414" y="20269"/>
                </a:lnTo>
                <a:lnTo>
                  <a:pt x="14414" y="25438"/>
                </a:lnTo>
                <a:lnTo>
                  <a:pt x="12547" y="27381"/>
                </a:lnTo>
                <a:lnTo>
                  <a:pt x="19710" y="27381"/>
                </a:lnTo>
                <a:lnTo>
                  <a:pt x="19710" y="17894"/>
                </a:lnTo>
                <a:lnTo>
                  <a:pt x="16941" y="15290"/>
                </a:lnTo>
                <a:lnTo>
                  <a:pt x="11772" y="13360"/>
                </a:lnTo>
                <a:lnTo>
                  <a:pt x="7861" y="11798"/>
                </a:lnTo>
                <a:lnTo>
                  <a:pt x="6121" y="10668"/>
                </a:lnTo>
                <a:lnTo>
                  <a:pt x="6168" y="5880"/>
                </a:lnTo>
                <a:lnTo>
                  <a:pt x="7861" y="4064"/>
                </a:lnTo>
                <a:lnTo>
                  <a:pt x="17878" y="4064"/>
                </a:lnTo>
                <a:lnTo>
                  <a:pt x="18592" y="1879"/>
                </a:lnTo>
                <a:lnTo>
                  <a:pt x="16941" y="838"/>
                </a:lnTo>
                <a:lnTo>
                  <a:pt x="14274" y="0"/>
                </a:lnTo>
                <a:close/>
              </a:path>
              <a:path w="20320" h="31750">
                <a:moveTo>
                  <a:pt x="17878" y="4064"/>
                </a:moveTo>
                <a:lnTo>
                  <a:pt x="13893" y="4064"/>
                </a:lnTo>
                <a:lnTo>
                  <a:pt x="16090" y="5130"/>
                </a:lnTo>
                <a:lnTo>
                  <a:pt x="17284" y="5880"/>
                </a:lnTo>
                <a:lnTo>
                  <a:pt x="17878" y="4064"/>
                </a:lnTo>
                <a:close/>
              </a:path>
            </a:pathLst>
          </a:custGeom>
          <a:solidFill>
            <a:srgbClr val="231F20"/>
          </a:solidFill>
        </p:spPr>
        <p:txBody>
          <a:bodyPr wrap="square" lIns="0" tIns="0" rIns="0" bIns="0" rtlCol="0"/>
          <a:lstStyle/>
          <a:p>
            <a:endParaRPr/>
          </a:p>
        </p:txBody>
      </p:sp>
      <p:sp>
        <p:nvSpPr>
          <p:cNvPr id="178" name="object 178"/>
          <p:cNvSpPr/>
          <p:nvPr/>
        </p:nvSpPr>
        <p:spPr>
          <a:xfrm>
            <a:off x="4421969" y="6632268"/>
            <a:ext cx="41576" cy="28215"/>
          </a:xfrm>
          <a:custGeom>
            <a:avLst/>
            <a:gdLst/>
            <a:ahLst/>
            <a:cxnLst/>
            <a:rect l="l" t="t" r="r" b="b"/>
            <a:pathLst>
              <a:path w="43814" h="31115">
                <a:moveTo>
                  <a:pt x="4800" y="622"/>
                </a:moveTo>
                <a:lnTo>
                  <a:pt x="0" y="622"/>
                </a:lnTo>
                <a:lnTo>
                  <a:pt x="117" y="3060"/>
                </a:lnTo>
                <a:lnTo>
                  <a:pt x="241" y="30784"/>
                </a:lnTo>
                <a:lnTo>
                  <a:pt x="5600" y="30784"/>
                </a:lnTo>
                <a:lnTo>
                  <a:pt x="5674" y="11175"/>
                </a:lnTo>
                <a:lnTo>
                  <a:pt x="5740" y="10706"/>
                </a:lnTo>
                <a:lnTo>
                  <a:pt x="6045" y="9994"/>
                </a:lnTo>
                <a:lnTo>
                  <a:pt x="6921" y="7226"/>
                </a:lnTo>
                <a:lnTo>
                  <a:pt x="8478" y="5537"/>
                </a:lnTo>
                <a:lnTo>
                  <a:pt x="5054" y="5537"/>
                </a:lnTo>
                <a:lnTo>
                  <a:pt x="4800" y="622"/>
                </a:lnTo>
                <a:close/>
              </a:path>
              <a:path w="43814" h="31115">
                <a:moveTo>
                  <a:pt x="22671" y="4470"/>
                </a:moveTo>
                <a:lnTo>
                  <a:pt x="17018" y="4470"/>
                </a:lnTo>
                <a:lnTo>
                  <a:pt x="19113" y="7912"/>
                </a:lnTo>
                <a:lnTo>
                  <a:pt x="19113" y="30784"/>
                </a:lnTo>
                <a:lnTo>
                  <a:pt x="24485" y="30784"/>
                </a:lnTo>
                <a:lnTo>
                  <a:pt x="24572" y="10706"/>
                </a:lnTo>
                <a:lnTo>
                  <a:pt x="24663" y="10210"/>
                </a:lnTo>
                <a:lnTo>
                  <a:pt x="24930" y="9423"/>
                </a:lnTo>
                <a:lnTo>
                  <a:pt x="25908" y="6807"/>
                </a:lnTo>
                <a:lnTo>
                  <a:pt x="26695" y="6032"/>
                </a:lnTo>
                <a:lnTo>
                  <a:pt x="23253" y="6032"/>
                </a:lnTo>
                <a:lnTo>
                  <a:pt x="22671" y="4470"/>
                </a:lnTo>
                <a:close/>
              </a:path>
              <a:path w="43814" h="31115">
                <a:moveTo>
                  <a:pt x="43383" y="4470"/>
                </a:moveTo>
                <a:lnTo>
                  <a:pt x="35826" y="4470"/>
                </a:lnTo>
                <a:lnTo>
                  <a:pt x="38011" y="7912"/>
                </a:lnTo>
                <a:lnTo>
                  <a:pt x="38011" y="30784"/>
                </a:lnTo>
                <a:lnTo>
                  <a:pt x="43383" y="30784"/>
                </a:lnTo>
                <a:lnTo>
                  <a:pt x="43383" y="4470"/>
                </a:lnTo>
                <a:close/>
              </a:path>
              <a:path w="43814" h="31115">
                <a:moveTo>
                  <a:pt x="37452" y="0"/>
                </a:moveTo>
                <a:lnTo>
                  <a:pt x="30543" y="0"/>
                </a:lnTo>
                <a:lnTo>
                  <a:pt x="28613" y="749"/>
                </a:lnTo>
                <a:lnTo>
                  <a:pt x="25565" y="3060"/>
                </a:lnTo>
                <a:lnTo>
                  <a:pt x="24307" y="4292"/>
                </a:lnTo>
                <a:lnTo>
                  <a:pt x="23368" y="6032"/>
                </a:lnTo>
                <a:lnTo>
                  <a:pt x="26695" y="6032"/>
                </a:lnTo>
                <a:lnTo>
                  <a:pt x="28282" y="4470"/>
                </a:lnTo>
                <a:lnTo>
                  <a:pt x="43383" y="4470"/>
                </a:lnTo>
                <a:lnTo>
                  <a:pt x="43383" y="2641"/>
                </a:lnTo>
                <a:lnTo>
                  <a:pt x="37452" y="0"/>
                </a:lnTo>
                <a:close/>
              </a:path>
              <a:path w="43814" h="31115">
                <a:moveTo>
                  <a:pt x="18821" y="0"/>
                </a:moveTo>
                <a:lnTo>
                  <a:pt x="9715" y="0"/>
                </a:lnTo>
                <a:lnTo>
                  <a:pt x="6921" y="2679"/>
                </a:lnTo>
                <a:lnTo>
                  <a:pt x="5232" y="5537"/>
                </a:lnTo>
                <a:lnTo>
                  <a:pt x="8478" y="5537"/>
                </a:lnTo>
                <a:lnTo>
                  <a:pt x="9461" y="4470"/>
                </a:lnTo>
                <a:lnTo>
                  <a:pt x="22671" y="4470"/>
                </a:lnTo>
                <a:lnTo>
                  <a:pt x="21932" y="2489"/>
                </a:lnTo>
                <a:lnTo>
                  <a:pt x="18821" y="0"/>
                </a:lnTo>
                <a:close/>
              </a:path>
            </a:pathLst>
          </a:custGeom>
          <a:solidFill>
            <a:srgbClr val="231F20"/>
          </a:solidFill>
        </p:spPr>
        <p:txBody>
          <a:bodyPr wrap="square" lIns="0" tIns="0" rIns="0" bIns="0" rtlCol="0"/>
          <a:lstStyle/>
          <a:p>
            <a:endParaRPr/>
          </a:p>
        </p:txBody>
      </p:sp>
      <p:sp>
        <p:nvSpPr>
          <p:cNvPr id="179" name="object 179"/>
          <p:cNvSpPr/>
          <p:nvPr/>
        </p:nvSpPr>
        <p:spPr>
          <a:xfrm>
            <a:off x="4468088" y="6626292"/>
            <a:ext cx="17474" cy="34549"/>
          </a:xfrm>
          <a:custGeom>
            <a:avLst/>
            <a:gdLst/>
            <a:ahLst/>
            <a:cxnLst/>
            <a:rect l="l" t="t" r="r" b="b"/>
            <a:pathLst>
              <a:path w="18414" h="38100">
                <a:moveTo>
                  <a:pt x="10033" y="11391"/>
                </a:moveTo>
                <a:lnTo>
                  <a:pt x="4673" y="11391"/>
                </a:lnTo>
                <a:lnTo>
                  <a:pt x="4673" y="31407"/>
                </a:lnTo>
                <a:lnTo>
                  <a:pt x="5295" y="34074"/>
                </a:lnTo>
                <a:lnTo>
                  <a:pt x="6781" y="35775"/>
                </a:lnTo>
                <a:lnTo>
                  <a:pt x="8089" y="37210"/>
                </a:lnTo>
                <a:lnTo>
                  <a:pt x="10160" y="38074"/>
                </a:lnTo>
                <a:lnTo>
                  <a:pt x="14808" y="38074"/>
                </a:lnTo>
                <a:lnTo>
                  <a:pt x="16510" y="37693"/>
                </a:lnTo>
                <a:lnTo>
                  <a:pt x="17564" y="37299"/>
                </a:lnTo>
                <a:lnTo>
                  <a:pt x="17321" y="33502"/>
                </a:lnTo>
                <a:lnTo>
                  <a:pt x="11061" y="33502"/>
                </a:lnTo>
                <a:lnTo>
                  <a:pt x="10033" y="31407"/>
                </a:lnTo>
                <a:lnTo>
                  <a:pt x="10033" y="11391"/>
                </a:lnTo>
                <a:close/>
              </a:path>
              <a:path w="18414" h="38100">
                <a:moveTo>
                  <a:pt x="17297" y="33121"/>
                </a:moveTo>
                <a:lnTo>
                  <a:pt x="16510" y="33400"/>
                </a:lnTo>
                <a:lnTo>
                  <a:pt x="15633" y="33502"/>
                </a:lnTo>
                <a:lnTo>
                  <a:pt x="17321" y="33502"/>
                </a:lnTo>
                <a:lnTo>
                  <a:pt x="17297" y="33121"/>
                </a:lnTo>
                <a:close/>
              </a:path>
              <a:path w="18414" h="38100">
                <a:moveTo>
                  <a:pt x="17881" y="7213"/>
                </a:moveTo>
                <a:lnTo>
                  <a:pt x="0" y="7213"/>
                </a:lnTo>
                <a:lnTo>
                  <a:pt x="0" y="11391"/>
                </a:lnTo>
                <a:lnTo>
                  <a:pt x="17881" y="11391"/>
                </a:lnTo>
                <a:lnTo>
                  <a:pt x="17881" y="7213"/>
                </a:lnTo>
                <a:close/>
              </a:path>
              <a:path w="18414" h="38100">
                <a:moveTo>
                  <a:pt x="10033" y="0"/>
                </a:moveTo>
                <a:lnTo>
                  <a:pt x="4673" y="1600"/>
                </a:lnTo>
                <a:lnTo>
                  <a:pt x="4673" y="7213"/>
                </a:lnTo>
                <a:lnTo>
                  <a:pt x="10033" y="7213"/>
                </a:lnTo>
                <a:lnTo>
                  <a:pt x="10033" y="0"/>
                </a:lnTo>
                <a:close/>
              </a:path>
            </a:pathLst>
          </a:custGeom>
          <a:solidFill>
            <a:srgbClr val="231F20"/>
          </a:solidFill>
        </p:spPr>
        <p:txBody>
          <a:bodyPr wrap="square" lIns="0" tIns="0" rIns="0" bIns="0" rtlCol="0"/>
          <a:lstStyle/>
          <a:p>
            <a:endParaRPr/>
          </a:p>
        </p:txBody>
      </p:sp>
      <p:sp>
        <p:nvSpPr>
          <p:cNvPr id="180" name="object 180"/>
          <p:cNvSpPr/>
          <p:nvPr/>
        </p:nvSpPr>
        <p:spPr>
          <a:xfrm>
            <a:off x="4490925" y="6620061"/>
            <a:ext cx="24704" cy="40307"/>
          </a:xfrm>
          <a:custGeom>
            <a:avLst/>
            <a:gdLst/>
            <a:ahLst/>
            <a:cxnLst/>
            <a:rect l="l" t="t" r="r" b="b"/>
            <a:pathLst>
              <a:path w="26035" h="44450">
                <a:moveTo>
                  <a:pt x="5499" y="0"/>
                </a:moveTo>
                <a:lnTo>
                  <a:pt x="0" y="0"/>
                </a:lnTo>
                <a:lnTo>
                  <a:pt x="0" y="44246"/>
                </a:lnTo>
                <a:lnTo>
                  <a:pt x="5499" y="44246"/>
                </a:lnTo>
                <a:lnTo>
                  <a:pt x="5537" y="24244"/>
                </a:lnTo>
                <a:lnTo>
                  <a:pt x="5854" y="23456"/>
                </a:lnTo>
                <a:lnTo>
                  <a:pt x="6908" y="20510"/>
                </a:lnTo>
                <a:lnTo>
                  <a:pt x="8707" y="18884"/>
                </a:lnTo>
                <a:lnTo>
                  <a:pt x="5499" y="18884"/>
                </a:lnTo>
                <a:lnTo>
                  <a:pt x="5499" y="0"/>
                </a:lnTo>
                <a:close/>
              </a:path>
              <a:path w="26035" h="44450">
                <a:moveTo>
                  <a:pt x="25666" y="18008"/>
                </a:moveTo>
                <a:lnTo>
                  <a:pt x="18389" y="18008"/>
                </a:lnTo>
                <a:lnTo>
                  <a:pt x="20205" y="22034"/>
                </a:lnTo>
                <a:lnTo>
                  <a:pt x="20205" y="44246"/>
                </a:lnTo>
                <a:lnTo>
                  <a:pt x="25666" y="44246"/>
                </a:lnTo>
                <a:lnTo>
                  <a:pt x="25666" y="18008"/>
                </a:lnTo>
                <a:close/>
              </a:path>
              <a:path w="26035" h="44450">
                <a:moveTo>
                  <a:pt x="19189" y="13462"/>
                </a:moveTo>
                <a:lnTo>
                  <a:pt x="13093" y="13462"/>
                </a:lnTo>
                <a:lnTo>
                  <a:pt x="11163" y="14008"/>
                </a:lnTo>
                <a:lnTo>
                  <a:pt x="9550" y="14960"/>
                </a:lnTo>
                <a:lnTo>
                  <a:pt x="7874" y="15875"/>
                </a:lnTo>
                <a:lnTo>
                  <a:pt x="6502" y="17335"/>
                </a:lnTo>
                <a:lnTo>
                  <a:pt x="5613" y="18884"/>
                </a:lnTo>
                <a:lnTo>
                  <a:pt x="8707" y="18884"/>
                </a:lnTo>
                <a:lnTo>
                  <a:pt x="9677" y="18008"/>
                </a:lnTo>
                <a:lnTo>
                  <a:pt x="25666" y="18008"/>
                </a:lnTo>
                <a:lnTo>
                  <a:pt x="25666" y="15963"/>
                </a:lnTo>
                <a:lnTo>
                  <a:pt x="19189" y="13462"/>
                </a:lnTo>
                <a:close/>
              </a:path>
            </a:pathLst>
          </a:custGeom>
          <a:solidFill>
            <a:srgbClr val="231F20"/>
          </a:solidFill>
        </p:spPr>
        <p:txBody>
          <a:bodyPr wrap="square" lIns="0" tIns="0" rIns="0" bIns="0" rtlCol="0"/>
          <a:lstStyle/>
          <a:p>
            <a:endParaRPr/>
          </a:p>
        </p:txBody>
      </p:sp>
      <p:sp>
        <p:nvSpPr>
          <p:cNvPr id="181" name="object 181"/>
          <p:cNvSpPr/>
          <p:nvPr/>
        </p:nvSpPr>
        <p:spPr>
          <a:xfrm>
            <a:off x="4521534" y="6632261"/>
            <a:ext cx="22897" cy="28791"/>
          </a:xfrm>
          <a:custGeom>
            <a:avLst/>
            <a:gdLst/>
            <a:ahLst/>
            <a:cxnLst/>
            <a:rect l="l" t="t" r="r" b="b"/>
            <a:pathLst>
              <a:path w="24129" h="31750">
                <a:moveTo>
                  <a:pt x="22745" y="4000"/>
                </a:moveTo>
                <a:lnTo>
                  <a:pt x="17462" y="4000"/>
                </a:lnTo>
                <a:lnTo>
                  <a:pt x="18135" y="8559"/>
                </a:lnTo>
                <a:lnTo>
                  <a:pt x="18135" y="11607"/>
                </a:lnTo>
                <a:lnTo>
                  <a:pt x="6354" y="11607"/>
                </a:lnTo>
                <a:lnTo>
                  <a:pt x="0" y="15544"/>
                </a:lnTo>
                <a:lnTo>
                  <a:pt x="0" y="27190"/>
                </a:lnTo>
                <a:lnTo>
                  <a:pt x="3124" y="31496"/>
                </a:lnTo>
                <a:lnTo>
                  <a:pt x="13525" y="31496"/>
                </a:lnTo>
                <a:lnTo>
                  <a:pt x="16751" y="29362"/>
                </a:lnTo>
                <a:lnTo>
                  <a:pt x="18151" y="27419"/>
                </a:lnTo>
                <a:lnTo>
                  <a:pt x="7861" y="27419"/>
                </a:lnTo>
                <a:lnTo>
                  <a:pt x="5486" y="25819"/>
                </a:lnTo>
                <a:lnTo>
                  <a:pt x="5486" y="16332"/>
                </a:lnTo>
                <a:lnTo>
                  <a:pt x="12268" y="15278"/>
                </a:lnTo>
                <a:lnTo>
                  <a:pt x="23558" y="15278"/>
                </a:lnTo>
                <a:lnTo>
                  <a:pt x="23558" y="11607"/>
                </a:lnTo>
                <a:lnTo>
                  <a:pt x="18135" y="11607"/>
                </a:lnTo>
                <a:lnTo>
                  <a:pt x="23558" y="11531"/>
                </a:lnTo>
                <a:lnTo>
                  <a:pt x="23558" y="6286"/>
                </a:lnTo>
                <a:lnTo>
                  <a:pt x="22745" y="4000"/>
                </a:lnTo>
                <a:close/>
              </a:path>
              <a:path w="24129" h="31750">
                <a:moveTo>
                  <a:pt x="23599" y="27000"/>
                </a:moveTo>
                <a:lnTo>
                  <a:pt x="18656" y="27000"/>
                </a:lnTo>
                <a:lnTo>
                  <a:pt x="19062" y="30797"/>
                </a:lnTo>
                <a:lnTo>
                  <a:pt x="24002" y="30797"/>
                </a:lnTo>
                <a:lnTo>
                  <a:pt x="23685" y="28740"/>
                </a:lnTo>
                <a:lnTo>
                  <a:pt x="23599" y="27000"/>
                </a:lnTo>
                <a:close/>
              </a:path>
              <a:path w="24129" h="31750">
                <a:moveTo>
                  <a:pt x="23558" y="15278"/>
                </a:moveTo>
                <a:lnTo>
                  <a:pt x="12268" y="15278"/>
                </a:lnTo>
                <a:lnTo>
                  <a:pt x="18262" y="15405"/>
                </a:lnTo>
                <a:lnTo>
                  <a:pt x="18211" y="21742"/>
                </a:lnTo>
                <a:lnTo>
                  <a:pt x="18008" y="22390"/>
                </a:lnTo>
                <a:lnTo>
                  <a:pt x="17132" y="24930"/>
                </a:lnTo>
                <a:lnTo>
                  <a:pt x="14579" y="27419"/>
                </a:lnTo>
                <a:lnTo>
                  <a:pt x="18151" y="27419"/>
                </a:lnTo>
                <a:lnTo>
                  <a:pt x="18453" y="27000"/>
                </a:lnTo>
                <a:lnTo>
                  <a:pt x="23599" y="27000"/>
                </a:lnTo>
                <a:lnTo>
                  <a:pt x="23558" y="15278"/>
                </a:lnTo>
                <a:close/>
              </a:path>
              <a:path w="24129" h="31750">
                <a:moveTo>
                  <a:pt x="21323" y="0"/>
                </a:moveTo>
                <a:lnTo>
                  <a:pt x="8293" y="0"/>
                </a:lnTo>
                <a:lnTo>
                  <a:pt x="4597" y="1079"/>
                </a:lnTo>
                <a:lnTo>
                  <a:pt x="2120" y="2603"/>
                </a:lnTo>
                <a:lnTo>
                  <a:pt x="3352" y="6286"/>
                </a:lnTo>
                <a:lnTo>
                  <a:pt x="5486" y="4876"/>
                </a:lnTo>
                <a:lnTo>
                  <a:pt x="8407" y="4064"/>
                </a:lnTo>
                <a:lnTo>
                  <a:pt x="11290" y="4064"/>
                </a:lnTo>
                <a:lnTo>
                  <a:pt x="17462" y="4000"/>
                </a:lnTo>
                <a:lnTo>
                  <a:pt x="22745" y="4000"/>
                </a:lnTo>
                <a:lnTo>
                  <a:pt x="21323" y="0"/>
                </a:lnTo>
                <a:close/>
              </a:path>
            </a:pathLst>
          </a:custGeom>
          <a:solidFill>
            <a:srgbClr val="231F20"/>
          </a:solidFill>
        </p:spPr>
        <p:txBody>
          <a:bodyPr wrap="square" lIns="0" tIns="0" rIns="0" bIns="0" rtlCol="0"/>
          <a:lstStyle/>
          <a:p>
            <a:endParaRPr/>
          </a:p>
        </p:txBody>
      </p:sp>
      <p:sp>
        <p:nvSpPr>
          <p:cNvPr id="182" name="object 182"/>
          <p:cNvSpPr/>
          <p:nvPr/>
        </p:nvSpPr>
        <p:spPr>
          <a:xfrm>
            <a:off x="4551662" y="6622041"/>
            <a:ext cx="6628" cy="38580"/>
          </a:xfrm>
          <a:custGeom>
            <a:avLst/>
            <a:gdLst/>
            <a:ahLst/>
            <a:cxnLst/>
            <a:rect l="l" t="t" r="r" b="b"/>
            <a:pathLst>
              <a:path w="6985" h="42545">
                <a:moveTo>
                  <a:pt x="6146" y="11899"/>
                </a:moveTo>
                <a:lnTo>
                  <a:pt x="673" y="11899"/>
                </a:lnTo>
                <a:lnTo>
                  <a:pt x="673" y="42075"/>
                </a:lnTo>
                <a:lnTo>
                  <a:pt x="6146" y="42075"/>
                </a:lnTo>
                <a:lnTo>
                  <a:pt x="6146" y="11899"/>
                </a:lnTo>
                <a:close/>
              </a:path>
              <a:path w="6985" h="42545">
                <a:moveTo>
                  <a:pt x="5422" y="0"/>
                </a:moveTo>
                <a:lnTo>
                  <a:pt x="1371" y="0"/>
                </a:lnTo>
                <a:lnTo>
                  <a:pt x="44" y="1511"/>
                </a:lnTo>
                <a:lnTo>
                  <a:pt x="0" y="5295"/>
                </a:lnTo>
                <a:lnTo>
                  <a:pt x="1308" y="6781"/>
                </a:lnTo>
                <a:lnTo>
                  <a:pt x="5473" y="6781"/>
                </a:lnTo>
                <a:lnTo>
                  <a:pt x="6794" y="5295"/>
                </a:lnTo>
                <a:lnTo>
                  <a:pt x="6794" y="1511"/>
                </a:lnTo>
                <a:lnTo>
                  <a:pt x="5422" y="0"/>
                </a:lnTo>
                <a:close/>
              </a:path>
            </a:pathLst>
          </a:custGeom>
          <a:solidFill>
            <a:srgbClr val="231F20"/>
          </a:solidFill>
        </p:spPr>
        <p:txBody>
          <a:bodyPr wrap="square" lIns="0" tIns="0" rIns="0" bIns="0" rtlCol="0"/>
          <a:lstStyle/>
          <a:p>
            <a:endParaRPr/>
          </a:p>
        </p:txBody>
      </p:sp>
      <p:sp>
        <p:nvSpPr>
          <p:cNvPr id="183" name="object 183"/>
          <p:cNvSpPr/>
          <p:nvPr/>
        </p:nvSpPr>
        <p:spPr>
          <a:xfrm>
            <a:off x="4568774" y="6620065"/>
            <a:ext cx="0" cy="40307"/>
          </a:xfrm>
          <a:custGeom>
            <a:avLst/>
            <a:gdLst/>
            <a:ahLst/>
            <a:cxnLst/>
            <a:rect l="l" t="t" r="r" b="b"/>
            <a:pathLst>
              <a:path h="44450">
                <a:moveTo>
                  <a:pt x="0" y="44246"/>
                </a:moveTo>
                <a:lnTo>
                  <a:pt x="0" y="0"/>
                </a:lnTo>
              </a:path>
            </a:pathLst>
          </a:custGeom>
          <a:ln w="5486">
            <a:solidFill>
              <a:srgbClr val="231F20"/>
            </a:solidFill>
          </a:ln>
        </p:spPr>
        <p:txBody>
          <a:bodyPr wrap="square" lIns="0" tIns="0" rIns="0" bIns="0" rtlCol="0"/>
          <a:lstStyle/>
          <a:p>
            <a:endParaRPr/>
          </a:p>
        </p:txBody>
      </p:sp>
      <p:sp>
        <p:nvSpPr>
          <p:cNvPr id="184" name="object 184"/>
          <p:cNvSpPr/>
          <p:nvPr/>
        </p:nvSpPr>
        <p:spPr>
          <a:xfrm>
            <a:off x="4577861" y="6632261"/>
            <a:ext cx="22897" cy="28791"/>
          </a:xfrm>
          <a:custGeom>
            <a:avLst/>
            <a:gdLst/>
            <a:ahLst/>
            <a:cxnLst/>
            <a:rect l="l" t="t" r="r" b="b"/>
            <a:pathLst>
              <a:path w="24129" h="31750">
                <a:moveTo>
                  <a:pt x="22766" y="4000"/>
                </a:moveTo>
                <a:lnTo>
                  <a:pt x="17462" y="4000"/>
                </a:lnTo>
                <a:lnTo>
                  <a:pt x="18148" y="8559"/>
                </a:lnTo>
                <a:lnTo>
                  <a:pt x="18148" y="11607"/>
                </a:lnTo>
                <a:lnTo>
                  <a:pt x="6366" y="11607"/>
                </a:lnTo>
                <a:lnTo>
                  <a:pt x="0" y="15544"/>
                </a:lnTo>
                <a:lnTo>
                  <a:pt x="0" y="27190"/>
                </a:lnTo>
                <a:lnTo>
                  <a:pt x="3136" y="31496"/>
                </a:lnTo>
                <a:lnTo>
                  <a:pt x="13550" y="31496"/>
                </a:lnTo>
                <a:lnTo>
                  <a:pt x="16776" y="29362"/>
                </a:lnTo>
                <a:lnTo>
                  <a:pt x="18176" y="27419"/>
                </a:lnTo>
                <a:lnTo>
                  <a:pt x="7886" y="27419"/>
                </a:lnTo>
                <a:lnTo>
                  <a:pt x="5511" y="25819"/>
                </a:lnTo>
                <a:lnTo>
                  <a:pt x="5511" y="16332"/>
                </a:lnTo>
                <a:lnTo>
                  <a:pt x="12293" y="15278"/>
                </a:lnTo>
                <a:lnTo>
                  <a:pt x="23583" y="15278"/>
                </a:lnTo>
                <a:lnTo>
                  <a:pt x="23583" y="11607"/>
                </a:lnTo>
                <a:lnTo>
                  <a:pt x="18148" y="11607"/>
                </a:lnTo>
                <a:lnTo>
                  <a:pt x="23583" y="11531"/>
                </a:lnTo>
                <a:lnTo>
                  <a:pt x="23583" y="6286"/>
                </a:lnTo>
                <a:lnTo>
                  <a:pt x="22766" y="4000"/>
                </a:lnTo>
                <a:close/>
              </a:path>
              <a:path w="24129" h="31750">
                <a:moveTo>
                  <a:pt x="23624" y="27000"/>
                </a:moveTo>
                <a:lnTo>
                  <a:pt x="18656" y="27000"/>
                </a:lnTo>
                <a:lnTo>
                  <a:pt x="19088" y="30797"/>
                </a:lnTo>
                <a:lnTo>
                  <a:pt x="24028" y="30797"/>
                </a:lnTo>
                <a:lnTo>
                  <a:pt x="23710" y="28740"/>
                </a:lnTo>
                <a:lnTo>
                  <a:pt x="23624" y="27000"/>
                </a:lnTo>
                <a:close/>
              </a:path>
              <a:path w="24129" h="31750">
                <a:moveTo>
                  <a:pt x="23583" y="15278"/>
                </a:moveTo>
                <a:lnTo>
                  <a:pt x="12293" y="15278"/>
                </a:lnTo>
                <a:lnTo>
                  <a:pt x="18275" y="15405"/>
                </a:lnTo>
                <a:lnTo>
                  <a:pt x="18224" y="21742"/>
                </a:lnTo>
                <a:lnTo>
                  <a:pt x="18046" y="22390"/>
                </a:lnTo>
                <a:lnTo>
                  <a:pt x="17157" y="24930"/>
                </a:lnTo>
                <a:lnTo>
                  <a:pt x="14592" y="27419"/>
                </a:lnTo>
                <a:lnTo>
                  <a:pt x="18176" y="27419"/>
                </a:lnTo>
                <a:lnTo>
                  <a:pt x="18478" y="27000"/>
                </a:lnTo>
                <a:lnTo>
                  <a:pt x="23624" y="27000"/>
                </a:lnTo>
                <a:lnTo>
                  <a:pt x="23583" y="15278"/>
                </a:lnTo>
                <a:close/>
              </a:path>
              <a:path w="24129" h="31750">
                <a:moveTo>
                  <a:pt x="21336" y="0"/>
                </a:moveTo>
                <a:lnTo>
                  <a:pt x="8305" y="0"/>
                </a:lnTo>
                <a:lnTo>
                  <a:pt x="4610" y="1079"/>
                </a:lnTo>
                <a:lnTo>
                  <a:pt x="2133" y="2603"/>
                </a:lnTo>
                <a:lnTo>
                  <a:pt x="3378" y="6286"/>
                </a:lnTo>
                <a:lnTo>
                  <a:pt x="5511" y="4876"/>
                </a:lnTo>
                <a:lnTo>
                  <a:pt x="8445" y="4064"/>
                </a:lnTo>
                <a:lnTo>
                  <a:pt x="11303" y="4064"/>
                </a:lnTo>
                <a:lnTo>
                  <a:pt x="17462" y="4000"/>
                </a:lnTo>
                <a:lnTo>
                  <a:pt x="22766" y="4000"/>
                </a:lnTo>
                <a:lnTo>
                  <a:pt x="21336" y="0"/>
                </a:lnTo>
                <a:close/>
              </a:path>
            </a:pathLst>
          </a:custGeom>
          <a:solidFill>
            <a:srgbClr val="231F20"/>
          </a:solidFill>
        </p:spPr>
        <p:txBody>
          <a:bodyPr wrap="square" lIns="0" tIns="0" rIns="0" bIns="0" rtlCol="0"/>
          <a:lstStyle/>
          <a:p>
            <a:endParaRPr/>
          </a:p>
        </p:txBody>
      </p:sp>
      <p:sp>
        <p:nvSpPr>
          <p:cNvPr id="185" name="object 185"/>
          <p:cNvSpPr/>
          <p:nvPr/>
        </p:nvSpPr>
        <p:spPr>
          <a:xfrm>
            <a:off x="4608447" y="6632268"/>
            <a:ext cx="24704" cy="28215"/>
          </a:xfrm>
          <a:custGeom>
            <a:avLst/>
            <a:gdLst/>
            <a:ahLst/>
            <a:cxnLst/>
            <a:rect l="l" t="t" r="r" b="b"/>
            <a:pathLst>
              <a:path w="26035" h="31115">
                <a:moveTo>
                  <a:pt x="4864" y="622"/>
                </a:moveTo>
                <a:lnTo>
                  <a:pt x="0" y="622"/>
                </a:lnTo>
                <a:lnTo>
                  <a:pt x="132" y="2489"/>
                </a:lnTo>
                <a:lnTo>
                  <a:pt x="228" y="30784"/>
                </a:lnTo>
                <a:lnTo>
                  <a:pt x="5714" y="30784"/>
                </a:lnTo>
                <a:lnTo>
                  <a:pt x="5829" y="10782"/>
                </a:lnTo>
                <a:lnTo>
                  <a:pt x="6083" y="10109"/>
                </a:lnTo>
                <a:lnTo>
                  <a:pt x="7086" y="7048"/>
                </a:lnTo>
                <a:lnTo>
                  <a:pt x="8656" y="5613"/>
                </a:lnTo>
                <a:lnTo>
                  <a:pt x="5156" y="5613"/>
                </a:lnTo>
                <a:lnTo>
                  <a:pt x="4864" y="622"/>
                </a:lnTo>
                <a:close/>
              </a:path>
              <a:path w="26035" h="31115">
                <a:moveTo>
                  <a:pt x="25895" y="4470"/>
                </a:moveTo>
                <a:lnTo>
                  <a:pt x="18618" y="4470"/>
                </a:lnTo>
                <a:lnTo>
                  <a:pt x="20434" y="8534"/>
                </a:lnTo>
                <a:lnTo>
                  <a:pt x="20434" y="30784"/>
                </a:lnTo>
                <a:lnTo>
                  <a:pt x="25895" y="30784"/>
                </a:lnTo>
                <a:lnTo>
                  <a:pt x="25895" y="4470"/>
                </a:lnTo>
                <a:close/>
              </a:path>
              <a:path w="26035" h="31115">
                <a:moveTo>
                  <a:pt x="19418" y="0"/>
                </a:moveTo>
                <a:lnTo>
                  <a:pt x="10274" y="0"/>
                </a:lnTo>
                <a:lnTo>
                  <a:pt x="6769" y="2806"/>
                </a:lnTo>
                <a:lnTo>
                  <a:pt x="5283" y="5613"/>
                </a:lnTo>
                <a:lnTo>
                  <a:pt x="8656" y="5613"/>
                </a:lnTo>
                <a:lnTo>
                  <a:pt x="9905" y="4470"/>
                </a:lnTo>
                <a:lnTo>
                  <a:pt x="25895" y="4470"/>
                </a:lnTo>
                <a:lnTo>
                  <a:pt x="25895" y="2489"/>
                </a:lnTo>
                <a:lnTo>
                  <a:pt x="19418" y="0"/>
                </a:lnTo>
                <a:close/>
              </a:path>
            </a:pathLst>
          </a:custGeom>
          <a:solidFill>
            <a:srgbClr val="231F20"/>
          </a:solidFill>
        </p:spPr>
        <p:txBody>
          <a:bodyPr wrap="square" lIns="0" tIns="0" rIns="0" bIns="0" rtlCol="0"/>
          <a:lstStyle/>
          <a:p>
            <a:endParaRPr/>
          </a:p>
        </p:txBody>
      </p:sp>
      <p:sp>
        <p:nvSpPr>
          <p:cNvPr id="186" name="object 186"/>
          <p:cNvSpPr/>
          <p:nvPr/>
        </p:nvSpPr>
        <p:spPr>
          <a:xfrm>
            <a:off x="4639383" y="6620062"/>
            <a:ext cx="27115" cy="40883"/>
          </a:xfrm>
          <a:custGeom>
            <a:avLst/>
            <a:gdLst/>
            <a:ahLst/>
            <a:cxnLst/>
            <a:rect l="l" t="t" r="r" b="b"/>
            <a:pathLst>
              <a:path w="28575" h="45084">
                <a:moveTo>
                  <a:pt x="18262" y="13449"/>
                </a:moveTo>
                <a:lnTo>
                  <a:pt x="6299" y="13449"/>
                </a:lnTo>
                <a:lnTo>
                  <a:pt x="0" y="19557"/>
                </a:lnTo>
                <a:lnTo>
                  <a:pt x="63" y="38773"/>
                </a:lnTo>
                <a:lnTo>
                  <a:pt x="5740" y="44945"/>
                </a:lnTo>
                <a:lnTo>
                  <a:pt x="17970" y="44945"/>
                </a:lnTo>
                <a:lnTo>
                  <a:pt x="21577" y="42392"/>
                </a:lnTo>
                <a:lnTo>
                  <a:pt x="22470" y="40512"/>
                </a:lnTo>
                <a:lnTo>
                  <a:pt x="8661" y="40512"/>
                </a:lnTo>
                <a:lnTo>
                  <a:pt x="5626" y="35458"/>
                </a:lnTo>
                <a:lnTo>
                  <a:pt x="5626" y="22745"/>
                </a:lnTo>
                <a:lnTo>
                  <a:pt x="8978" y="17741"/>
                </a:lnTo>
                <a:lnTo>
                  <a:pt x="22530" y="17741"/>
                </a:lnTo>
                <a:lnTo>
                  <a:pt x="21323" y="15620"/>
                </a:lnTo>
                <a:lnTo>
                  <a:pt x="18262" y="13449"/>
                </a:lnTo>
                <a:close/>
              </a:path>
              <a:path w="28575" h="45084">
                <a:moveTo>
                  <a:pt x="28219" y="39027"/>
                </a:moveTo>
                <a:lnTo>
                  <a:pt x="23368" y="39027"/>
                </a:lnTo>
                <a:lnTo>
                  <a:pt x="23634" y="44246"/>
                </a:lnTo>
                <a:lnTo>
                  <a:pt x="28486" y="44246"/>
                </a:lnTo>
                <a:lnTo>
                  <a:pt x="28219" y="39027"/>
                </a:lnTo>
                <a:close/>
              </a:path>
              <a:path w="28575" h="45084">
                <a:moveTo>
                  <a:pt x="22530" y="17741"/>
                </a:moveTo>
                <a:lnTo>
                  <a:pt x="18770" y="17741"/>
                </a:lnTo>
                <a:lnTo>
                  <a:pt x="21767" y="20624"/>
                </a:lnTo>
                <a:lnTo>
                  <a:pt x="22567" y="24066"/>
                </a:lnTo>
                <a:lnTo>
                  <a:pt x="22758" y="24739"/>
                </a:lnTo>
                <a:lnTo>
                  <a:pt x="22758" y="33210"/>
                </a:lnTo>
                <a:lnTo>
                  <a:pt x="21577" y="38011"/>
                </a:lnTo>
                <a:lnTo>
                  <a:pt x="18199" y="40512"/>
                </a:lnTo>
                <a:lnTo>
                  <a:pt x="22470" y="40512"/>
                </a:lnTo>
                <a:lnTo>
                  <a:pt x="23177" y="39027"/>
                </a:lnTo>
                <a:lnTo>
                  <a:pt x="28219" y="39027"/>
                </a:lnTo>
                <a:lnTo>
                  <a:pt x="28219" y="18008"/>
                </a:lnTo>
                <a:lnTo>
                  <a:pt x="22682" y="18008"/>
                </a:lnTo>
                <a:lnTo>
                  <a:pt x="22530" y="17741"/>
                </a:lnTo>
                <a:close/>
              </a:path>
              <a:path w="28575" h="45084">
                <a:moveTo>
                  <a:pt x="28219" y="0"/>
                </a:moveTo>
                <a:lnTo>
                  <a:pt x="22834" y="0"/>
                </a:lnTo>
                <a:lnTo>
                  <a:pt x="22834" y="18008"/>
                </a:lnTo>
                <a:lnTo>
                  <a:pt x="28219" y="18008"/>
                </a:lnTo>
                <a:lnTo>
                  <a:pt x="28219" y="0"/>
                </a:lnTo>
                <a:close/>
              </a:path>
            </a:pathLst>
          </a:custGeom>
          <a:solidFill>
            <a:srgbClr val="231F20"/>
          </a:solidFill>
        </p:spPr>
        <p:txBody>
          <a:bodyPr wrap="square" lIns="0" tIns="0" rIns="0" bIns="0" rtlCol="0"/>
          <a:lstStyle/>
          <a:p>
            <a:endParaRPr/>
          </a:p>
        </p:txBody>
      </p:sp>
      <p:sp>
        <p:nvSpPr>
          <p:cNvPr id="187" name="object 187"/>
          <p:cNvSpPr/>
          <p:nvPr/>
        </p:nvSpPr>
        <p:spPr>
          <a:xfrm>
            <a:off x="4684490" y="6632265"/>
            <a:ext cx="28320" cy="28791"/>
          </a:xfrm>
          <a:custGeom>
            <a:avLst/>
            <a:gdLst/>
            <a:ahLst/>
            <a:cxnLst/>
            <a:rect l="l" t="t" r="r" b="b"/>
            <a:pathLst>
              <a:path w="29845" h="31750">
                <a:moveTo>
                  <a:pt x="23634" y="0"/>
                </a:moveTo>
                <a:lnTo>
                  <a:pt x="6692" y="0"/>
                </a:lnTo>
                <a:lnTo>
                  <a:pt x="0" y="5918"/>
                </a:lnTo>
                <a:lnTo>
                  <a:pt x="0" y="25501"/>
                </a:lnTo>
                <a:lnTo>
                  <a:pt x="6349" y="31483"/>
                </a:lnTo>
                <a:lnTo>
                  <a:pt x="21716" y="31483"/>
                </a:lnTo>
                <a:lnTo>
                  <a:pt x="28264" y="27368"/>
                </a:lnTo>
                <a:lnTo>
                  <a:pt x="9347" y="27368"/>
                </a:lnTo>
                <a:lnTo>
                  <a:pt x="5664" y="22440"/>
                </a:lnTo>
                <a:lnTo>
                  <a:pt x="5626" y="10109"/>
                </a:lnTo>
                <a:lnTo>
                  <a:pt x="8432" y="4127"/>
                </a:lnTo>
                <a:lnTo>
                  <a:pt x="27470" y="4127"/>
                </a:lnTo>
                <a:lnTo>
                  <a:pt x="23634" y="0"/>
                </a:lnTo>
                <a:close/>
              </a:path>
              <a:path w="29845" h="31750">
                <a:moveTo>
                  <a:pt x="27470" y="4127"/>
                </a:moveTo>
                <a:lnTo>
                  <a:pt x="21310" y="4127"/>
                </a:lnTo>
                <a:lnTo>
                  <a:pt x="23875" y="10541"/>
                </a:lnTo>
                <a:lnTo>
                  <a:pt x="23875" y="22440"/>
                </a:lnTo>
                <a:lnTo>
                  <a:pt x="19938" y="27368"/>
                </a:lnTo>
                <a:lnTo>
                  <a:pt x="28264" y="27368"/>
                </a:lnTo>
                <a:lnTo>
                  <a:pt x="29476" y="26606"/>
                </a:lnTo>
                <a:lnTo>
                  <a:pt x="29476" y="6286"/>
                </a:lnTo>
                <a:lnTo>
                  <a:pt x="27470" y="4127"/>
                </a:lnTo>
                <a:close/>
              </a:path>
            </a:pathLst>
          </a:custGeom>
          <a:solidFill>
            <a:srgbClr val="231F20"/>
          </a:solidFill>
        </p:spPr>
        <p:txBody>
          <a:bodyPr wrap="square" lIns="0" tIns="0" rIns="0" bIns="0" rtlCol="0"/>
          <a:lstStyle/>
          <a:p>
            <a:endParaRPr/>
          </a:p>
        </p:txBody>
      </p:sp>
      <p:sp>
        <p:nvSpPr>
          <p:cNvPr id="188" name="object 188"/>
          <p:cNvSpPr/>
          <p:nvPr/>
        </p:nvSpPr>
        <p:spPr>
          <a:xfrm>
            <a:off x="4718847" y="6632263"/>
            <a:ext cx="14461" cy="28215"/>
          </a:xfrm>
          <a:custGeom>
            <a:avLst/>
            <a:gdLst/>
            <a:ahLst/>
            <a:cxnLst/>
            <a:rect l="l" t="t" r="r" b="b"/>
            <a:pathLst>
              <a:path w="15239" h="31115">
                <a:moveTo>
                  <a:pt x="4775" y="647"/>
                </a:moveTo>
                <a:lnTo>
                  <a:pt x="0" y="647"/>
                </a:lnTo>
                <a:lnTo>
                  <a:pt x="123" y="2578"/>
                </a:lnTo>
                <a:lnTo>
                  <a:pt x="228" y="30797"/>
                </a:lnTo>
                <a:lnTo>
                  <a:pt x="5714" y="30797"/>
                </a:lnTo>
                <a:lnTo>
                  <a:pt x="5791" y="12915"/>
                </a:lnTo>
                <a:lnTo>
                  <a:pt x="5892" y="12166"/>
                </a:lnTo>
                <a:lnTo>
                  <a:pt x="6654" y="8051"/>
                </a:lnTo>
                <a:lnTo>
                  <a:pt x="8032" y="6603"/>
                </a:lnTo>
                <a:lnTo>
                  <a:pt x="5041" y="6603"/>
                </a:lnTo>
                <a:lnTo>
                  <a:pt x="4775" y="647"/>
                </a:lnTo>
                <a:close/>
              </a:path>
              <a:path w="15239" h="31115">
                <a:moveTo>
                  <a:pt x="14198" y="0"/>
                </a:moveTo>
                <a:lnTo>
                  <a:pt x="9956" y="0"/>
                </a:lnTo>
                <a:lnTo>
                  <a:pt x="6578" y="2578"/>
                </a:lnTo>
                <a:lnTo>
                  <a:pt x="5206" y="6603"/>
                </a:lnTo>
                <a:lnTo>
                  <a:pt x="8032" y="6603"/>
                </a:lnTo>
                <a:lnTo>
                  <a:pt x="9397" y="5168"/>
                </a:lnTo>
                <a:lnTo>
                  <a:pt x="15125" y="5168"/>
                </a:lnTo>
                <a:lnTo>
                  <a:pt x="15125" y="126"/>
                </a:lnTo>
                <a:lnTo>
                  <a:pt x="14617" y="88"/>
                </a:lnTo>
                <a:lnTo>
                  <a:pt x="14198" y="0"/>
                </a:lnTo>
                <a:close/>
              </a:path>
              <a:path w="15239" h="31115">
                <a:moveTo>
                  <a:pt x="15125" y="5168"/>
                </a:moveTo>
                <a:lnTo>
                  <a:pt x="14579" y="5168"/>
                </a:lnTo>
                <a:lnTo>
                  <a:pt x="15125" y="5295"/>
                </a:lnTo>
                <a:lnTo>
                  <a:pt x="15125" y="5168"/>
                </a:lnTo>
                <a:close/>
              </a:path>
            </a:pathLst>
          </a:custGeom>
          <a:solidFill>
            <a:srgbClr val="231F20"/>
          </a:solidFill>
        </p:spPr>
        <p:txBody>
          <a:bodyPr wrap="square" lIns="0" tIns="0" rIns="0" bIns="0" rtlCol="0"/>
          <a:lstStyle/>
          <a:p>
            <a:endParaRPr/>
          </a:p>
        </p:txBody>
      </p:sp>
      <p:sp>
        <p:nvSpPr>
          <p:cNvPr id="189" name="object 189"/>
          <p:cNvSpPr/>
          <p:nvPr/>
        </p:nvSpPr>
        <p:spPr>
          <a:xfrm>
            <a:off x="4735887" y="6632267"/>
            <a:ext cx="27115" cy="40307"/>
          </a:xfrm>
          <a:custGeom>
            <a:avLst/>
            <a:gdLst/>
            <a:ahLst/>
            <a:cxnLst/>
            <a:rect l="l" t="t" r="r" b="b"/>
            <a:pathLst>
              <a:path w="28575" h="44450">
                <a:moveTo>
                  <a:pt x="3975" y="37096"/>
                </a:moveTo>
                <a:lnTo>
                  <a:pt x="2603" y="41313"/>
                </a:lnTo>
                <a:lnTo>
                  <a:pt x="5041" y="42925"/>
                </a:lnTo>
                <a:lnTo>
                  <a:pt x="9017" y="43827"/>
                </a:lnTo>
                <a:lnTo>
                  <a:pt x="16433" y="43827"/>
                </a:lnTo>
                <a:lnTo>
                  <a:pt x="20675" y="42875"/>
                </a:lnTo>
                <a:lnTo>
                  <a:pt x="23685" y="40208"/>
                </a:lnTo>
                <a:lnTo>
                  <a:pt x="24447" y="39496"/>
                </a:lnTo>
                <a:lnTo>
                  <a:pt x="9093" y="39496"/>
                </a:lnTo>
                <a:lnTo>
                  <a:pt x="5981" y="38392"/>
                </a:lnTo>
                <a:lnTo>
                  <a:pt x="3975" y="37096"/>
                </a:lnTo>
                <a:close/>
              </a:path>
              <a:path w="28575" h="44450">
                <a:moveTo>
                  <a:pt x="27978" y="25603"/>
                </a:moveTo>
                <a:lnTo>
                  <a:pt x="22542" y="25603"/>
                </a:lnTo>
                <a:lnTo>
                  <a:pt x="22542" y="36575"/>
                </a:lnTo>
                <a:lnTo>
                  <a:pt x="18440" y="39496"/>
                </a:lnTo>
                <a:lnTo>
                  <a:pt x="24447" y="39496"/>
                </a:lnTo>
                <a:lnTo>
                  <a:pt x="26555" y="37528"/>
                </a:lnTo>
                <a:lnTo>
                  <a:pt x="27978" y="33350"/>
                </a:lnTo>
                <a:lnTo>
                  <a:pt x="27978" y="25603"/>
                </a:lnTo>
                <a:close/>
              </a:path>
              <a:path w="28575" h="44450">
                <a:moveTo>
                  <a:pt x="18872" y="0"/>
                </a:moveTo>
                <a:lnTo>
                  <a:pt x="6667" y="0"/>
                </a:lnTo>
                <a:lnTo>
                  <a:pt x="0" y="5740"/>
                </a:lnTo>
                <a:lnTo>
                  <a:pt x="42" y="24371"/>
                </a:lnTo>
                <a:lnTo>
                  <a:pt x="5359" y="30683"/>
                </a:lnTo>
                <a:lnTo>
                  <a:pt x="17487" y="30683"/>
                </a:lnTo>
                <a:lnTo>
                  <a:pt x="20802" y="28397"/>
                </a:lnTo>
                <a:lnTo>
                  <a:pt x="21910" y="26492"/>
                </a:lnTo>
                <a:lnTo>
                  <a:pt x="8597" y="26492"/>
                </a:lnTo>
                <a:lnTo>
                  <a:pt x="5537" y="21564"/>
                </a:lnTo>
                <a:lnTo>
                  <a:pt x="5537" y="8648"/>
                </a:lnTo>
                <a:lnTo>
                  <a:pt x="9258" y="4229"/>
                </a:lnTo>
                <a:lnTo>
                  <a:pt x="22535" y="4229"/>
                </a:lnTo>
                <a:lnTo>
                  <a:pt x="21666" y="2679"/>
                </a:lnTo>
                <a:lnTo>
                  <a:pt x="18872" y="0"/>
                </a:lnTo>
                <a:close/>
              </a:path>
              <a:path w="28575" h="44450">
                <a:moveTo>
                  <a:pt x="22535" y="4229"/>
                </a:moveTo>
                <a:lnTo>
                  <a:pt x="18580" y="4229"/>
                </a:lnTo>
                <a:lnTo>
                  <a:pt x="21170" y="6857"/>
                </a:lnTo>
                <a:lnTo>
                  <a:pt x="22186" y="10109"/>
                </a:lnTo>
                <a:lnTo>
                  <a:pt x="22428" y="10782"/>
                </a:lnTo>
                <a:lnTo>
                  <a:pt x="22377" y="19951"/>
                </a:lnTo>
                <a:lnTo>
                  <a:pt x="22034" y="20878"/>
                </a:lnTo>
                <a:lnTo>
                  <a:pt x="20942" y="24371"/>
                </a:lnTo>
                <a:lnTo>
                  <a:pt x="17894" y="26492"/>
                </a:lnTo>
                <a:lnTo>
                  <a:pt x="21910" y="26492"/>
                </a:lnTo>
                <a:lnTo>
                  <a:pt x="22428" y="25603"/>
                </a:lnTo>
                <a:lnTo>
                  <a:pt x="27978" y="25603"/>
                </a:lnTo>
                <a:lnTo>
                  <a:pt x="27979" y="5168"/>
                </a:lnTo>
                <a:lnTo>
                  <a:pt x="23063" y="5168"/>
                </a:lnTo>
                <a:lnTo>
                  <a:pt x="22535" y="4229"/>
                </a:lnTo>
                <a:close/>
              </a:path>
              <a:path w="28575" h="44450">
                <a:moveTo>
                  <a:pt x="28232" y="622"/>
                </a:moveTo>
                <a:lnTo>
                  <a:pt x="23368" y="622"/>
                </a:lnTo>
                <a:lnTo>
                  <a:pt x="23190" y="5168"/>
                </a:lnTo>
                <a:lnTo>
                  <a:pt x="27979" y="5168"/>
                </a:lnTo>
                <a:lnTo>
                  <a:pt x="28033" y="2679"/>
                </a:lnTo>
                <a:lnTo>
                  <a:pt x="28232" y="622"/>
                </a:lnTo>
                <a:close/>
              </a:path>
            </a:pathLst>
          </a:custGeom>
          <a:solidFill>
            <a:srgbClr val="231F20"/>
          </a:solidFill>
        </p:spPr>
        <p:txBody>
          <a:bodyPr wrap="square" lIns="0" tIns="0" rIns="0" bIns="0" rtlCol="0"/>
          <a:lstStyle/>
          <a:p>
            <a:endParaRPr/>
          </a:p>
        </p:txBody>
      </p:sp>
      <p:sp>
        <p:nvSpPr>
          <p:cNvPr id="190" name="object 190"/>
          <p:cNvSpPr/>
          <p:nvPr/>
        </p:nvSpPr>
        <p:spPr>
          <a:xfrm>
            <a:off x="283532" y="5582274"/>
            <a:ext cx="327428" cy="312809"/>
          </a:xfrm>
          <a:prstGeom prst="rect">
            <a:avLst/>
          </a:prstGeom>
          <a:blipFill>
            <a:blip r:embed="rId3" cstate="print"/>
            <a:stretch>
              <a:fillRect/>
            </a:stretch>
          </a:blipFill>
        </p:spPr>
        <p:txBody>
          <a:bodyPr wrap="square" lIns="0" tIns="0" rIns="0" bIns="0" rtlCol="0"/>
          <a:lstStyle/>
          <a:p>
            <a:endParaRPr/>
          </a:p>
        </p:txBody>
      </p:sp>
      <p:sp>
        <p:nvSpPr>
          <p:cNvPr id="191" name="object 191"/>
          <p:cNvSpPr txBox="1"/>
          <p:nvPr/>
        </p:nvSpPr>
        <p:spPr>
          <a:xfrm>
            <a:off x="2325560" y="3540271"/>
            <a:ext cx="300072" cy="119770"/>
          </a:xfrm>
          <a:prstGeom prst="rect">
            <a:avLst/>
          </a:prstGeom>
        </p:spPr>
        <p:txBody>
          <a:bodyPr vert="horz" wrap="square" lIns="0" tIns="11826" rIns="0" bIns="0" rtlCol="0">
            <a:spAutoFit/>
          </a:bodyPr>
          <a:lstStyle/>
          <a:p>
            <a:pPr marL="11826">
              <a:spcBef>
                <a:spcPts val="93"/>
              </a:spcBef>
            </a:pPr>
            <a:r>
              <a:rPr sz="700" i="1" spc="-5" dirty="0">
                <a:solidFill>
                  <a:srgbClr val="007DC5"/>
                </a:solidFill>
                <a:latin typeface="Calibri"/>
                <a:cs typeface="Calibri"/>
              </a:rPr>
              <a:t>Ko</a:t>
            </a:r>
            <a:r>
              <a:rPr sz="700" i="1" spc="-74" dirty="0">
                <a:solidFill>
                  <a:srgbClr val="007DC5"/>
                </a:solidFill>
                <a:latin typeface="Calibri"/>
                <a:cs typeface="Calibri"/>
              </a:rPr>
              <a:t> </a:t>
            </a:r>
            <a:r>
              <a:rPr sz="700" i="1" spc="-5" dirty="0">
                <a:solidFill>
                  <a:srgbClr val="007DC5"/>
                </a:solidFill>
                <a:latin typeface="Calibri"/>
                <a:cs typeface="Calibri"/>
              </a:rPr>
              <a:t>Poda</a:t>
            </a:r>
            <a:endParaRPr sz="700" dirty="0">
              <a:latin typeface="Calibri"/>
              <a:cs typeface="Calibri"/>
            </a:endParaRPr>
          </a:p>
        </p:txBody>
      </p:sp>
      <p:sp>
        <p:nvSpPr>
          <p:cNvPr id="192" name="object 192"/>
          <p:cNvSpPr/>
          <p:nvPr/>
        </p:nvSpPr>
        <p:spPr>
          <a:xfrm>
            <a:off x="1606037" y="1359312"/>
            <a:ext cx="1778742" cy="2214023"/>
          </a:xfrm>
          <a:custGeom>
            <a:avLst/>
            <a:gdLst/>
            <a:ahLst/>
            <a:cxnLst/>
            <a:rect l="l" t="t" r="r" b="b"/>
            <a:pathLst>
              <a:path w="1874520" h="2441575">
                <a:moveTo>
                  <a:pt x="0" y="0"/>
                </a:moveTo>
                <a:lnTo>
                  <a:pt x="1874520" y="0"/>
                </a:lnTo>
                <a:lnTo>
                  <a:pt x="1874520" y="2441448"/>
                </a:lnTo>
                <a:lnTo>
                  <a:pt x="0" y="2441448"/>
                </a:lnTo>
                <a:lnTo>
                  <a:pt x="0" y="0"/>
                </a:lnTo>
                <a:close/>
              </a:path>
            </a:pathLst>
          </a:custGeom>
          <a:solidFill>
            <a:srgbClr val="231F20">
              <a:alpha val="75000"/>
            </a:srgbClr>
          </a:solidFill>
        </p:spPr>
        <p:txBody>
          <a:bodyPr wrap="square" lIns="0" tIns="0" rIns="0" bIns="0" rtlCol="0"/>
          <a:lstStyle/>
          <a:p>
            <a:endParaRPr/>
          </a:p>
        </p:txBody>
      </p:sp>
      <p:sp>
        <p:nvSpPr>
          <p:cNvPr id="193" name="object 193"/>
          <p:cNvSpPr/>
          <p:nvPr/>
        </p:nvSpPr>
        <p:spPr>
          <a:xfrm>
            <a:off x="1661063" y="1411896"/>
            <a:ext cx="1631163" cy="2074974"/>
          </a:xfrm>
          <a:prstGeom prst="rect">
            <a:avLst/>
          </a:prstGeom>
          <a:blipFill>
            <a:blip r:embed="rId4" cstate="print"/>
            <a:stretch>
              <a:fillRect/>
            </a:stretch>
          </a:blipFill>
        </p:spPr>
        <p:txBody>
          <a:bodyPr wrap="square" lIns="0" tIns="0" rIns="0" bIns="0" rtlCol="0"/>
          <a:lstStyle/>
          <a:p>
            <a:endParaRPr/>
          </a:p>
        </p:txBody>
      </p:sp>
      <p:sp>
        <p:nvSpPr>
          <p:cNvPr id="194" name="object 194"/>
          <p:cNvSpPr txBox="1"/>
          <p:nvPr/>
        </p:nvSpPr>
        <p:spPr>
          <a:xfrm>
            <a:off x="178545" y="5920660"/>
            <a:ext cx="2017353" cy="255341"/>
          </a:xfrm>
          <a:prstGeom prst="rect">
            <a:avLst/>
          </a:prstGeom>
        </p:spPr>
        <p:txBody>
          <a:bodyPr vert="horz" wrap="square" lIns="0" tIns="11826" rIns="0" bIns="0" rtlCol="0">
            <a:spAutoFit/>
          </a:bodyPr>
          <a:lstStyle/>
          <a:p>
            <a:pPr marL="11826" marR="4730">
              <a:lnSpc>
                <a:spcPct val="113100"/>
              </a:lnSpc>
              <a:spcBef>
                <a:spcPts val="93"/>
              </a:spcBef>
            </a:pPr>
            <a:r>
              <a:rPr sz="700" dirty="0">
                <a:solidFill>
                  <a:srgbClr val="0066B3"/>
                </a:solidFill>
                <a:latin typeface="Calibri"/>
                <a:cs typeface="Calibri"/>
              </a:rPr>
              <a:t>Publicată </a:t>
            </a:r>
            <a:r>
              <a:rPr sz="700" spc="5" dirty="0">
                <a:solidFill>
                  <a:srgbClr val="0066B3"/>
                </a:solidFill>
                <a:latin typeface="Calibri"/>
                <a:cs typeface="Calibri"/>
              </a:rPr>
              <a:t>de </a:t>
            </a:r>
            <a:r>
              <a:rPr sz="700" dirty="0">
                <a:solidFill>
                  <a:srgbClr val="0066B3"/>
                </a:solidFill>
                <a:latin typeface="Calibri"/>
                <a:cs typeface="Calibri"/>
              </a:rPr>
              <a:t>Tourism Authority of Thailand, Prague</a:t>
            </a:r>
            <a:r>
              <a:rPr sz="700" spc="-84" dirty="0">
                <a:solidFill>
                  <a:srgbClr val="0066B3"/>
                </a:solidFill>
                <a:latin typeface="Calibri"/>
                <a:cs typeface="Calibri"/>
              </a:rPr>
              <a:t> </a:t>
            </a:r>
            <a:r>
              <a:rPr sz="700" dirty="0">
                <a:solidFill>
                  <a:srgbClr val="0066B3"/>
                </a:solidFill>
                <a:latin typeface="Calibri"/>
                <a:cs typeface="Calibri"/>
              </a:rPr>
              <a:t>Office  </a:t>
            </a:r>
            <a:r>
              <a:rPr sz="700" dirty="0">
                <a:solidFill>
                  <a:srgbClr val="0066B3"/>
                </a:solidFill>
                <a:latin typeface="Calibri"/>
                <a:cs typeface="Calibri"/>
                <a:hlinkClick r:id="rId5"/>
              </a:rPr>
              <a:t>www.tourismthailand.org</a:t>
            </a:r>
            <a:endParaRPr sz="700" dirty="0">
              <a:latin typeface="Calibri"/>
              <a:cs typeface="Calibri"/>
            </a:endParaRPr>
          </a:p>
        </p:txBody>
      </p:sp>
      <p:sp>
        <p:nvSpPr>
          <p:cNvPr id="195" name="object 195"/>
          <p:cNvSpPr txBox="1"/>
          <p:nvPr/>
        </p:nvSpPr>
        <p:spPr>
          <a:xfrm>
            <a:off x="178545" y="6467756"/>
            <a:ext cx="2832007" cy="361066"/>
          </a:xfrm>
          <a:prstGeom prst="rect">
            <a:avLst/>
          </a:prstGeom>
        </p:spPr>
        <p:txBody>
          <a:bodyPr vert="horz" wrap="square" lIns="0" tIns="24834" rIns="0" bIns="0" rtlCol="0">
            <a:spAutoFit/>
          </a:bodyPr>
          <a:lstStyle/>
          <a:p>
            <a:pPr marL="11826">
              <a:spcBef>
                <a:spcPts val="195"/>
              </a:spcBef>
            </a:pPr>
            <a:r>
              <a:rPr sz="700" dirty="0">
                <a:solidFill>
                  <a:srgbClr val="0066B3"/>
                </a:solidFill>
                <a:latin typeface="Calibri"/>
                <a:cs typeface="Calibri"/>
                <a:hlinkClick r:id="rId6"/>
              </a:rPr>
              <a:t>www.thailanda.ro</a:t>
            </a:r>
            <a:endParaRPr sz="700" dirty="0">
              <a:latin typeface="Calibri"/>
              <a:cs typeface="Calibri"/>
            </a:endParaRPr>
          </a:p>
          <a:p>
            <a:pPr marL="11826">
              <a:spcBef>
                <a:spcPts val="102"/>
              </a:spcBef>
            </a:pPr>
            <a:r>
              <a:rPr sz="700" dirty="0">
                <a:solidFill>
                  <a:srgbClr val="0066B3"/>
                </a:solidFill>
                <a:latin typeface="Calibri"/>
                <a:cs typeface="Calibri"/>
              </a:rPr>
              <a:t>Informațiile conținute </a:t>
            </a:r>
            <a:r>
              <a:rPr sz="700" spc="5" dirty="0">
                <a:solidFill>
                  <a:srgbClr val="0066B3"/>
                </a:solidFill>
                <a:latin typeface="Calibri"/>
                <a:cs typeface="Calibri"/>
              </a:rPr>
              <a:t>în </a:t>
            </a:r>
            <a:r>
              <a:rPr sz="700" dirty="0">
                <a:solidFill>
                  <a:srgbClr val="0066B3"/>
                </a:solidFill>
                <a:latin typeface="Calibri"/>
                <a:cs typeface="Calibri"/>
              </a:rPr>
              <a:t>această broşură </a:t>
            </a:r>
            <a:r>
              <a:rPr sz="700" spc="5" dirty="0">
                <a:solidFill>
                  <a:srgbClr val="0066B3"/>
                </a:solidFill>
                <a:latin typeface="Calibri"/>
                <a:cs typeface="Calibri"/>
              </a:rPr>
              <a:t>pot </a:t>
            </a:r>
            <a:r>
              <a:rPr sz="700" spc="-5" dirty="0">
                <a:solidFill>
                  <a:srgbClr val="0066B3"/>
                </a:solidFill>
                <a:latin typeface="Calibri"/>
                <a:cs typeface="Calibri"/>
              </a:rPr>
              <a:t>fi </a:t>
            </a:r>
            <a:r>
              <a:rPr sz="700" spc="5" dirty="0">
                <a:solidFill>
                  <a:srgbClr val="0066B3"/>
                </a:solidFill>
                <a:latin typeface="Calibri"/>
                <a:cs typeface="Calibri"/>
              </a:rPr>
              <a:t>supuse </a:t>
            </a:r>
            <a:r>
              <a:rPr sz="700" dirty="0">
                <a:solidFill>
                  <a:srgbClr val="0066B3"/>
                </a:solidFill>
                <a:latin typeface="Calibri"/>
                <a:cs typeface="Calibri"/>
              </a:rPr>
              <a:t>unor </a:t>
            </a:r>
            <a:r>
              <a:rPr sz="700" spc="5" dirty="0">
                <a:solidFill>
                  <a:srgbClr val="0066B3"/>
                </a:solidFill>
                <a:latin typeface="Calibri"/>
                <a:cs typeface="Calibri"/>
              </a:rPr>
              <a:t>schimbări</a:t>
            </a:r>
            <a:r>
              <a:rPr sz="700" spc="-65" dirty="0">
                <a:solidFill>
                  <a:srgbClr val="0066B3"/>
                </a:solidFill>
                <a:latin typeface="Calibri"/>
                <a:cs typeface="Calibri"/>
              </a:rPr>
              <a:t> </a:t>
            </a:r>
            <a:r>
              <a:rPr sz="700" spc="-5" dirty="0">
                <a:solidFill>
                  <a:srgbClr val="0066B3"/>
                </a:solidFill>
                <a:latin typeface="Calibri"/>
                <a:cs typeface="Calibri"/>
              </a:rPr>
              <a:t>ulterioare.</a:t>
            </a:r>
            <a:endParaRPr sz="700" dirty="0">
              <a:latin typeface="Calibri"/>
              <a:cs typeface="Calibri"/>
            </a:endParaRPr>
          </a:p>
        </p:txBody>
      </p:sp>
      <p:sp>
        <p:nvSpPr>
          <p:cNvPr id="196" name="object 196"/>
          <p:cNvSpPr/>
          <p:nvPr/>
        </p:nvSpPr>
        <p:spPr>
          <a:xfrm>
            <a:off x="548117" y="6197725"/>
            <a:ext cx="31333" cy="47793"/>
          </a:xfrm>
          <a:custGeom>
            <a:avLst/>
            <a:gdLst/>
            <a:ahLst/>
            <a:cxnLst/>
            <a:rect l="l" t="t" r="r" b="b"/>
            <a:pathLst>
              <a:path w="33020" h="52704">
                <a:moveTo>
                  <a:pt x="7385" y="37135"/>
                </a:moveTo>
                <a:lnTo>
                  <a:pt x="2603" y="37198"/>
                </a:lnTo>
                <a:lnTo>
                  <a:pt x="0" y="40601"/>
                </a:lnTo>
                <a:lnTo>
                  <a:pt x="98" y="47180"/>
                </a:lnTo>
                <a:lnTo>
                  <a:pt x="2654" y="52108"/>
                </a:lnTo>
                <a:lnTo>
                  <a:pt x="25336" y="52108"/>
                </a:lnTo>
                <a:lnTo>
                  <a:pt x="31944" y="47180"/>
                </a:lnTo>
                <a:lnTo>
                  <a:pt x="9893" y="47180"/>
                </a:lnTo>
                <a:lnTo>
                  <a:pt x="6388" y="44805"/>
                </a:lnTo>
                <a:lnTo>
                  <a:pt x="6388" y="40716"/>
                </a:lnTo>
                <a:lnTo>
                  <a:pt x="8293" y="39369"/>
                </a:lnTo>
                <a:lnTo>
                  <a:pt x="11873" y="39369"/>
                </a:lnTo>
                <a:lnTo>
                  <a:pt x="10915" y="38493"/>
                </a:lnTo>
                <a:lnTo>
                  <a:pt x="8889" y="38493"/>
                </a:lnTo>
                <a:lnTo>
                  <a:pt x="7385" y="37135"/>
                </a:lnTo>
                <a:close/>
              </a:path>
              <a:path w="33020" h="52704">
                <a:moveTo>
                  <a:pt x="31813" y="36614"/>
                </a:moveTo>
                <a:lnTo>
                  <a:pt x="18757" y="36614"/>
                </a:lnTo>
                <a:lnTo>
                  <a:pt x="24955" y="38455"/>
                </a:lnTo>
                <a:lnTo>
                  <a:pt x="28422" y="39420"/>
                </a:lnTo>
                <a:lnTo>
                  <a:pt x="28435" y="42392"/>
                </a:lnTo>
                <a:lnTo>
                  <a:pt x="28092" y="43129"/>
                </a:lnTo>
                <a:lnTo>
                  <a:pt x="26695" y="44348"/>
                </a:lnTo>
                <a:lnTo>
                  <a:pt x="23304" y="47180"/>
                </a:lnTo>
                <a:lnTo>
                  <a:pt x="31944" y="47180"/>
                </a:lnTo>
                <a:lnTo>
                  <a:pt x="32778" y="46558"/>
                </a:lnTo>
                <a:lnTo>
                  <a:pt x="32667" y="38455"/>
                </a:lnTo>
                <a:lnTo>
                  <a:pt x="32029" y="36855"/>
                </a:lnTo>
                <a:lnTo>
                  <a:pt x="31813" y="36614"/>
                </a:lnTo>
                <a:close/>
              </a:path>
              <a:path w="33020" h="52704">
                <a:moveTo>
                  <a:pt x="11873" y="39369"/>
                </a:moveTo>
                <a:lnTo>
                  <a:pt x="8293" y="39369"/>
                </a:lnTo>
                <a:lnTo>
                  <a:pt x="12242" y="39712"/>
                </a:lnTo>
                <a:lnTo>
                  <a:pt x="11873" y="39369"/>
                </a:lnTo>
                <a:close/>
              </a:path>
              <a:path w="33020" h="52704">
                <a:moveTo>
                  <a:pt x="9347" y="37109"/>
                </a:moveTo>
                <a:lnTo>
                  <a:pt x="7385" y="37135"/>
                </a:lnTo>
                <a:lnTo>
                  <a:pt x="8889" y="38493"/>
                </a:lnTo>
                <a:lnTo>
                  <a:pt x="10555" y="38176"/>
                </a:lnTo>
                <a:lnTo>
                  <a:pt x="9347" y="37109"/>
                </a:lnTo>
                <a:close/>
              </a:path>
              <a:path w="33020" h="52704">
                <a:moveTo>
                  <a:pt x="10555" y="38176"/>
                </a:moveTo>
                <a:lnTo>
                  <a:pt x="8889" y="38493"/>
                </a:lnTo>
                <a:lnTo>
                  <a:pt x="10915" y="38493"/>
                </a:lnTo>
                <a:lnTo>
                  <a:pt x="10555" y="38176"/>
                </a:lnTo>
                <a:close/>
              </a:path>
              <a:path w="33020" h="52704">
                <a:moveTo>
                  <a:pt x="16157" y="37109"/>
                </a:moveTo>
                <a:lnTo>
                  <a:pt x="9347" y="37109"/>
                </a:lnTo>
                <a:lnTo>
                  <a:pt x="10555" y="38176"/>
                </a:lnTo>
                <a:lnTo>
                  <a:pt x="16157" y="37109"/>
                </a:lnTo>
                <a:close/>
              </a:path>
              <a:path w="33020" h="52704">
                <a:moveTo>
                  <a:pt x="19392" y="888"/>
                </a:moveTo>
                <a:lnTo>
                  <a:pt x="9207" y="888"/>
                </a:lnTo>
                <a:lnTo>
                  <a:pt x="2235" y="5867"/>
                </a:lnTo>
                <a:lnTo>
                  <a:pt x="2235" y="19786"/>
                </a:lnTo>
                <a:lnTo>
                  <a:pt x="5968" y="22961"/>
                </a:lnTo>
                <a:lnTo>
                  <a:pt x="7797" y="24358"/>
                </a:lnTo>
                <a:lnTo>
                  <a:pt x="5153" y="26415"/>
                </a:lnTo>
                <a:lnTo>
                  <a:pt x="2971" y="28244"/>
                </a:lnTo>
                <a:lnTo>
                  <a:pt x="2971" y="32918"/>
                </a:lnTo>
                <a:lnTo>
                  <a:pt x="4063" y="34099"/>
                </a:lnTo>
                <a:lnTo>
                  <a:pt x="4571" y="34594"/>
                </a:lnTo>
                <a:lnTo>
                  <a:pt x="7385" y="37135"/>
                </a:lnTo>
                <a:lnTo>
                  <a:pt x="9347" y="37109"/>
                </a:lnTo>
                <a:lnTo>
                  <a:pt x="16157" y="37109"/>
                </a:lnTo>
                <a:lnTo>
                  <a:pt x="18757" y="36614"/>
                </a:lnTo>
                <a:lnTo>
                  <a:pt x="31813" y="36614"/>
                </a:lnTo>
                <a:lnTo>
                  <a:pt x="29222" y="33718"/>
                </a:lnTo>
                <a:lnTo>
                  <a:pt x="26682" y="32715"/>
                </a:lnTo>
                <a:lnTo>
                  <a:pt x="21665" y="31788"/>
                </a:lnTo>
                <a:lnTo>
                  <a:pt x="8445" y="31788"/>
                </a:lnTo>
                <a:lnTo>
                  <a:pt x="8445" y="27622"/>
                </a:lnTo>
                <a:lnTo>
                  <a:pt x="11172" y="26403"/>
                </a:lnTo>
                <a:lnTo>
                  <a:pt x="11658" y="26225"/>
                </a:lnTo>
                <a:lnTo>
                  <a:pt x="22710" y="26225"/>
                </a:lnTo>
                <a:lnTo>
                  <a:pt x="28479" y="22694"/>
                </a:lnTo>
                <a:lnTo>
                  <a:pt x="12369" y="22694"/>
                </a:lnTo>
                <a:lnTo>
                  <a:pt x="8864" y="19354"/>
                </a:lnTo>
                <a:lnTo>
                  <a:pt x="8864" y="8610"/>
                </a:lnTo>
                <a:lnTo>
                  <a:pt x="12077" y="4902"/>
                </a:lnTo>
                <a:lnTo>
                  <a:pt x="30742" y="4902"/>
                </a:lnTo>
                <a:lnTo>
                  <a:pt x="31216" y="4381"/>
                </a:lnTo>
                <a:lnTo>
                  <a:pt x="31089" y="2298"/>
                </a:lnTo>
                <a:lnTo>
                  <a:pt x="21742" y="2298"/>
                </a:lnTo>
                <a:lnTo>
                  <a:pt x="19392" y="888"/>
                </a:lnTo>
                <a:close/>
              </a:path>
              <a:path w="33020" h="52704">
                <a:moveTo>
                  <a:pt x="18503" y="31203"/>
                </a:moveTo>
                <a:lnTo>
                  <a:pt x="8445" y="31788"/>
                </a:lnTo>
                <a:lnTo>
                  <a:pt x="21665" y="31788"/>
                </a:lnTo>
                <a:lnTo>
                  <a:pt x="18503" y="31203"/>
                </a:lnTo>
                <a:close/>
              </a:path>
              <a:path w="33020" h="52704">
                <a:moveTo>
                  <a:pt x="22710" y="26225"/>
                </a:moveTo>
                <a:lnTo>
                  <a:pt x="11658" y="26225"/>
                </a:lnTo>
                <a:lnTo>
                  <a:pt x="12763" y="26606"/>
                </a:lnTo>
                <a:lnTo>
                  <a:pt x="14084" y="26771"/>
                </a:lnTo>
                <a:lnTo>
                  <a:pt x="21589" y="26911"/>
                </a:lnTo>
                <a:lnTo>
                  <a:pt x="22710" y="26225"/>
                </a:lnTo>
                <a:close/>
              </a:path>
              <a:path w="33020" h="52704">
                <a:moveTo>
                  <a:pt x="30742" y="4902"/>
                </a:moveTo>
                <a:lnTo>
                  <a:pt x="19634" y="4902"/>
                </a:lnTo>
                <a:lnTo>
                  <a:pt x="22834" y="8610"/>
                </a:lnTo>
                <a:lnTo>
                  <a:pt x="22834" y="19354"/>
                </a:lnTo>
                <a:lnTo>
                  <a:pt x="19342" y="22694"/>
                </a:lnTo>
                <a:lnTo>
                  <a:pt x="28479" y="22694"/>
                </a:lnTo>
                <a:lnTo>
                  <a:pt x="29019" y="22364"/>
                </a:lnTo>
                <a:lnTo>
                  <a:pt x="29095" y="11493"/>
                </a:lnTo>
                <a:lnTo>
                  <a:pt x="28397" y="8877"/>
                </a:lnTo>
                <a:lnTo>
                  <a:pt x="27292" y="7340"/>
                </a:lnTo>
                <a:lnTo>
                  <a:pt x="29032" y="6781"/>
                </a:lnTo>
                <a:lnTo>
                  <a:pt x="30742" y="4902"/>
                </a:lnTo>
                <a:close/>
              </a:path>
              <a:path w="33020" h="52704">
                <a:moveTo>
                  <a:pt x="30949" y="0"/>
                </a:moveTo>
                <a:lnTo>
                  <a:pt x="29082" y="1981"/>
                </a:lnTo>
                <a:lnTo>
                  <a:pt x="26860" y="2298"/>
                </a:lnTo>
                <a:lnTo>
                  <a:pt x="31089" y="2298"/>
                </a:lnTo>
                <a:lnTo>
                  <a:pt x="30949" y="0"/>
                </a:lnTo>
                <a:close/>
              </a:path>
            </a:pathLst>
          </a:custGeom>
          <a:solidFill>
            <a:srgbClr val="ED2891"/>
          </a:solidFill>
        </p:spPr>
        <p:txBody>
          <a:bodyPr wrap="square" lIns="0" tIns="0" rIns="0" bIns="0" rtlCol="0"/>
          <a:lstStyle/>
          <a:p>
            <a:endParaRPr/>
          </a:p>
        </p:txBody>
      </p:sp>
      <p:sp>
        <p:nvSpPr>
          <p:cNvPr id="197" name="object 197"/>
          <p:cNvSpPr/>
          <p:nvPr/>
        </p:nvSpPr>
        <p:spPr>
          <a:xfrm>
            <a:off x="334535" y="6198574"/>
            <a:ext cx="29525" cy="33397"/>
          </a:xfrm>
          <a:custGeom>
            <a:avLst/>
            <a:gdLst/>
            <a:ahLst/>
            <a:cxnLst/>
            <a:rect l="l" t="t" r="r" b="b"/>
            <a:pathLst>
              <a:path w="31114" h="36829">
                <a:moveTo>
                  <a:pt x="26606" y="3936"/>
                </a:moveTo>
                <a:lnTo>
                  <a:pt x="14770" y="3936"/>
                </a:lnTo>
                <a:lnTo>
                  <a:pt x="20332" y="5499"/>
                </a:lnTo>
                <a:lnTo>
                  <a:pt x="20332" y="12763"/>
                </a:lnTo>
                <a:lnTo>
                  <a:pt x="0" y="16814"/>
                </a:lnTo>
                <a:lnTo>
                  <a:pt x="0" y="34353"/>
                </a:lnTo>
                <a:lnTo>
                  <a:pt x="6413" y="36321"/>
                </a:lnTo>
                <a:lnTo>
                  <a:pt x="12496" y="36321"/>
                </a:lnTo>
                <a:lnTo>
                  <a:pt x="16865" y="34937"/>
                </a:lnTo>
                <a:lnTo>
                  <a:pt x="19113" y="31534"/>
                </a:lnTo>
                <a:lnTo>
                  <a:pt x="19113" y="30924"/>
                </a:lnTo>
                <a:lnTo>
                  <a:pt x="9677" y="30924"/>
                </a:lnTo>
                <a:lnTo>
                  <a:pt x="6824" y="29565"/>
                </a:lnTo>
                <a:lnTo>
                  <a:pt x="6718" y="21742"/>
                </a:lnTo>
                <a:lnTo>
                  <a:pt x="11785" y="18529"/>
                </a:lnTo>
                <a:lnTo>
                  <a:pt x="20332" y="16878"/>
                </a:lnTo>
                <a:lnTo>
                  <a:pt x="26606" y="16878"/>
                </a:lnTo>
                <a:lnTo>
                  <a:pt x="26606" y="3936"/>
                </a:lnTo>
                <a:close/>
              </a:path>
              <a:path w="31114" h="36829">
                <a:moveTo>
                  <a:pt x="26606" y="16878"/>
                </a:moveTo>
                <a:lnTo>
                  <a:pt x="20332" y="16878"/>
                </a:lnTo>
                <a:lnTo>
                  <a:pt x="20332" y="35178"/>
                </a:lnTo>
                <a:lnTo>
                  <a:pt x="22809" y="36118"/>
                </a:lnTo>
                <a:lnTo>
                  <a:pt x="25933" y="36118"/>
                </a:lnTo>
                <a:lnTo>
                  <a:pt x="27838" y="35178"/>
                </a:lnTo>
                <a:lnTo>
                  <a:pt x="28884" y="34353"/>
                </a:lnTo>
                <a:lnTo>
                  <a:pt x="27012" y="34353"/>
                </a:lnTo>
                <a:lnTo>
                  <a:pt x="26634" y="31915"/>
                </a:lnTo>
                <a:lnTo>
                  <a:pt x="26606" y="16878"/>
                </a:lnTo>
                <a:close/>
              </a:path>
              <a:path w="31114" h="36829">
                <a:moveTo>
                  <a:pt x="30365" y="31915"/>
                </a:moveTo>
                <a:lnTo>
                  <a:pt x="27012" y="34353"/>
                </a:lnTo>
                <a:lnTo>
                  <a:pt x="28884" y="34353"/>
                </a:lnTo>
                <a:lnTo>
                  <a:pt x="30911" y="32753"/>
                </a:lnTo>
                <a:lnTo>
                  <a:pt x="30365" y="31915"/>
                </a:lnTo>
                <a:close/>
              </a:path>
              <a:path w="31114" h="36829">
                <a:moveTo>
                  <a:pt x="19113" y="27863"/>
                </a:moveTo>
                <a:lnTo>
                  <a:pt x="17017" y="29565"/>
                </a:lnTo>
                <a:lnTo>
                  <a:pt x="15303" y="30924"/>
                </a:lnTo>
                <a:lnTo>
                  <a:pt x="19113" y="30924"/>
                </a:lnTo>
                <a:lnTo>
                  <a:pt x="19113" y="27863"/>
                </a:lnTo>
                <a:close/>
              </a:path>
              <a:path w="31114" h="36829">
                <a:moveTo>
                  <a:pt x="22390" y="0"/>
                </a:moveTo>
                <a:lnTo>
                  <a:pt x="5753" y="0"/>
                </a:lnTo>
                <a:lnTo>
                  <a:pt x="1295" y="5524"/>
                </a:lnTo>
                <a:lnTo>
                  <a:pt x="1066" y="5765"/>
                </a:lnTo>
                <a:lnTo>
                  <a:pt x="634" y="6299"/>
                </a:lnTo>
                <a:lnTo>
                  <a:pt x="2451" y="7670"/>
                </a:lnTo>
                <a:lnTo>
                  <a:pt x="2819" y="7340"/>
                </a:lnTo>
                <a:lnTo>
                  <a:pt x="5626" y="5232"/>
                </a:lnTo>
                <a:lnTo>
                  <a:pt x="9093" y="3936"/>
                </a:lnTo>
                <a:lnTo>
                  <a:pt x="26606" y="3936"/>
                </a:lnTo>
                <a:lnTo>
                  <a:pt x="22390" y="0"/>
                </a:lnTo>
                <a:close/>
              </a:path>
            </a:pathLst>
          </a:custGeom>
          <a:solidFill>
            <a:srgbClr val="ED2891"/>
          </a:solidFill>
        </p:spPr>
        <p:txBody>
          <a:bodyPr wrap="square" lIns="0" tIns="0" rIns="0" bIns="0" rtlCol="0"/>
          <a:lstStyle/>
          <a:p>
            <a:endParaRPr/>
          </a:p>
        </p:txBody>
      </p:sp>
      <p:sp>
        <p:nvSpPr>
          <p:cNvPr id="198" name="object 198"/>
          <p:cNvSpPr/>
          <p:nvPr/>
        </p:nvSpPr>
        <p:spPr>
          <a:xfrm>
            <a:off x="425362" y="6198574"/>
            <a:ext cx="29525" cy="33397"/>
          </a:xfrm>
          <a:custGeom>
            <a:avLst/>
            <a:gdLst/>
            <a:ahLst/>
            <a:cxnLst/>
            <a:rect l="l" t="t" r="r" b="b"/>
            <a:pathLst>
              <a:path w="31115" h="36829">
                <a:moveTo>
                  <a:pt x="26606" y="3936"/>
                </a:moveTo>
                <a:lnTo>
                  <a:pt x="14770" y="3936"/>
                </a:lnTo>
                <a:lnTo>
                  <a:pt x="20319" y="5499"/>
                </a:lnTo>
                <a:lnTo>
                  <a:pt x="20319" y="12763"/>
                </a:lnTo>
                <a:lnTo>
                  <a:pt x="0" y="16814"/>
                </a:lnTo>
                <a:lnTo>
                  <a:pt x="0" y="34353"/>
                </a:lnTo>
                <a:lnTo>
                  <a:pt x="6413" y="36321"/>
                </a:lnTo>
                <a:lnTo>
                  <a:pt x="12496" y="36321"/>
                </a:lnTo>
                <a:lnTo>
                  <a:pt x="16865" y="34937"/>
                </a:lnTo>
                <a:lnTo>
                  <a:pt x="19126" y="31534"/>
                </a:lnTo>
                <a:lnTo>
                  <a:pt x="19126" y="30924"/>
                </a:lnTo>
                <a:lnTo>
                  <a:pt x="9677" y="30924"/>
                </a:lnTo>
                <a:lnTo>
                  <a:pt x="6718" y="29514"/>
                </a:lnTo>
                <a:lnTo>
                  <a:pt x="6718" y="21742"/>
                </a:lnTo>
                <a:lnTo>
                  <a:pt x="11785" y="18529"/>
                </a:lnTo>
                <a:lnTo>
                  <a:pt x="20319" y="16878"/>
                </a:lnTo>
                <a:lnTo>
                  <a:pt x="26606" y="16878"/>
                </a:lnTo>
                <a:lnTo>
                  <a:pt x="26606" y="3936"/>
                </a:lnTo>
                <a:close/>
              </a:path>
              <a:path w="31115" h="36829">
                <a:moveTo>
                  <a:pt x="26606" y="16878"/>
                </a:moveTo>
                <a:lnTo>
                  <a:pt x="20319" y="16878"/>
                </a:lnTo>
                <a:lnTo>
                  <a:pt x="20319" y="35178"/>
                </a:lnTo>
                <a:lnTo>
                  <a:pt x="22821" y="36118"/>
                </a:lnTo>
                <a:lnTo>
                  <a:pt x="25920" y="36118"/>
                </a:lnTo>
                <a:lnTo>
                  <a:pt x="27851" y="35178"/>
                </a:lnTo>
                <a:lnTo>
                  <a:pt x="28888" y="34353"/>
                </a:lnTo>
                <a:lnTo>
                  <a:pt x="27012" y="34353"/>
                </a:lnTo>
                <a:lnTo>
                  <a:pt x="26634" y="31915"/>
                </a:lnTo>
                <a:lnTo>
                  <a:pt x="26606" y="16878"/>
                </a:lnTo>
                <a:close/>
              </a:path>
              <a:path w="31115" h="36829">
                <a:moveTo>
                  <a:pt x="30365" y="31915"/>
                </a:moveTo>
                <a:lnTo>
                  <a:pt x="27012" y="34353"/>
                </a:lnTo>
                <a:lnTo>
                  <a:pt x="28888" y="34353"/>
                </a:lnTo>
                <a:lnTo>
                  <a:pt x="30899" y="32753"/>
                </a:lnTo>
                <a:lnTo>
                  <a:pt x="30365" y="31915"/>
                </a:lnTo>
                <a:close/>
              </a:path>
              <a:path w="31115" h="36829">
                <a:moveTo>
                  <a:pt x="19126" y="27863"/>
                </a:moveTo>
                <a:lnTo>
                  <a:pt x="15303" y="30924"/>
                </a:lnTo>
                <a:lnTo>
                  <a:pt x="19126" y="30924"/>
                </a:lnTo>
                <a:lnTo>
                  <a:pt x="19126" y="27863"/>
                </a:lnTo>
                <a:close/>
              </a:path>
              <a:path w="31115" h="36829">
                <a:moveTo>
                  <a:pt x="22390" y="0"/>
                </a:moveTo>
                <a:lnTo>
                  <a:pt x="5740" y="0"/>
                </a:lnTo>
                <a:lnTo>
                  <a:pt x="634" y="6299"/>
                </a:lnTo>
                <a:lnTo>
                  <a:pt x="2451" y="7670"/>
                </a:lnTo>
                <a:lnTo>
                  <a:pt x="2806" y="7340"/>
                </a:lnTo>
                <a:lnTo>
                  <a:pt x="5638" y="5232"/>
                </a:lnTo>
                <a:lnTo>
                  <a:pt x="9093" y="3936"/>
                </a:lnTo>
                <a:lnTo>
                  <a:pt x="26606" y="3936"/>
                </a:lnTo>
                <a:lnTo>
                  <a:pt x="22390" y="0"/>
                </a:lnTo>
                <a:close/>
              </a:path>
            </a:pathLst>
          </a:custGeom>
          <a:solidFill>
            <a:srgbClr val="ED2891"/>
          </a:solidFill>
        </p:spPr>
        <p:txBody>
          <a:bodyPr wrap="square" lIns="0" tIns="0" rIns="0" bIns="0" rtlCol="0"/>
          <a:lstStyle/>
          <a:p>
            <a:endParaRPr/>
          </a:p>
        </p:txBody>
      </p:sp>
      <p:sp>
        <p:nvSpPr>
          <p:cNvPr id="199" name="object 199"/>
          <p:cNvSpPr/>
          <p:nvPr/>
        </p:nvSpPr>
        <p:spPr>
          <a:xfrm>
            <a:off x="512780" y="6198525"/>
            <a:ext cx="31935" cy="32822"/>
          </a:xfrm>
          <a:custGeom>
            <a:avLst/>
            <a:gdLst/>
            <a:ahLst/>
            <a:cxnLst/>
            <a:rect l="l" t="t" r="r" b="b"/>
            <a:pathLst>
              <a:path w="33654" h="36195">
                <a:moveTo>
                  <a:pt x="9423" y="355"/>
                </a:moveTo>
                <a:lnTo>
                  <a:pt x="0" y="355"/>
                </a:lnTo>
                <a:lnTo>
                  <a:pt x="0" y="2158"/>
                </a:lnTo>
                <a:lnTo>
                  <a:pt x="2362" y="2158"/>
                </a:lnTo>
                <a:lnTo>
                  <a:pt x="3073" y="2870"/>
                </a:lnTo>
                <a:lnTo>
                  <a:pt x="3086" y="36182"/>
                </a:lnTo>
                <a:lnTo>
                  <a:pt x="9626" y="36182"/>
                </a:lnTo>
                <a:lnTo>
                  <a:pt x="9626" y="11493"/>
                </a:lnTo>
                <a:lnTo>
                  <a:pt x="11815" y="5499"/>
                </a:lnTo>
                <a:lnTo>
                  <a:pt x="9423" y="5499"/>
                </a:lnTo>
                <a:lnTo>
                  <a:pt x="9423" y="355"/>
                </a:lnTo>
                <a:close/>
              </a:path>
              <a:path w="33654" h="36195">
                <a:moveTo>
                  <a:pt x="29957" y="5232"/>
                </a:moveTo>
                <a:lnTo>
                  <a:pt x="21818" y="5232"/>
                </a:lnTo>
                <a:lnTo>
                  <a:pt x="23939" y="7772"/>
                </a:lnTo>
                <a:lnTo>
                  <a:pt x="23939" y="36182"/>
                </a:lnTo>
                <a:lnTo>
                  <a:pt x="33604" y="36182"/>
                </a:lnTo>
                <a:lnTo>
                  <a:pt x="33604" y="34366"/>
                </a:lnTo>
                <a:lnTo>
                  <a:pt x="31242" y="34366"/>
                </a:lnTo>
                <a:lnTo>
                  <a:pt x="30543" y="33642"/>
                </a:lnTo>
                <a:lnTo>
                  <a:pt x="30543" y="6603"/>
                </a:lnTo>
                <a:lnTo>
                  <a:pt x="29957" y="5232"/>
                </a:lnTo>
                <a:close/>
              </a:path>
              <a:path w="33654" h="36195">
                <a:moveTo>
                  <a:pt x="27724" y="0"/>
                </a:moveTo>
                <a:lnTo>
                  <a:pt x="16052" y="0"/>
                </a:lnTo>
                <a:lnTo>
                  <a:pt x="12420" y="1854"/>
                </a:lnTo>
                <a:lnTo>
                  <a:pt x="9423" y="5499"/>
                </a:lnTo>
                <a:lnTo>
                  <a:pt x="11815" y="5499"/>
                </a:lnTo>
                <a:lnTo>
                  <a:pt x="11912" y="5232"/>
                </a:lnTo>
                <a:lnTo>
                  <a:pt x="29957" y="5232"/>
                </a:lnTo>
                <a:lnTo>
                  <a:pt x="27724" y="0"/>
                </a:lnTo>
                <a:close/>
              </a:path>
            </a:pathLst>
          </a:custGeom>
          <a:solidFill>
            <a:srgbClr val="ED2891"/>
          </a:solidFill>
        </p:spPr>
        <p:txBody>
          <a:bodyPr wrap="square" lIns="0" tIns="0" rIns="0" bIns="0" rtlCol="0"/>
          <a:lstStyle/>
          <a:p>
            <a:endParaRPr/>
          </a:p>
        </p:txBody>
      </p:sp>
      <p:sp>
        <p:nvSpPr>
          <p:cNvPr id="200" name="object 200"/>
          <p:cNvSpPr/>
          <p:nvPr/>
        </p:nvSpPr>
        <p:spPr>
          <a:xfrm>
            <a:off x="494660" y="6198844"/>
            <a:ext cx="12654" cy="32822"/>
          </a:xfrm>
          <a:custGeom>
            <a:avLst/>
            <a:gdLst/>
            <a:ahLst/>
            <a:cxnLst/>
            <a:rect l="l" t="t" r="r" b="b"/>
            <a:pathLst>
              <a:path w="13334" h="36195">
                <a:moveTo>
                  <a:pt x="9715" y="4114"/>
                </a:moveTo>
                <a:lnTo>
                  <a:pt x="2412" y="4114"/>
                </a:lnTo>
                <a:lnTo>
                  <a:pt x="3136" y="4851"/>
                </a:lnTo>
                <a:lnTo>
                  <a:pt x="3136" y="35826"/>
                </a:lnTo>
                <a:lnTo>
                  <a:pt x="12776" y="35826"/>
                </a:lnTo>
                <a:lnTo>
                  <a:pt x="12776" y="34010"/>
                </a:lnTo>
                <a:lnTo>
                  <a:pt x="10439" y="34010"/>
                </a:lnTo>
                <a:lnTo>
                  <a:pt x="9715" y="33299"/>
                </a:lnTo>
                <a:lnTo>
                  <a:pt x="9715" y="4114"/>
                </a:lnTo>
                <a:close/>
              </a:path>
              <a:path w="13334" h="36195">
                <a:moveTo>
                  <a:pt x="9715" y="0"/>
                </a:moveTo>
                <a:lnTo>
                  <a:pt x="7226" y="0"/>
                </a:lnTo>
                <a:lnTo>
                  <a:pt x="0" y="2552"/>
                </a:lnTo>
                <a:lnTo>
                  <a:pt x="0" y="4127"/>
                </a:lnTo>
                <a:lnTo>
                  <a:pt x="9715" y="4114"/>
                </a:lnTo>
                <a:lnTo>
                  <a:pt x="9715" y="0"/>
                </a:lnTo>
                <a:close/>
              </a:path>
            </a:pathLst>
          </a:custGeom>
          <a:solidFill>
            <a:srgbClr val="ED2891"/>
          </a:solidFill>
        </p:spPr>
        <p:txBody>
          <a:bodyPr wrap="square" lIns="0" tIns="0" rIns="0" bIns="0" rtlCol="0"/>
          <a:lstStyle/>
          <a:p>
            <a:endParaRPr/>
          </a:p>
        </p:txBody>
      </p:sp>
      <p:sp>
        <p:nvSpPr>
          <p:cNvPr id="201" name="object 201"/>
          <p:cNvSpPr/>
          <p:nvPr/>
        </p:nvSpPr>
        <p:spPr>
          <a:xfrm>
            <a:off x="460358" y="6198852"/>
            <a:ext cx="28320" cy="32822"/>
          </a:xfrm>
          <a:custGeom>
            <a:avLst/>
            <a:gdLst/>
            <a:ahLst/>
            <a:cxnLst/>
            <a:rect l="l" t="t" r="r" b="b"/>
            <a:pathLst>
              <a:path w="29845" h="36195">
                <a:moveTo>
                  <a:pt x="26704" y="4254"/>
                </a:moveTo>
                <a:lnTo>
                  <a:pt x="19164" y="4254"/>
                </a:lnTo>
                <a:lnTo>
                  <a:pt x="0" y="32562"/>
                </a:lnTo>
                <a:lnTo>
                  <a:pt x="0" y="35814"/>
                </a:lnTo>
                <a:lnTo>
                  <a:pt x="28193" y="35814"/>
                </a:lnTo>
                <a:lnTo>
                  <a:pt x="29111" y="31521"/>
                </a:lnTo>
                <a:lnTo>
                  <a:pt x="8242" y="31521"/>
                </a:lnTo>
                <a:lnTo>
                  <a:pt x="26704" y="4254"/>
                </a:lnTo>
                <a:close/>
              </a:path>
              <a:path w="29845" h="36195">
                <a:moveTo>
                  <a:pt x="28397" y="27863"/>
                </a:moveTo>
                <a:lnTo>
                  <a:pt x="27000" y="30480"/>
                </a:lnTo>
                <a:lnTo>
                  <a:pt x="25857" y="31521"/>
                </a:lnTo>
                <a:lnTo>
                  <a:pt x="29111" y="31521"/>
                </a:lnTo>
                <a:lnTo>
                  <a:pt x="29819" y="28206"/>
                </a:lnTo>
                <a:lnTo>
                  <a:pt x="28397" y="27863"/>
                </a:lnTo>
                <a:close/>
              </a:path>
              <a:path w="29845" h="36195">
                <a:moveTo>
                  <a:pt x="27470" y="0"/>
                </a:moveTo>
                <a:lnTo>
                  <a:pt x="2120" y="0"/>
                </a:lnTo>
                <a:lnTo>
                  <a:pt x="507" y="7569"/>
                </a:lnTo>
                <a:lnTo>
                  <a:pt x="1930" y="7899"/>
                </a:lnTo>
                <a:lnTo>
                  <a:pt x="3314" y="5308"/>
                </a:lnTo>
                <a:lnTo>
                  <a:pt x="4470" y="4254"/>
                </a:lnTo>
                <a:lnTo>
                  <a:pt x="26704" y="4254"/>
                </a:lnTo>
                <a:lnTo>
                  <a:pt x="27470" y="3124"/>
                </a:lnTo>
                <a:lnTo>
                  <a:pt x="27470" y="0"/>
                </a:lnTo>
                <a:close/>
              </a:path>
            </a:pathLst>
          </a:custGeom>
          <a:solidFill>
            <a:srgbClr val="ED2891"/>
          </a:solidFill>
        </p:spPr>
        <p:txBody>
          <a:bodyPr wrap="square" lIns="0" tIns="0" rIns="0" bIns="0" rtlCol="0"/>
          <a:lstStyle/>
          <a:p>
            <a:endParaRPr/>
          </a:p>
        </p:txBody>
      </p:sp>
      <p:sp>
        <p:nvSpPr>
          <p:cNvPr id="202" name="object 202"/>
          <p:cNvSpPr/>
          <p:nvPr/>
        </p:nvSpPr>
        <p:spPr>
          <a:xfrm>
            <a:off x="368185" y="6198532"/>
            <a:ext cx="51820" cy="32822"/>
          </a:xfrm>
          <a:custGeom>
            <a:avLst/>
            <a:gdLst/>
            <a:ahLst/>
            <a:cxnLst/>
            <a:rect l="l" t="t" r="r" b="b"/>
            <a:pathLst>
              <a:path w="54609" h="36195">
                <a:moveTo>
                  <a:pt x="9410" y="355"/>
                </a:moveTo>
                <a:lnTo>
                  <a:pt x="0" y="355"/>
                </a:lnTo>
                <a:lnTo>
                  <a:pt x="0" y="2146"/>
                </a:lnTo>
                <a:lnTo>
                  <a:pt x="2362" y="2146"/>
                </a:lnTo>
                <a:lnTo>
                  <a:pt x="3073" y="2870"/>
                </a:lnTo>
                <a:lnTo>
                  <a:pt x="3086" y="36169"/>
                </a:lnTo>
                <a:lnTo>
                  <a:pt x="9613" y="36169"/>
                </a:lnTo>
                <a:lnTo>
                  <a:pt x="9613" y="11480"/>
                </a:lnTo>
                <a:lnTo>
                  <a:pt x="11559" y="5486"/>
                </a:lnTo>
                <a:lnTo>
                  <a:pt x="9410" y="5486"/>
                </a:lnTo>
                <a:lnTo>
                  <a:pt x="9410" y="355"/>
                </a:lnTo>
                <a:close/>
              </a:path>
              <a:path w="54609" h="36195">
                <a:moveTo>
                  <a:pt x="28690" y="5219"/>
                </a:moveTo>
                <a:lnTo>
                  <a:pt x="21539" y="5219"/>
                </a:lnTo>
                <a:lnTo>
                  <a:pt x="23685" y="7772"/>
                </a:lnTo>
                <a:lnTo>
                  <a:pt x="23685" y="36169"/>
                </a:lnTo>
                <a:lnTo>
                  <a:pt x="30276" y="36169"/>
                </a:lnTo>
                <a:lnTo>
                  <a:pt x="30276" y="11480"/>
                </a:lnTo>
                <a:lnTo>
                  <a:pt x="32024" y="6667"/>
                </a:lnTo>
                <a:lnTo>
                  <a:pt x="29235" y="6667"/>
                </a:lnTo>
                <a:lnTo>
                  <a:pt x="28690" y="5219"/>
                </a:lnTo>
                <a:close/>
              </a:path>
              <a:path w="54609" h="36195">
                <a:moveTo>
                  <a:pt x="50602" y="5219"/>
                </a:moveTo>
                <a:lnTo>
                  <a:pt x="42456" y="5219"/>
                </a:lnTo>
                <a:lnTo>
                  <a:pt x="44602" y="7772"/>
                </a:lnTo>
                <a:lnTo>
                  <a:pt x="44602" y="36169"/>
                </a:lnTo>
                <a:lnTo>
                  <a:pt x="54254" y="36169"/>
                </a:lnTo>
                <a:lnTo>
                  <a:pt x="54254" y="34353"/>
                </a:lnTo>
                <a:lnTo>
                  <a:pt x="51904" y="34353"/>
                </a:lnTo>
                <a:lnTo>
                  <a:pt x="51193" y="33642"/>
                </a:lnTo>
                <a:lnTo>
                  <a:pt x="51193" y="6603"/>
                </a:lnTo>
                <a:lnTo>
                  <a:pt x="50602" y="5219"/>
                </a:lnTo>
                <a:close/>
              </a:path>
              <a:path w="54609" h="36195">
                <a:moveTo>
                  <a:pt x="48374" y="0"/>
                </a:moveTo>
                <a:lnTo>
                  <a:pt x="36703" y="0"/>
                </a:lnTo>
                <a:lnTo>
                  <a:pt x="33070" y="1841"/>
                </a:lnTo>
                <a:lnTo>
                  <a:pt x="29756" y="5880"/>
                </a:lnTo>
                <a:lnTo>
                  <a:pt x="29476" y="6273"/>
                </a:lnTo>
                <a:lnTo>
                  <a:pt x="29235" y="6667"/>
                </a:lnTo>
                <a:lnTo>
                  <a:pt x="32024" y="6667"/>
                </a:lnTo>
                <a:lnTo>
                  <a:pt x="32550" y="5219"/>
                </a:lnTo>
                <a:lnTo>
                  <a:pt x="50602" y="5219"/>
                </a:lnTo>
                <a:lnTo>
                  <a:pt x="48374" y="0"/>
                </a:lnTo>
                <a:close/>
              </a:path>
              <a:path w="54609" h="36195">
                <a:moveTo>
                  <a:pt x="24904" y="0"/>
                </a:moveTo>
                <a:lnTo>
                  <a:pt x="15798" y="0"/>
                </a:lnTo>
                <a:lnTo>
                  <a:pt x="12420" y="1841"/>
                </a:lnTo>
                <a:lnTo>
                  <a:pt x="9410" y="5486"/>
                </a:lnTo>
                <a:lnTo>
                  <a:pt x="11559" y="5486"/>
                </a:lnTo>
                <a:lnTo>
                  <a:pt x="11645" y="5219"/>
                </a:lnTo>
                <a:lnTo>
                  <a:pt x="28690" y="5219"/>
                </a:lnTo>
                <a:lnTo>
                  <a:pt x="27825" y="2920"/>
                </a:lnTo>
                <a:lnTo>
                  <a:pt x="24904" y="0"/>
                </a:lnTo>
                <a:close/>
              </a:path>
            </a:pathLst>
          </a:custGeom>
          <a:solidFill>
            <a:srgbClr val="ED2891"/>
          </a:solidFill>
        </p:spPr>
        <p:txBody>
          <a:bodyPr wrap="square" lIns="0" tIns="0" rIns="0" bIns="0" rtlCol="0"/>
          <a:lstStyle/>
          <a:p>
            <a:endParaRPr/>
          </a:p>
        </p:txBody>
      </p:sp>
      <p:sp>
        <p:nvSpPr>
          <p:cNvPr id="203" name="object 203"/>
          <p:cNvSpPr/>
          <p:nvPr/>
        </p:nvSpPr>
        <p:spPr>
          <a:xfrm>
            <a:off x="252102" y="6253964"/>
            <a:ext cx="71101" cy="72553"/>
          </a:xfrm>
          <a:custGeom>
            <a:avLst/>
            <a:gdLst/>
            <a:ahLst/>
            <a:cxnLst/>
            <a:rect l="l" t="t" r="r" b="b"/>
            <a:pathLst>
              <a:path w="74929" h="80009">
                <a:moveTo>
                  <a:pt x="20967" y="0"/>
                </a:moveTo>
                <a:lnTo>
                  <a:pt x="7543" y="0"/>
                </a:lnTo>
                <a:lnTo>
                  <a:pt x="7543" y="74701"/>
                </a:lnTo>
                <a:lnTo>
                  <a:pt x="6464" y="77469"/>
                </a:lnTo>
                <a:lnTo>
                  <a:pt x="0" y="77469"/>
                </a:lnTo>
                <a:lnTo>
                  <a:pt x="0" y="79895"/>
                </a:lnTo>
                <a:lnTo>
                  <a:pt x="20967" y="79895"/>
                </a:lnTo>
                <a:lnTo>
                  <a:pt x="20967" y="44081"/>
                </a:lnTo>
                <a:lnTo>
                  <a:pt x="66852" y="44081"/>
                </a:lnTo>
                <a:lnTo>
                  <a:pt x="66852" y="33820"/>
                </a:lnTo>
                <a:lnTo>
                  <a:pt x="20967" y="33820"/>
                </a:lnTo>
                <a:lnTo>
                  <a:pt x="20967" y="0"/>
                </a:lnTo>
                <a:close/>
              </a:path>
              <a:path w="74929" h="80009">
                <a:moveTo>
                  <a:pt x="66852" y="44081"/>
                </a:moveTo>
                <a:lnTo>
                  <a:pt x="53428" y="44081"/>
                </a:lnTo>
                <a:lnTo>
                  <a:pt x="53428" y="79895"/>
                </a:lnTo>
                <a:lnTo>
                  <a:pt x="74396" y="79895"/>
                </a:lnTo>
                <a:lnTo>
                  <a:pt x="74396" y="77469"/>
                </a:lnTo>
                <a:lnTo>
                  <a:pt x="67932" y="77469"/>
                </a:lnTo>
                <a:lnTo>
                  <a:pt x="66852" y="74701"/>
                </a:lnTo>
                <a:lnTo>
                  <a:pt x="66852" y="44081"/>
                </a:lnTo>
                <a:close/>
              </a:path>
              <a:path w="74929" h="80009">
                <a:moveTo>
                  <a:pt x="66852" y="0"/>
                </a:moveTo>
                <a:lnTo>
                  <a:pt x="53428" y="0"/>
                </a:lnTo>
                <a:lnTo>
                  <a:pt x="53428" y="33820"/>
                </a:lnTo>
                <a:lnTo>
                  <a:pt x="66852" y="33820"/>
                </a:lnTo>
                <a:lnTo>
                  <a:pt x="66852" y="0"/>
                </a:lnTo>
                <a:close/>
              </a:path>
            </a:pathLst>
          </a:custGeom>
          <a:solidFill>
            <a:srgbClr val="ED2891"/>
          </a:solidFill>
        </p:spPr>
        <p:txBody>
          <a:bodyPr wrap="square" lIns="0" tIns="0" rIns="0" bIns="0" rtlCol="0"/>
          <a:lstStyle/>
          <a:p>
            <a:endParaRPr/>
          </a:p>
        </p:txBody>
      </p:sp>
      <p:sp>
        <p:nvSpPr>
          <p:cNvPr id="204" name="object 204"/>
          <p:cNvSpPr/>
          <p:nvPr/>
        </p:nvSpPr>
        <p:spPr>
          <a:xfrm>
            <a:off x="412277" y="6253962"/>
            <a:ext cx="20487" cy="72553"/>
          </a:xfrm>
          <a:custGeom>
            <a:avLst/>
            <a:gdLst/>
            <a:ahLst/>
            <a:cxnLst/>
            <a:rect l="l" t="t" r="r" b="b"/>
            <a:pathLst>
              <a:path w="21590" h="80009">
                <a:moveTo>
                  <a:pt x="13436" y="0"/>
                </a:moveTo>
                <a:lnTo>
                  <a:pt x="0" y="0"/>
                </a:lnTo>
                <a:lnTo>
                  <a:pt x="0" y="79895"/>
                </a:lnTo>
                <a:lnTo>
                  <a:pt x="20967" y="79895"/>
                </a:lnTo>
                <a:lnTo>
                  <a:pt x="20967" y="77470"/>
                </a:lnTo>
                <a:lnTo>
                  <a:pt x="14503" y="77470"/>
                </a:lnTo>
                <a:lnTo>
                  <a:pt x="13436" y="74701"/>
                </a:lnTo>
                <a:lnTo>
                  <a:pt x="13436" y="0"/>
                </a:lnTo>
                <a:close/>
              </a:path>
            </a:pathLst>
          </a:custGeom>
          <a:solidFill>
            <a:srgbClr val="ED2891"/>
          </a:solidFill>
        </p:spPr>
        <p:txBody>
          <a:bodyPr wrap="square" lIns="0" tIns="0" rIns="0" bIns="0" rtlCol="0"/>
          <a:lstStyle/>
          <a:p>
            <a:endParaRPr/>
          </a:p>
        </p:txBody>
      </p:sp>
      <p:sp>
        <p:nvSpPr>
          <p:cNvPr id="205" name="object 205"/>
          <p:cNvSpPr/>
          <p:nvPr/>
        </p:nvSpPr>
        <p:spPr>
          <a:xfrm>
            <a:off x="437373" y="6253965"/>
            <a:ext cx="57845" cy="72553"/>
          </a:xfrm>
          <a:custGeom>
            <a:avLst/>
            <a:gdLst/>
            <a:ahLst/>
            <a:cxnLst/>
            <a:rect l="l" t="t" r="r" b="b"/>
            <a:pathLst>
              <a:path w="60959" h="80009">
                <a:moveTo>
                  <a:pt x="20942" y="0"/>
                </a:moveTo>
                <a:lnTo>
                  <a:pt x="7531" y="0"/>
                </a:lnTo>
                <a:lnTo>
                  <a:pt x="7531" y="74688"/>
                </a:lnTo>
                <a:lnTo>
                  <a:pt x="6464" y="77469"/>
                </a:lnTo>
                <a:lnTo>
                  <a:pt x="0" y="77469"/>
                </a:lnTo>
                <a:lnTo>
                  <a:pt x="0" y="79882"/>
                </a:lnTo>
                <a:lnTo>
                  <a:pt x="56591" y="79882"/>
                </a:lnTo>
                <a:lnTo>
                  <a:pt x="58916" y="69888"/>
                </a:lnTo>
                <a:lnTo>
                  <a:pt x="22326" y="69888"/>
                </a:lnTo>
                <a:lnTo>
                  <a:pt x="20942" y="68808"/>
                </a:lnTo>
                <a:lnTo>
                  <a:pt x="20942" y="0"/>
                </a:lnTo>
                <a:close/>
              </a:path>
              <a:path w="60959" h="80009">
                <a:moveTo>
                  <a:pt x="59029" y="61772"/>
                </a:moveTo>
                <a:lnTo>
                  <a:pt x="46393" y="69888"/>
                </a:lnTo>
                <a:lnTo>
                  <a:pt x="58916" y="69888"/>
                </a:lnTo>
                <a:lnTo>
                  <a:pt x="60731" y="62090"/>
                </a:lnTo>
                <a:lnTo>
                  <a:pt x="59029" y="61772"/>
                </a:lnTo>
                <a:close/>
              </a:path>
            </a:pathLst>
          </a:custGeom>
          <a:solidFill>
            <a:srgbClr val="ED2891"/>
          </a:solidFill>
        </p:spPr>
        <p:txBody>
          <a:bodyPr wrap="square" lIns="0" tIns="0" rIns="0" bIns="0" rtlCol="0"/>
          <a:lstStyle/>
          <a:p>
            <a:endParaRPr/>
          </a:p>
        </p:txBody>
      </p:sp>
      <p:sp>
        <p:nvSpPr>
          <p:cNvPr id="206" name="object 206"/>
          <p:cNvSpPr/>
          <p:nvPr/>
        </p:nvSpPr>
        <p:spPr>
          <a:xfrm>
            <a:off x="578739" y="6254078"/>
            <a:ext cx="68691" cy="72553"/>
          </a:xfrm>
          <a:custGeom>
            <a:avLst/>
            <a:gdLst/>
            <a:ahLst/>
            <a:cxnLst/>
            <a:rect l="l" t="t" r="r" b="b"/>
            <a:pathLst>
              <a:path w="72390" h="80009">
                <a:moveTo>
                  <a:pt x="19837" y="0"/>
                </a:moveTo>
                <a:lnTo>
                  <a:pt x="7543" y="0"/>
                </a:lnTo>
                <a:lnTo>
                  <a:pt x="7543" y="74574"/>
                </a:lnTo>
                <a:lnTo>
                  <a:pt x="6477" y="77343"/>
                </a:lnTo>
                <a:lnTo>
                  <a:pt x="0" y="77343"/>
                </a:lnTo>
                <a:lnTo>
                  <a:pt x="0" y="79768"/>
                </a:lnTo>
                <a:lnTo>
                  <a:pt x="20980" y="79768"/>
                </a:lnTo>
                <a:lnTo>
                  <a:pt x="20980" y="23075"/>
                </a:lnTo>
                <a:lnTo>
                  <a:pt x="35411" y="23075"/>
                </a:lnTo>
                <a:lnTo>
                  <a:pt x="19837" y="0"/>
                </a:lnTo>
                <a:close/>
              </a:path>
              <a:path w="72390" h="80009">
                <a:moveTo>
                  <a:pt x="35411" y="23075"/>
                </a:moveTo>
                <a:lnTo>
                  <a:pt x="20980" y="23075"/>
                </a:lnTo>
                <a:lnTo>
                  <a:pt x="59334" y="79768"/>
                </a:lnTo>
                <a:lnTo>
                  <a:pt x="72097" y="79768"/>
                </a:lnTo>
                <a:lnTo>
                  <a:pt x="72097" y="57619"/>
                </a:lnTo>
                <a:lnTo>
                  <a:pt x="58724" y="57619"/>
                </a:lnTo>
                <a:lnTo>
                  <a:pt x="35411" y="23075"/>
                </a:lnTo>
                <a:close/>
              </a:path>
              <a:path w="72390" h="80009">
                <a:moveTo>
                  <a:pt x="72097" y="0"/>
                </a:moveTo>
                <a:lnTo>
                  <a:pt x="58724" y="0"/>
                </a:lnTo>
                <a:lnTo>
                  <a:pt x="58724" y="57619"/>
                </a:lnTo>
                <a:lnTo>
                  <a:pt x="72097" y="57619"/>
                </a:lnTo>
                <a:lnTo>
                  <a:pt x="72097" y="0"/>
                </a:lnTo>
                <a:close/>
              </a:path>
            </a:pathLst>
          </a:custGeom>
          <a:solidFill>
            <a:srgbClr val="ED2891"/>
          </a:solidFill>
        </p:spPr>
        <p:txBody>
          <a:bodyPr wrap="square" lIns="0" tIns="0" rIns="0" bIns="0" rtlCol="0"/>
          <a:lstStyle/>
          <a:p>
            <a:endParaRPr/>
          </a:p>
        </p:txBody>
      </p:sp>
      <p:sp>
        <p:nvSpPr>
          <p:cNvPr id="207" name="object 207"/>
          <p:cNvSpPr/>
          <p:nvPr/>
        </p:nvSpPr>
        <p:spPr>
          <a:xfrm>
            <a:off x="336478" y="6330297"/>
            <a:ext cx="263594" cy="139175"/>
          </a:xfrm>
          <a:prstGeom prst="rect">
            <a:avLst/>
          </a:prstGeom>
          <a:blipFill>
            <a:blip r:embed="rId7" cstate="print"/>
            <a:stretch>
              <a:fillRect/>
            </a:stretch>
          </a:blipFill>
        </p:spPr>
        <p:txBody>
          <a:bodyPr wrap="square" lIns="0" tIns="0" rIns="0" bIns="0" rtlCol="0"/>
          <a:lstStyle/>
          <a:p>
            <a:endParaRPr/>
          </a:p>
        </p:txBody>
      </p:sp>
      <p:sp>
        <p:nvSpPr>
          <p:cNvPr id="208" name="object 208"/>
          <p:cNvSpPr/>
          <p:nvPr/>
        </p:nvSpPr>
        <p:spPr>
          <a:xfrm>
            <a:off x="346536" y="6254079"/>
            <a:ext cx="42179" cy="37428"/>
          </a:xfrm>
          <a:custGeom>
            <a:avLst/>
            <a:gdLst/>
            <a:ahLst/>
            <a:cxnLst/>
            <a:rect l="l" t="t" r="r" b="b"/>
            <a:pathLst>
              <a:path w="44450" h="41275">
                <a:moveTo>
                  <a:pt x="33662" y="16814"/>
                </a:moveTo>
                <a:lnTo>
                  <a:pt x="19151" y="16814"/>
                </a:lnTo>
                <a:lnTo>
                  <a:pt x="27266" y="37083"/>
                </a:lnTo>
                <a:lnTo>
                  <a:pt x="33388" y="37414"/>
                </a:lnTo>
                <a:lnTo>
                  <a:pt x="39179" y="38455"/>
                </a:lnTo>
                <a:lnTo>
                  <a:pt x="43840" y="41198"/>
                </a:lnTo>
                <a:lnTo>
                  <a:pt x="33662" y="16814"/>
                </a:lnTo>
                <a:close/>
              </a:path>
              <a:path w="44450" h="41275">
                <a:moveTo>
                  <a:pt x="26644" y="0"/>
                </a:moveTo>
                <a:lnTo>
                  <a:pt x="16941" y="0"/>
                </a:lnTo>
                <a:lnTo>
                  <a:pt x="0" y="41071"/>
                </a:lnTo>
                <a:lnTo>
                  <a:pt x="3187" y="39255"/>
                </a:lnTo>
                <a:lnTo>
                  <a:pt x="6883" y="38201"/>
                </a:lnTo>
                <a:lnTo>
                  <a:pt x="10845" y="37617"/>
                </a:lnTo>
                <a:lnTo>
                  <a:pt x="19151" y="16814"/>
                </a:lnTo>
                <a:lnTo>
                  <a:pt x="33662" y="16814"/>
                </a:lnTo>
                <a:lnTo>
                  <a:pt x="26644" y="0"/>
                </a:lnTo>
                <a:close/>
              </a:path>
            </a:pathLst>
          </a:custGeom>
          <a:solidFill>
            <a:srgbClr val="ED2891"/>
          </a:solidFill>
        </p:spPr>
        <p:txBody>
          <a:bodyPr wrap="square" lIns="0" tIns="0" rIns="0" bIns="0" rtlCol="0"/>
          <a:lstStyle/>
          <a:p>
            <a:endParaRPr/>
          </a:p>
        </p:txBody>
      </p:sp>
      <p:sp>
        <p:nvSpPr>
          <p:cNvPr id="209" name="object 209"/>
          <p:cNvSpPr/>
          <p:nvPr/>
        </p:nvSpPr>
        <p:spPr>
          <a:xfrm>
            <a:off x="514244" y="6254079"/>
            <a:ext cx="42179" cy="37428"/>
          </a:xfrm>
          <a:custGeom>
            <a:avLst/>
            <a:gdLst/>
            <a:ahLst/>
            <a:cxnLst/>
            <a:rect l="l" t="t" r="r" b="b"/>
            <a:pathLst>
              <a:path w="44450" h="41275">
                <a:moveTo>
                  <a:pt x="33662" y="16814"/>
                </a:moveTo>
                <a:lnTo>
                  <a:pt x="19151" y="16814"/>
                </a:lnTo>
                <a:lnTo>
                  <a:pt x="27266" y="37083"/>
                </a:lnTo>
                <a:lnTo>
                  <a:pt x="33388" y="37414"/>
                </a:lnTo>
                <a:lnTo>
                  <a:pt x="39166" y="38455"/>
                </a:lnTo>
                <a:lnTo>
                  <a:pt x="43840" y="41198"/>
                </a:lnTo>
                <a:lnTo>
                  <a:pt x="33662" y="16814"/>
                </a:lnTo>
                <a:close/>
              </a:path>
              <a:path w="44450" h="41275">
                <a:moveTo>
                  <a:pt x="26644" y="0"/>
                </a:moveTo>
                <a:lnTo>
                  <a:pt x="16941" y="0"/>
                </a:lnTo>
                <a:lnTo>
                  <a:pt x="0" y="41071"/>
                </a:lnTo>
                <a:lnTo>
                  <a:pt x="3187" y="39255"/>
                </a:lnTo>
                <a:lnTo>
                  <a:pt x="6883" y="38201"/>
                </a:lnTo>
                <a:lnTo>
                  <a:pt x="10833" y="37617"/>
                </a:lnTo>
                <a:lnTo>
                  <a:pt x="19151" y="16814"/>
                </a:lnTo>
                <a:lnTo>
                  <a:pt x="33662" y="16814"/>
                </a:lnTo>
                <a:lnTo>
                  <a:pt x="26644" y="0"/>
                </a:lnTo>
                <a:close/>
              </a:path>
            </a:pathLst>
          </a:custGeom>
          <a:solidFill>
            <a:srgbClr val="ED2891"/>
          </a:solidFill>
        </p:spPr>
        <p:txBody>
          <a:bodyPr wrap="square" lIns="0" tIns="0" rIns="0" bIns="0" rtlCol="0"/>
          <a:lstStyle/>
          <a:p>
            <a:endParaRPr/>
          </a:p>
        </p:txBody>
      </p:sp>
      <p:sp>
        <p:nvSpPr>
          <p:cNvPr id="210" name="object 210"/>
          <p:cNvSpPr/>
          <p:nvPr/>
        </p:nvSpPr>
        <p:spPr>
          <a:xfrm>
            <a:off x="190597" y="6253962"/>
            <a:ext cx="60858" cy="72553"/>
          </a:xfrm>
          <a:custGeom>
            <a:avLst/>
            <a:gdLst/>
            <a:ahLst/>
            <a:cxnLst/>
            <a:rect l="l" t="t" r="r" b="b"/>
            <a:pathLst>
              <a:path w="64135" h="80009">
                <a:moveTo>
                  <a:pt x="38874" y="8890"/>
                </a:moveTo>
                <a:lnTo>
                  <a:pt x="25349" y="8890"/>
                </a:lnTo>
                <a:lnTo>
                  <a:pt x="25349" y="79895"/>
                </a:lnTo>
                <a:lnTo>
                  <a:pt x="46405" y="79895"/>
                </a:lnTo>
                <a:lnTo>
                  <a:pt x="46405" y="77470"/>
                </a:lnTo>
                <a:lnTo>
                  <a:pt x="39954" y="77470"/>
                </a:lnTo>
                <a:lnTo>
                  <a:pt x="38874" y="74701"/>
                </a:lnTo>
                <a:lnTo>
                  <a:pt x="38874" y="8890"/>
                </a:lnTo>
                <a:close/>
              </a:path>
              <a:path w="64135" h="80009">
                <a:moveTo>
                  <a:pt x="63360" y="0"/>
                </a:moveTo>
                <a:lnTo>
                  <a:pt x="774" y="0"/>
                </a:lnTo>
                <a:lnTo>
                  <a:pt x="0" y="17246"/>
                </a:lnTo>
                <a:lnTo>
                  <a:pt x="1765" y="17246"/>
                </a:lnTo>
                <a:lnTo>
                  <a:pt x="2387" y="14427"/>
                </a:lnTo>
                <a:lnTo>
                  <a:pt x="3175" y="11557"/>
                </a:lnTo>
                <a:lnTo>
                  <a:pt x="4432" y="10617"/>
                </a:lnTo>
                <a:lnTo>
                  <a:pt x="5791" y="9461"/>
                </a:lnTo>
                <a:lnTo>
                  <a:pt x="8280" y="8890"/>
                </a:lnTo>
                <a:lnTo>
                  <a:pt x="63674" y="8890"/>
                </a:lnTo>
                <a:lnTo>
                  <a:pt x="63360" y="0"/>
                </a:lnTo>
                <a:close/>
              </a:path>
              <a:path w="64135" h="80009">
                <a:moveTo>
                  <a:pt x="63674" y="8890"/>
                </a:moveTo>
                <a:lnTo>
                  <a:pt x="55689" y="8890"/>
                </a:lnTo>
                <a:lnTo>
                  <a:pt x="57734" y="9410"/>
                </a:lnTo>
                <a:lnTo>
                  <a:pt x="59093" y="10452"/>
                </a:lnTo>
                <a:lnTo>
                  <a:pt x="60236" y="11506"/>
                </a:lnTo>
                <a:lnTo>
                  <a:pt x="61429" y="14427"/>
                </a:lnTo>
                <a:lnTo>
                  <a:pt x="62052" y="17246"/>
                </a:lnTo>
                <a:lnTo>
                  <a:pt x="63969" y="17246"/>
                </a:lnTo>
                <a:lnTo>
                  <a:pt x="63674" y="8890"/>
                </a:lnTo>
                <a:close/>
              </a:path>
            </a:pathLst>
          </a:custGeom>
          <a:solidFill>
            <a:srgbClr val="ED2891"/>
          </a:solidFill>
        </p:spPr>
        <p:txBody>
          <a:bodyPr wrap="square" lIns="0" tIns="0" rIns="0" bIns="0" rtlCol="0"/>
          <a:lstStyle/>
          <a:p>
            <a:endParaRPr/>
          </a:p>
        </p:txBody>
      </p:sp>
      <p:sp>
        <p:nvSpPr>
          <p:cNvPr id="211" name="object 211"/>
          <p:cNvSpPr/>
          <p:nvPr/>
        </p:nvSpPr>
        <p:spPr>
          <a:xfrm>
            <a:off x="652559" y="6254119"/>
            <a:ext cx="71101" cy="72553"/>
          </a:xfrm>
          <a:custGeom>
            <a:avLst/>
            <a:gdLst/>
            <a:ahLst/>
            <a:cxnLst/>
            <a:rect l="l" t="t" r="r" b="b"/>
            <a:pathLst>
              <a:path w="74929" h="80009">
                <a:moveTo>
                  <a:pt x="29362" y="0"/>
                </a:moveTo>
                <a:lnTo>
                  <a:pt x="7531" y="0"/>
                </a:lnTo>
                <a:lnTo>
                  <a:pt x="7531" y="74523"/>
                </a:lnTo>
                <a:lnTo>
                  <a:pt x="6464" y="77304"/>
                </a:lnTo>
                <a:lnTo>
                  <a:pt x="0" y="77304"/>
                </a:lnTo>
                <a:lnTo>
                  <a:pt x="0" y="79717"/>
                </a:lnTo>
                <a:lnTo>
                  <a:pt x="26022" y="79717"/>
                </a:lnTo>
                <a:lnTo>
                  <a:pt x="39254" y="78922"/>
                </a:lnTo>
                <a:lnTo>
                  <a:pt x="55252" y="74291"/>
                </a:lnTo>
                <a:lnTo>
                  <a:pt x="58676" y="71285"/>
                </a:lnTo>
                <a:lnTo>
                  <a:pt x="21348" y="71285"/>
                </a:lnTo>
                <a:lnTo>
                  <a:pt x="21348" y="8648"/>
                </a:lnTo>
                <a:lnTo>
                  <a:pt x="59374" y="8648"/>
                </a:lnTo>
                <a:lnTo>
                  <a:pt x="56513" y="5919"/>
                </a:lnTo>
                <a:lnTo>
                  <a:pt x="41612" y="968"/>
                </a:lnTo>
                <a:lnTo>
                  <a:pt x="29362" y="0"/>
                </a:lnTo>
                <a:close/>
              </a:path>
              <a:path w="74929" h="80009">
                <a:moveTo>
                  <a:pt x="59374" y="8648"/>
                </a:moveTo>
                <a:lnTo>
                  <a:pt x="26682" y="8648"/>
                </a:lnTo>
                <a:lnTo>
                  <a:pt x="31889" y="8993"/>
                </a:lnTo>
                <a:lnTo>
                  <a:pt x="38692" y="10296"/>
                </a:lnTo>
                <a:lnTo>
                  <a:pt x="45869" y="12956"/>
                </a:lnTo>
                <a:lnTo>
                  <a:pt x="52196" y="17373"/>
                </a:lnTo>
                <a:lnTo>
                  <a:pt x="59524" y="24625"/>
                </a:lnTo>
                <a:lnTo>
                  <a:pt x="60286" y="35090"/>
                </a:lnTo>
                <a:lnTo>
                  <a:pt x="60286" y="44843"/>
                </a:lnTo>
                <a:lnTo>
                  <a:pt x="32113" y="70819"/>
                </a:lnTo>
                <a:lnTo>
                  <a:pt x="24168" y="71285"/>
                </a:lnTo>
                <a:lnTo>
                  <a:pt x="58676" y="71285"/>
                </a:lnTo>
                <a:lnTo>
                  <a:pt x="68729" y="62455"/>
                </a:lnTo>
                <a:lnTo>
                  <a:pt x="74396" y="40043"/>
                </a:lnTo>
                <a:lnTo>
                  <a:pt x="69097" y="17921"/>
                </a:lnTo>
                <a:lnTo>
                  <a:pt x="59374" y="8648"/>
                </a:lnTo>
                <a:close/>
              </a:path>
            </a:pathLst>
          </a:custGeom>
          <a:solidFill>
            <a:srgbClr val="ED2891"/>
          </a:solidFill>
        </p:spPr>
        <p:txBody>
          <a:bodyPr wrap="square" lIns="0" tIns="0" rIns="0" bIns="0" rtlCol="0"/>
          <a:lstStyle/>
          <a:p>
            <a:endParaRPr/>
          </a:p>
        </p:txBody>
      </p:sp>
      <p:sp>
        <p:nvSpPr>
          <p:cNvPr id="212" name="object 212"/>
          <p:cNvSpPr/>
          <p:nvPr/>
        </p:nvSpPr>
        <p:spPr>
          <a:xfrm>
            <a:off x="328284" y="6292753"/>
            <a:ext cx="78332" cy="33973"/>
          </a:xfrm>
          <a:custGeom>
            <a:avLst/>
            <a:gdLst/>
            <a:ahLst/>
            <a:cxnLst/>
            <a:rect l="l" t="t" r="r" b="b"/>
            <a:pathLst>
              <a:path w="82550" h="37465">
                <a:moveTo>
                  <a:pt x="41046" y="0"/>
                </a:moveTo>
                <a:lnTo>
                  <a:pt x="9715" y="25857"/>
                </a:lnTo>
                <a:lnTo>
                  <a:pt x="7226" y="32969"/>
                </a:lnTo>
                <a:lnTo>
                  <a:pt x="4190" y="34696"/>
                </a:lnTo>
                <a:lnTo>
                  <a:pt x="0" y="34696"/>
                </a:lnTo>
                <a:lnTo>
                  <a:pt x="0" y="37084"/>
                </a:lnTo>
                <a:lnTo>
                  <a:pt x="6222" y="37084"/>
                </a:lnTo>
                <a:lnTo>
                  <a:pt x="10604" y="36906"/>
                </a:lnTo>
                <a:lnTo>
                  <a:pt x="17576" y="34556"/>
                </a:lnTo>
                <a:lnTo>
                  <a:pt x="21589" y="31788"/>
                </a:lnTo>
                <a:lnTo>
                  <a:pt x="23456" y="26479"/>
                </a:lnTo>
                <a:lnTo>
                  <a:pt x="26619" y="16446"/>
                </a:lnTo>
                <a:lnTo>
                  <a:pt x="30048" y="6604"/>
                </a:lnTo>
                <a:lnTo>
                  <a:pt x="36245" y="6121"/>
                </a:lnTo>
                <a:lnTo>
                  <a:pt x="64141" y="6121"/>
                </a:lnTo>
                <a:lnTo>
                  <a:pt x="58921" y="2533"/>
                </a:lnTo>
                <a:lnTo>
                  <a:pt x="51192" y="566"/>
                </a:lnTo>
                <a:lnTo>
                  <a:pt x="41046" y="0"/>
                </a:lnTo>
                <a:close/>
              </a:path>
              <a:path w="82550" h="37465">
                <a:moveTo>
                  <a:pt x="64141" y="6121"/>
                </a:moveTo>
                <a:lnTo>
                  <a:pt x="45834" y="6121"/>
                </a:lnTo>
                <a:lnTo>
                  <a:pt x="52044" y="6604"/>
                </a:lnTo>
                <a:lnTo>
                  <a:pt x="55473" y="16446"/>
                </a:lnTo>
                <a:lnTo>
                  <a:pt x="75869" y="37084"/>
                </a:lnTo>
                <a:lnTo>
                  <a:pt x="82092" y="37084"/>
                </a:lnTo>
                <a:lnTo>
                  <a:pt x="82092" y="34696"/>
                </a:lnTo>
                <a:lnTo>
                  <a:pt x="77901" y="34696"/>
                </a:lnTo>
                <a:lnTo>
                  <a:pt x="74866" y="32969"/>
                </a:lnTo>
                <a:lnTo>
                  <a:pt x="72377" y="25857"/>
                </a:lnTo>
                <a:lnTo>
                  <a:pt x="67805" y="12268"/>
                </a:lnTo>
                <a:lnTo>
                  <a:pt x="64402" y="6300"/>
                </a:lnTo>
                <a:lnTo>
                  <a:pt x="64141" y="6121"/>
                </a:lnTo>
                <a:close/>
              </a:path>
            </a:pathLst>
          </a:custGeom>
          <a:solidFill>
            <a:srgbClr val="FFC20D"/>
          </a:solidFill>
        </p:spPr>
        <p:txBody>
          <a:bodyPr wrap="square" lIns="0" tIns="0" rIns="0" bIns="0" rtlCol="0"/>
          <a:lstStyle/>
          <a:p>
            <a:endParaRPr/>
          </a:p>
        </p:txBody>
      </p:sp>
      <p:sp>
        <p:nvSpPr>
          <p:cNvPr id="213" name="object 213"/>
          <p:cNvSpPr/>
          <p:nvPr/>
        </p:nvSpPr>
        <p:spPr>
          <a:xfrm>
            <a:off x="495994" y="6292753"/>
            <a:ext cx="78332" cy="33973"/>
          </a:xfrm>
          <a:custGeom>
            <a:avLst/>
            <a:gdLst/>
            <a:ahLst/>
            <a:cxnLst/>
            <a:rect l="l" t="t" r="r" b="b"/>
            <a:pathLst>
              <a:path w="82550" h="37465">
                <a:moveTo>
                  <a:pt x="41046" y="0"/>
                </a:moveTo>
                <a:lnTo>
                  <a:pt x="9715" y="25857"/>
                </a:lnTo>
                <a:lnTo>
                  <a:pt x="7226" y="32969"/>
                </a:lnTo>
                <a:lnTo>
                  <a:pt x="4190" y="34696"/>
                </a:lnTo>
                <a:lnTo>
                  <a:pt x="0" y="34696"/>
                </a:lnTo>
                <a:lnTo>
                  <a:pt x="0" y="37084"/>
                </a:lnTo>
                <a:lnTo>
                  <a:pt x="6210" y="37084"/>
                </a:lnTo>
                <a:lnTo>
                  <a:pt x="10604" y="36906"/>
                </a:lnTo>
                <a:lnTo>
                  <a:pt x="17564" y="34556"/>
                </a:lnTo>
                <a:lnTo>
                  <a:pt x="21577" y="31788"/>
                </a:lnTo>
                <a:lnTo>
                  <a:pt x="23456" y="26479"/>
                </a:lnTo>
                <a:lnTo>
                  <a:pt x="26619" y="16446"/>
                </a:lnTo>
                <a:lnTo>
                  <a:pt x="30035" y="6604"/>
                </a:lnTo>
                <a:lnTo>
                  <a:pt x="36245" y="6121"/>
                </a:lnTo>
                <a:lnTo>
                  <a:pt x="64136" y="6121"/>
                </a:lnTo>
                <a:lnTo>
                  <a:pt x="58916" y="2533"/>
                </a:lnTo>
                <a:lnTo>
                  <a:pt x="51190" y="566"/>
                </a:lnTo>
                <a:lnTo>
                  <a:pt x="41046" y="0"/>
                </a:lnTo>
                <a:close/>
              </a:path>
              <a:path w="82550" h="37465">
                <a:moveTo>
                  <a:pt x="64136" y="6121"/>
                </a:moveTo>
                <a:lnTo>
                  <a:pt x="45834" y="6121"/>
                </a:lnTo>
                <a:lnTo>
                  <a:pt x="52057" y="6604"/>
                </a:lnTo>
                <a:lnTo>
                  <a:pt x="55473" y="16446"/>
                </a:lnTo>
                <a:lnTo>
                  <a:pt x="75869" y="37084"/>
                </a:lnTo>
                <a:lnTo>
                  <a:pt x="82080" y="37084"/>
                </a:lnTo>
                <a:lnTo>
                  <a:pt x="82080" y="34696"/>
                </a:lnTo>
                <a:lnTo>
                  <a:pt x="77901" y="34696"/>
                </a:lnTo>
                <a:lnTo>
                  <a:pt x="74866" y="32969"/>
                </a:lnTo>
                <a:lnTo>
                  <a:pt x="72377" y="25857"/>
                </a:lnTo>
                <a:lnTo>
                  <a:pt x="67805" y="12268"/>
                </a:lnTo>
                <a:lnTo>
                  <a:pt x="64397" y="6300"/>
                </a:lnTo>
                <a:lnTo>
                  <a:pt x="64136" y="6121"/>
                </a:lnTo>
                <a:close/>
              </a:path>
            </a:pathLst>
          </a:custGeom>
          <a:solidFill>
            <a:srgbClr val="FFC20D"/>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upload.wikimedia.org/wikipedia/commons/8/8b/WorldMap-B_with_Frame.png"/>
          <p:cNvPicPr>
            <a:picLocks noChangeAspect="1" noChangeArrowheads="1"/>
          </p:cNvPicPr>
          <p:nvPr/>
        </p:nvPicPr>
        <p:blipFill>
          <a:blip r:embed="rId3" cstate="print"/>
          <a:srcRect t="12958" r="50000" b="15075"/>
          <a:stretch>
            <a:fillRect/>
          </a:stretch>
        </p:blipFill>
        <p:spPr bwMode="auto">
          <a:xfrm>
            <a:off x="-76200" y="-152400"/>
            <a:ext cx="9918279" cy="7153943"/>
          </a:xfrm>
          <a:prstGeom prst="rect">
            <a:avLst/>
          </a:prstGeom>
          <a:noFill/>
        </p:spPr>
      </p:pic>
      <p:sp>
        <p:nvSpPr>
          <p:cNvPr id="8" name="Rounded Rectangle 7"/>
          <p:cNvSpPr/>
          <p:nvPr/>
        </p:nvSpPr>
        <p:spPr bwMode="auto">
          <a:xfrm>
            <a:off x="152400" y="2209800"/>
            <a:ext cx="4800600" cy="3276600"/>
          </a:xfrm>
          <a:prstGeom prst="roundRect">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26668" name="Picture 12" descr="Imagini pentru turkish aircraft"/>
          <p:cNvPicPr>
            <a:picLocks noChangeAspect="1" noChangeArrowheads="1"/>
          </p:cNvPicPr>
          <p:nvPr/>
        </p:nvPicPr>
        <p:blipFill>
          <a:blip r:embed="rId4" cstate="print"/>
          <a:srcRect/>
          <a:stretch>
            <a:fillRect/>
          </a:stretch>
        </p:blipFill>
        <p:spPr bwMode="auto">
          <a:xfrm rot="18958810">
            <a:off x="2790031" y="773809"/>
            <a:ext cx="367899" cy="283499"/>
          </a:xfrm>
          <a:prstGeom prst="rect">
            <a:avLst/>
          </a:prstGeom>
          <a:noFill/>
        </p:spPr>
      </p:pic>
      <p:sp>
        <p:nvSpPr>
          <p:cNvPr id="27" name="Arc 26"/>
          <p:cNvSpPr/>
          <p:nvPr/>
        </p:nvSpPr>
        <p:spPr bwMode="auto">
          <a:xfrm>
            <a:off x="5638800" y="1676400"/>
            <a:ext cx="381000" cy="533400"/>
          </a:xfrm>
          <a:prstGeom prst="arc">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6" name="Picture 12" descr="Imagini pentru turkish aircraft"/>
          <p:cNvPicPr>
            <a:picLocks noChangeAspect="1" noChangeArrowheads="1"/>
          </p:cNvPicPr>
          <p:nvPr/>
        </p:nvPicPr>
        <p:blipFill>
          <a:blip r:embed="rId4" cstate="print"/>
          <a:srcRect/>
          <a:stretch>
            <a:fillRect/>
          </a:stretch>
        </p:blipFill>
        <p:spPr bwMode="auto">
          <a:xfrm rot="18958810">
            <a:off x="3090469" y="1152490"/>
            <a:ext cx="367899" cy="283499"/>
          </a:xfrm>
          <a:prstGeom prst="rect">
            <a:avLst/>
          </a:prstGeom>
          <a:noFill/>
        </p:spPr>
      </p:pic>
      <p:pic>
        <p:nvPicPr>
          <p:cNvPr id="40" name="Picture 3"/>
          <p:cNvPicPr>
            <a:picLocks noChangeAspect="1" noChangeArrowheads="1"/>
          </p:cNvPicPr>
          <p:nvPr/>
        </p:nvPicPr>
        <p:blipFill>
          <a:blip r:embed="rId5" cstate="print"/>
          <a:srcRect/>
          <a:stretch>
            <a:fillRect/>
          </a:stretch>
        </p:blipFill>
        <p:spPr bwMode="auto">
          <a:xfrm>
            <a:off x="304800" y="3276600"/>
            <a:ext cx="7922578" cy="3305175"/>
          </a:xfrm>
          <a:prstGeom prst="rect">
            <a:avLst/>
          </a:prstGeom>
          <a:noFill/>
          <a:ln w="9525">
            <a:noFill/>
            <a:miter lim="800000"/>
            <a:headEnd/>
            <a:tailEnd/>
          </a:ln>
          <a:effectLst>
            <a:outerShdw blurRad="50800" dist="215900" dir="2700000" algn="tl" rotWithShape="0">
              <a:prstClr val="black">
                <a:alpha val="36000"/>
              </a:prstClr>
            </a:outerShdw>
          </a:effectLst>
        </p:spPr>
      </p:pic>
      <p:sp>
        <p:nvSpPr>
          <p:cNvPr id="347140" name="AutoShape 4" descr="Imagini pentru turkish air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7142" name="Picture 6" descr="Imagini pentru turkish airlines"/>
          <p:cNvPicPr>
            <a:picLocks noChangeAspect="1" noChangeArrowheads="1"/>
          </p:cNvPicPr>
          <p:nvPr/>
        </p:nvPicPr>
        <p:blipFill>
          <a:blip r:embed="rId6" cstate="print"/>
          <a:srcRect/>
          <a:stretch>
            <a:fillRect/>
          </a:stretch>
        </p:blipFill>
        <p:spPr bwMode="auto">
          <a:xfrm>
            <a:off x="7162800" y="-304800"/>
            <a:ext cx="2540000" cy="1905000"/>
          </a:xfrm>
          <a:prstGeom prst="rect">
            <a:avLst/>
          </a:prstGeom>
          <a:noFill/>
        </p:spPr>
      </p:pic>
      <p:sp>
        <p:nvSpPr>
          <p:cNvPr id="42" name="Rectangle 2"/>
          <p:cNvSpPr txBox="1">
            <a:spLocks noChangeArrowheads="1"/>
          </p:cNvSpPr>
          <p:nvPr/>
        </p:nvSpPr>
        <p:spPr bwMode="auto">
          <a:xfrm>
            <a:off x="304800" y="2519362"/>
            <a:ext cx="63246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Zborul</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dus</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Vineri</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din </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Constanța</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a:t>
            </a:r>
          </a:p>
        </p:txBody>
      </p:sp>
      <p:sp>
        <p:nvSpPr>
          <p:cNvPr id="44" name="TextBox 43"/>
          <p:cNvSpPr txBox="1"/>
          <p:nvPr/>
        </p:nvSpPr>
        <p:spPr>
          <a:xfrm>
            <a:off x="2514600" y="685800"/>
            <a:ext cx="533400" cy="261610"/>
          </a:xfrm>
          <a:prstGeom prst="rect">
            <a:avLst/>
          </a:prstGeom>
          <a:noFill/>
        </p:spPr>
        <p:txBody>
          <a:bodyPr wrap="square" rtlCol="0">
            <a:spAutoFit/>
          </a:bodyPr>
          <a:lstStyle/>
          <a:p>
            <a:r>
              <a:rPr lang="ro-RO" sz="1100" b="1" dirty="0" smtClean="0">
                <a:latin typeface="+mj-lt"/>
              </a:rPr>
              <a:t>CND</a:t>
            </a:r>
            <a:endParaRPr lang="en-US" sz="1100" b="1" dirty="0">
              <a:latin typeface="+mj-lt"/>
            </a:endParaRPr>
          </a:p>
        </p:txBody>
      </p:sp>
      <p:sp>
        <p:nvSpPr>
          <p:cNvPr id="45" name="TextBox 44"/>
          <p:cNvSpPr txBox="1"/>
          <p:nvPr/>
        </p:nvSpPr>
        <p:spPr>
          <a:xfrm>
            <a:off x="2753958" y="1262390"/>
            <a:ext cx="533400" cy="261610"/>
          </a:xfrm>
          <a:prstGeom prst="rect">
            <a:avLst/>
          </a:prstGeom>
          <a:noFill/>
        </p:spPr>
        <p:txBody>
          <a:bodyPr wrap="square" rtlCol="0">
            <a:spAutoFit/>
          </a:bodyPr>
          <a:lstStyle/>
          <a:p>
            <a:r>
              <a:rPr lang="ro-RO" sz="1100" b="1" dirty="0" smtClean="0">
                <a:latin typeface="+mn-lt"/>
              </a:rPr>
              <a:t>IST</a:t>
            </a:r>
            <a:endParaRPr lang="en-US" sz="1100" b="1" dirty="0">
              <a:latin typeface="+mn-lt"/>
            </a:endParaRPr>
          </a:p>
        </p:txBody>
      </p:sp>
      <p:sp>
        <p:nvSpPr>
          <p:cNvPr id="46" name="TextBox 45"/>
          <p:cNvSpPr txBox="1"/>
          <p:nvPr/>
        </p:nvSpPr>
        <p:spPr>
          <a:xfrm>
            <a:off x="6553200" y="2971800"/>
            <a:ext cx="533400" cy="261610"/>
          </a:xfrm>
          <a:prstGeom prst="rect">
            <a:avLst/>
          </a:prstGeom>
          <a:noFill/>
        </p:spPr>
        <p:txBody>
          <a:bodyPr wrap="square" rtlCol="0">
            <a:spAutoFit/>
          </a:bodyPr>
          <a:lstStyle/>
          <a:p>
            <a:r>
              <a:rPr lang="ro-RO" sz="1100" b="1" dirty="0" smtClean="0">
                <a:latin typeface="+mn-lt"/>
              </a:rPr>
              <a:t>HKT</a:t>
            </a:r>
            <a:endParaRPr lang="en-US" sz="1100" b="1" dirty="0">
              <a:latin typeface="+mn-lt"/>
            </a:endParaRPr>
          </a:p>
        </p:txBody>
      </p:sp>
      <p:sp>
        <p:nvSpPr>
          <p:cNvPr id="47" name="Rounded Rectangle 46"/>
          <p:cNvSpPr/>
          <p:nvPr/>
        </p:nvSpPr>
        <p:spPr bwMode="auto">
          <a:xfrm>
            <a:off x="7010400" y="35052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5475642" y="3494442"/>
            <a:ext cx="2362200" cy="338554"/>
          </a:xfrm>
          <a:prstGeom prst="rect">
            <a:avLst/>
          </a:prstGeom>
          <a:noFill/>
        </p:spPr>
        <p:txBody>
          <a:bodyPr wrap="square" rtlCol="0">
            <a:spAutoFit/>
          </a:bodyPr>
          <a:lstStyle/>
          <a:p>
            <a:r>
              <a:rPr lang="ro-RO" sz="1600" b="1" dirty="0" smtClean="0">
                <a:solidFill>
                  <a:schemeClr val="tx1">
                    <a:lumMod val="65000"/>
                    <a:lumOff val="35000"/>
                  </a:schemeClr>
                </a:solidFill>
                <a:latin typeface="+mn-lt"/>
              </a:rPr>
              <a:t>Zboruri săptămânale</a:t>
            </a:r>
            <a:endParaRPr lang="en-US" sz="1600" b="1" dirty="0">
              <a:solidFill>
                <a:schemeClr val="tx1">
                  <a:lumMod val="65000"/>
                  <a:lumOff val="35000"/>
                </a:schemeClr>
              </a:solidFill>
              <a:latin typeface="+mn-lt"/>
            </a:endParaRPr>
          </a:p>
        </p:txBody>
      </p:sp>
      <p:pic>
        <p:nvPicPr>
          <p:cNvPr id="126978" name="Picture 2"/>
          <p:cNvPicPr>
            <a:picLocks noChangeAspect="1" noChangeArrowheads="1"/>
          </p:cNvPicPr>
          <p:nvPr/>
        </p:nvPicPr>
        <p:blipFill>
          <a:blip r:embed="rId7" cstate="print"/>
          <a:srcRect b="8492"/>
          <a:stretch>
            <a:fillRect/>
          </a:stretch>
        </p:blipFill>
        <p:spPr bwMode="auto">
          <a:xfrm>
            <a:off x="304800" y="3276600"/>
            <a:ext cx="7927016"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3805E-6 -2.07957E-6 C 0.00577 -0.02012 0.01154 -0.04002 0.01523 -0.03284 C 0.01891 -0.02567 0.02051 0.02984 0.02164 0.04233 " pathEditMode="relative" ptsTypes="aaA">
                                      <p:cBhvr>
                                        <p:cTn id="6" dur="2000" fill="hold"/>
                                        <p:tgtEl>
                                          <p:spTgt spid="32666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61465E-7 -6.60421E-6 C 0.01281 -0.00625 0.02563 -0.01227 0.04342 -0.01412 C 0.0612 -0.01597 0.09213 -0.01527 0.10639 -0.01088 C 0.12065 -0.00648 0.11232 0.00601 0.12914 0.01248 C 0.14597 0.01896 0.18474 0.01248 0.20733 0.02821 C 0.22993 0.04394 0.24419 0.08003 0.26502 0.10663 C 0.28585 0.13323 0.31725 0.164 0.33231 0.18806 C 0.34738 0.21211 0.35154 0.2401 0.35507 0.25074 " pathEditMode="relative" ptsTypes="aaaaaaaA">
                                      <p:cBhvr>
                                        <p:cTn id="10" dur="5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s://upload.wikimedia.org/wikipedia/commons/8/8b/WorldMap-B_with_Frame.png"/>
          <p:cNvPicPr>
            <a:picLocks noChangeAspect="1" noChangeArrowheads="1"/>
          </p:cNvPicPr>
          <p:nvPr/>
        </p:nvPicPr>
        <p:blipFill>
          <a:blip r:embed="rId3" cstate="print"/>
          <a:srcRect t="12958" r="50000" b="15075"/>
          <a:stretch>
            <a:fillRect/>
          </a:stretch>
        </p:blipFill>
        <p:spPr bwMode="auto">
          <a:xfrm>
            <a:off x="-12279" y="-152400"/>
            <a:ext cx="9918279" cy="7153943"/>
          </a:xfrm>
          <a:prstGeom prst="rect">
            <a:avLst/>
          </a:prstGeom>
          <a:noFill/>
        </p:spPr>
      </p:pic>
      <p:sp>
        <p:nvSpPr>
          <p:cNvPr id="8" name="Rounded Rectangle 7"/>
          <p:cNvSpPr/>
          <p:nvPr/>
        </p:nvSpPr>
        <p:spPr bwMode="auto">
          <a:xfrm>
            <a:off x="152400" y="2209800"/>
            <a:ext cx="4800600" cy="3276600"/>
          </a:xfrm>
          <a:prstGeom prst="roundRect">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27" name="Arc 26"/>
          <p:cNvSpPr/>
          <p:nvPr/>
        </p:nvSpPr>
        <p:spPr bwMode="auto">
          <a:xfrm>
            <a:off x="5638800" y="1676400"/>
            <a:ext cx="381000" cy="533400"/>
          </a:xfrm>
          <a:prstGeom prst="arc">
            <a:avLst/>
          </a:prstGeom>
          <a:no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pic>
        <p:nvPicPr>
          <p:cNvPr id="36" name="Picture 12" descr="Imagini pentru turkish aircraft"/>
          <p:cNvPicPr>
            <a:picLocks noChangeAspect="1" noChangeArrowheads="1"/>
          </p:cNvPicPr>
          <p:nvPr/>
        </p:nvPicPr>
        <p:blipFill>
          <a:blip r:embed="rId4" cstate="print"/>
          <a:srcRect/>
          <a:stretch>
            <a:fillRect/>
          </a:stretch>
        </p:blipFill>
        <p:spPr bwMode="auto">
          <a:xfrm rot="13586104" flipV="1">
            <a:off x="6848812" y="2826012"/>
            <a:ext cx="442032" cy="300693"/>
          </a:xfrm>
          <a:prstGeom prst="rect">
            <a:avLst/>
          </a:prstGeom>
          <a:noFill/>
        </p:spPr>
      </p:pic>
      <p:pic>
        <p:nvPicPr>
          <p:cNvPr id="40" name="Picture 3"/>
          <p:cNvPicPr>
            <a:picLocks noChangeAspect="1" noChangeArrowheads="1"/>
          </p:cNvPicPr>
          <p:nvPr/>
        </p:nvPicPr>
        <p:blipFill>
          <a:blip r:embed="rId5" cstate="print"/>
          <a:srcRect/>
          <a:stretch>
            <a:fillRect/>
          </a:stretch>
        </p:blipFill>
        <p:spPr bwMode="auto">
          <a:xfrm>
            <a:off x="304800" y="3276600"/>
            <a:ext cx="7922578" cy="3305175"/>
          </a:xfrm>
          <a:prstGeom prst="rect">
            <a:avLst/>
          </a:prstGeom>
          <a:noFill/>
          <a:ln w="9525">
            <a:noFill/>
            <a:miter lim="800000"/>
            <a:headEnd/>
            <a:tailEnd/>
          </a:ln>
          <a:effectLst>
            <a:outerShdw blurRad="50800" dist="215900" dir="2700000" algn="tl" rotWithShape="0">
              <a:prstClr val="black">
                <a:alpha val="36000"/>
              </a:prstClr>
            </a:outerShdw>
          </a:effectLst>
        </p:spPr>
      </p:pic>
      <p:sp>
        <p:nvSpPr>
          <p:cNvPr id="347140" name="AutoShape 4" descr="Imagini pentru turkish airlin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7142" name="Picture 6" descr="Imagini pentru turkish airlines"/>
          <p:cNvPicPr>
            <a:picLocks noChangeAspect="1" noChangeArrowheads="1"/>
          </p:cNvPicPr>
          <p:nvPr/>
        </p:nvPicPr>
        <p:blipFill>
          <a:blip r:embed="rId6" cstate="print"/>
          <a:srcRect/>
          <a:stretch>
            <a:fillRect/>
          </a:stretch>
        </p:blipFill>
        <p:spPr bwMode="auto">
          <a:xfrm>
            <a:off x="7162800" y="-304800"/>
            <a:ext cx="2540000" cy="1905000"/>
          </a:xfrm>
          <a:prstGeom prst="rect">
            <a:avLst/>
          </a:prstGeom>
          <a:noFill/>
        </p:spPr>
      </p:pic>
      <p:sp>
        <p:nvSpPr>
          <p:cNvPr id="42" name="Rectangle 2"/>
          <p:cNvSpPr txBox="1">
            <a:spLocks noChangeArrowheads="1"/>
          </p:cNvSpPr>
          <p:nvPr/>
        </p:nvSpPr>
        <p:spPr bwMode="auto">
          <a:xfrm>
            <a:off x="304800" y="2519362"/>
            <a:ext cx="6324600" cy="757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27063" rtl="0" eaLnBrk="0" fontAlgn="base" latinLnBrk="0" hangingPunct="0">
              <a:lnSpc>
                <a:spcPts val="32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Zborul</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de </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întoarcere în </a:t>
            </a:r>
            <a:r>
              <a:rPr lang="en-US" sz="2000" b="1" kern="0" dirty="0" err="1" smtClean="0">
                <a:solidFill>
                  <a:schemeClr val="bg1"/>
                </a:solidFill>
                <a:effectLst>
                  <a:outerShdw blurRad="76200" dist="101600" dir="3600000" algn="l" rotWithShape="0">
                    <a:prstClr val="black">
                      <a:alpha val="40000"/>
                    </a:prstClr>
                  </a:outerShdw>
                </a:effectLst>
                <a:latin typeface="+mj-lt"/>
                <a:ea typeface="+mj-ea"/>
                <a:cs typeface="+mj-cs"/>
              </a:rPr>
              <a:t>Constan</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ț</a:t>
            </a:r>
            <a:r>
              <a:rPr lang="en-US" sz="2000" b="1" kern="0" dirty="0" smtClean="0">
                <a:solidFill>
                  <a:schemeClr val="bg1"/>
                </a:solidFill>
                <a:effectLst>
                  <a:outerShdw blurRad="76200" dist="101600" dir="3600000" algn="l" rotWithShape="0">
                    <a:prstClr val="black">
                      <a:alpha val="40000"/>
                    </a:prstClr>
                  </a:outerShdw>
                </a:effectLst>
                <a:latin typeface="+mj-lt"/>
                <a:ea typeface="+mj-ea"/>
                <a:cs typeface="+mj-cs"/>
              </a:rPr>
              <a:t>a</a:t>
            </a:r>
            <a:r>
              <a:rPr lang="ro-RO" sz="2000" b="1" kern="0" dirty="0" smtClean="0">
                <a:solidFill>
                  <a:schemeClr val="bg1"/>
                </a:solidFill>
                <a:effectLst>
                  <a:outerShdw blurRad="76200" dist="101600" dir="3600000" algn="l" rotWithShape="0">
                    <a:prstClr val="black">
                      <a:alpha val="40000"/>
                    </a:prstClr>
                  </a:outerShdw>
                </a:effectLst>
                <a:latin typeface="+mj-lt"/>
                <a:ea typeface="+mj-ea"/>
                <a:cs typeface="+mj-cs"/>
              </a:rPr>
              <a:t> de Duminica</a:t>
            </a:r>
            <a:r>
              <a:rPr kumimoji="0" lang="en-US" sz="2000" b="1" i="0" u="none" strike="noStrike" kern="0" cap="none" spc="0" normalizeH="0" baseline="0" noProof="0" dirty="0" smtClean="0">
                <a:ln>
                  <a:noFill/>
                </a:ln>
                <a:solidFill>
                  <a:schemeClr val="bg1"/>
                </a:solidFill>
                <a:effectLst>
                  <a:outerShdw blurRad="76200" dist="101600" dir="3600000" algn="l" rotWithShape="0">
                    <a:prstClr val="black">
                      <a:alpha val="40000"/>
                    </a:prstClr>
                  </a:outerShdw>
                </a:effectLst>
                <a:uLnTx/>
                <a:uFillTx/>
                <a:latin typeface="+mj-lt"/>
                <a:ea typeface="+mj-ea"/>
                <a:cs typeface="+mj-cs"/>
              </a:rPr>
              <a:t> </a:t>
            </a:r>
          </a:p>
        </p:txBody>
      </p:sp>
      <p:sp>
        <p:nvSpPr>
          <p:cNvPr id="44" name="TextBox 43"/>
          <p:cNvSpPr txBox="1"/>
          <p:nvPr/>
        </p:nvSpPr>
        <p:spPr>
          <a:xfrm>
            <a:off x="2514600" y="685800"/>
            <a:ext cx="533400" cy="261610"/>
          </a:xfrm>
          <a:prstGeom prst="rect">
            <a:avLst/>
          </a:prstGeom>
          <a:noFill/>
        </p:spPr>
        <p:txBody>
          <a:bodyPr wrap="square" rtlCol="0">
            <a:spAutoFit/>
          </a:bodyPr>
          <a:lstStyle/>
          <a:p>
            <a:r>
              <a:rPr lang="ro-RO" sz="1100" b="1" dirty="0" smtClean="0">
                <a:latin typeface="+mj-lt"/>
              </a:rPr>
              <a:t>CND</a:t>
            </a:r>
            <a:endParaRPr lang="en-US" sz="1100" b="1" dirty="0">
              <a:latin typeface="+mj-lt"/>
            </a:endParaRPr>
          </a:p>
        </p:txBody>
      </p:sp>
      <p:sp>
        <p:nvSpPr>
          <p:cNvPr id="45" name="TextBox 44"/>
          <p:cNvSpPr txBox="1"/>
          <p:nvPr/>
        </p:nvSpPr>
        <p:spPr>
          <a:xfrm>
            <a:off x="2753958" y="1262390"/>
            <a:ext cx="533400" cy="261610"/>
          </a:xfrm>
          <a:prstGeom prst="rect">
            <a:avLst/>
          </a:prstGeom>
          <a:noFill/>
        </p:spPr>
        <p:txBody>
          <a:bodyPr wrap="square" rtlCol="0">
            <a:spAutoFit/>
          </a:bodyPr>
          <a:lstStyle/>
          <a:p>
            <a:r>
              <a:rPr lang="ro-RO" sz="1100" b="1" dirty="0" smtClean="0">
                <a:latin typeface="+mn-lt"/>
              </a:rPr>
              <a:t>IST</a:t>
            </a:r>
            <a:endParaRPr lang="en-US" sz="1100" b="1" dirty="0">
              <a:latin typeface="+mn-lt"/>
            </a:endParaRPr>
          </a:p>
        </p:txBody>
      </p:sp>
      <p:sp>
        <p:nvSpPr>
          <p:cNvPr id="46" name="TextBox 45"/>
          <p:cNvSpPr txBox="1"/>
          <p:nvPr/>
        </p:nvSpPr>
        <p:spPr>
          <a:xfrm>
            <a:off x="6553200" y="2971800"/>
            <a:ext cx="533400" cy="261610"/>
          </a:xfrm>
          <a:prstGeom prst="rect">
            <a:avLst/>
          </a:prstGeom>
          <a:noFill/>
        </p:spPr>
        <p:txBody>
          <a:bodyPr wrap="square" rtlCol="0">
            <a:spAutoFit/>
          </a:bodyPr>
          <a:lstStyle/>
          <a:p>
            <a:r>
              <a:rPr lang="ro-RO" sz="1100" b="1" dirty="0" smtClean="0">
                <a:latin typeface="+mn-lt"/>
              </a:rPr>
              <a:t>HKT</a:t>
            </a:r>
            <a:endParaRPr lang="en-US" sz="1100" b="1" dirty="0">
              <a:latin typeface="+mn-lt"/>
            </a:endParaRPr>
          </a:p>
        </p:txBody>
      </p:sp>
      <p:pic>
        <p:nvPicPr>
          <p:cNvPr id="18" name="Picture 12" descr="Imagini pentru turkish aircraft"/>
          <p:cNvPicPr>
            <a:picLocks noChangeAspect="1" noChangeArrowheads="1"/>
          </p:cNvPicPr>
          <p:nvPr/>
        </p:nvPicPr>
        <p:blipFill>
          <a:blip r:embed="rId4" cstate="print"/>
          <a:srcRect/>
          <a:stretch>
            <a:fillRect/>
          </a:stretch>
        </p:blipFill>
        <p:spPr bwMode="auto">
          <a:xfrm rot="13586104" flipV="1">
            <a:off x="3088244" y="1027816"/>
            <a:ext cx="442032" cy="300693"/>
          </a:xfrm>
          <a:prstGeom prst="rect">
            <a:avLst/>
          </a:prstGeom>
          <a:noFill/>
        </p:spPr>
      </p:pic>
      <p:sp>
        <p:nvSpPr>
          <p:cNvPr id="47" name="Rounded Rectangle 46"/>
          <p:cNvSpPr/>
          <p:nvPr/>
        </p:nvSpPr>
        <p:spPr bwMode="auto">
          <a:xfrm>
            <a:off x="6934200" y="3429000"/>
            <a:ext cx="1143000" cy="457200"/>
          </a:xfrm>
          <a:prstGeom prst="roundRect">
            <a:avLst/>
          </a:prstGeom>
          <a:solidFill>
            <a:schemeClr val="bg1"/>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774700" rtl="0" eaLnBrk="0" fontAlgn="base" latinLnBrk="0" hangingPunct="0">
              <a:lnSpc>
                <a:spcPts val="2425"/>
              </a:lnSpc>
              <a:spcBef>
                <a:spcPct val="0"/>
              </a:spcBef>
              <a:spcAft>
                <a:spcPct val="50000"/>
              </a:spcAft>
              <a:buClrTx/>
              <a:buSzTx/>
              <a:buFontTx/>
              <a:buNone/>
              <a:tabLst/>
            </a:pPr>
            <a:endParaRPr kumimoji="0" lang="en-US" sz="22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5475642" y="3494442"/>
            <a:ext cx="2362200" cy="338554"/>
          </a:xfrm>
          <a:prstGeom prst="rect">
            <a:avLst/>
          </a:prstGeom>
          <a:noFill/>
        </p:spPr>
        <p:txBody>
          <a:bodyPr wrap="square" rtlCol="0">
            <a:spAutoFit/>
          </a:bodyPr>
          <a:lstStyle/>
          <a:p>
            <a:r>
              <a:rPr lang="ro-RO" sz="1600" b="1" dirty="0" smtClean="0">
                <a:solidFill>
                  <a:schemeClr val="tx1">
                    <a:lumMod val="65000"/>
                    <a:lumOff val="35000"/>
                  </a:schemeClr>
                </a:solidFill>
                <a:latin typeface="+mn-lt"/>
              </a:rPr>
              <a:t>Zboruri săptămânale</a:t>
            </a:r>
            <a:endParaRPr lang="en-US" sz="1600" b="1" dirty="0">
              <a:solidFill>
                <a:schemeClr val="tx1">
                  <a:lumMod val="65000"/>
                  <a:lumOff val="35000"/>
                </a:schemeClr>
              </a:solidFill>
              <a:latin typeface="+mn-lt"/>
            </a:endParaRPr>
          </a:p>
        </p:txBody>
      </p:sp>
      <p:pic>
        <p:nvPicPr>
          <p:cNvPr id="125954" name="Picture 2"/>
          <p:cNvPicPr>
            <a:picLocks noChangeAspect="1" noChangeArrowheads="1"/>
          </p:cNvPicPr>
          <p:nvPr/>
        </p:nvPicPr>
        <p:blipFill>
          <a:blip r:embed="rId7" cstate="print"/>
          <a:srcRect b="9254"/>
          <a:stretch>
            <a:fillRect/>
          </a:stretch>
        </p:blipFill>
        <p:spPr bwMode="auto">
          <a:xfrm>
            <a:off x="304800" y="3276600"/>
            <a:ext cx="8004285"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6 0.00046 C -0.01122 -0.04234 -0.0234 -0.08513 -0.05015 -0.11243 C -0.07691 -0.13972 -0.13428 -0.13972 -0.15975 -0.16262 C -0.18523 -0.18552 -0.16712 -0.23664 -0.20318 -0.25029 C -0.23923 -0.26394 -0.34674 -0.24543 -0.3759 -0.24405 " pathEditMode="relative" ptsTypes="aaaaA">
                                      <p:cBhvr>
                                        <p:cTn id="6" dur="5000" fill="hold"/>
                                        <p:tgtEl>
                                          <p:spTgt spid="3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30732E-6 -3.96253E-6 C 0.00256 -0.01619 0.00513 -0.03215 0.00208 -0.04233 C -0.00096 -0.05251 -0.01346 -0.06245 -0.01859 -0.06106 C -0.02372 -0.05968 -0.02612 -0.04719 -0.02836 -0.03446 " pathEditMode="relative" ptsTypes="aaaA">
                                      <p:cBhvr>
                                        <p:cTn id="10"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er_LCR">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eamer_LC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74700" rtl="0" eaLnBrk="0" fontAlgn="base" latinLnBrk="0" hangingPunct="0">
          <a:lnSpc>
            <a:spcPts val="2425"/>
          </a:lnSpc>
          <a:spcBef>
            <a:spcPct val="0"/>
          </a:spcBef>
          <a:spcAft>
            <a:spcPct val="5000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774700" rtl="0" eaLnBrk="0" fontAlgn="base" latinLnBrk="0" hangingPunct="0">
          <a:lnSpc>
            <a:spcPts val="2425"/>
          </a:lnSpc>
          <a:spcBef>
            <a:spcPct val="0"/>
          </a:spcBef>
          <a:spcAft>
            <a:spcPct val="5000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Beamer_LC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eamer_LC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eamer_LC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eamer_LC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eamer_LC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eamer_LC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eamer_LC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26047</TotalTime>
  <Words>5012</Words>
  <Application>Microsoft Office PowerPoint</Application>
  <PresentationFormat>A4 Paper (210x297 mm)</PresentationFormat>
  <Paragraphs>351</Paragraphs>
  <Slides>74</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Beamer_LCR</vt:lpstr>
      <vt:lpstr>Clip</vt:lpstr>
      <vt:lpstr>Slide 1</vt:lpstr>
      <vt:lpstr>Sejururi săptămânale de 7 nopți din Bucuresti</vt:lpstr>
      <vt:lpstr>Slide 3</vt:lpstr>
      <vt:lpstr>Slide 4</vt:lpstr>
      <vt:lpstr>Sejururi săptămânale de 7 nopți din Cluj Napoca</vt:lpstr>
      <vt:lpstr>Slide 6</vt:lpstr>
      <vt:lpstr>Sejururi săptămânale de 7 nopți din Constanta</vt:lpstr>
      <vt:lpstr>Slide 8</vt:lpstr>
      <vt:lpstr>Slide 9</vt:lpstr>
      <vt:lpstr>Localizare insula Phuket și Krabi</vt:lpstr>
      <vt:lpstr>Localizare insula Phuket și Krabi</vt:lpstr>
      <vt:lpstr>Viză și condiții de călătorie</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Alte Activități: Elephant Trekking</vt:lpstr>
      <vt:lpstr>Alte Activități: Masaj Thailandez</vt:lpstr>
      <vt:lpstr>Alte Activități: Masaj Thailandez</vt:lpstr>
      <vt:lpstr>Excursii: insulele Phi Phi</vt:lpstr>
      <vt:lpstr>Excursii: insulele Phi Phi</vt:lpstr>
      <vt:lpstr>Hoteluri in Phuket - Patong</vt:lpstr>
      <vt:lpstr>Hotel Sleep With Me 4* </vt:lpstr>
      <vt:lpstr>Hotel Patong Beach 4* </vt:lpstr>
      <vt:lpstr>Hotel Amari Phuket4* </vt:lpstr>
      <vt:lpstr>Hotel Swissotel Patong 4* </vt:lpstr>
      <vt:lpstr>Hotel Kee Resort &amp; SPA 4* </vt:lpstr>
      <vt:lpstr>Hoteluri in Phuket - Karon</vt:lpstr>
      <vt:lpstr>Hotel Centara Grand Beach Resort Phuket 5*</vt:lpstr>
      <vt:lpstr>Hotel Mandarava 4*</vt:lpstr>
      <vt:lpstr>Hotel Centara Karon Resort Phuket 4*</vt:lpstr>
      <vt:lpstr>Hotel Peach Blossom 4*</vt:lpstr>
      <vt:lpstr>Hotel Andaman Sea View 4*</vt:lpstr>
      <vt:lpstr>Slide 57</vt:lpstr>
      <vt:lpstr>Hoteluri in Phuket - Kata</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Aerotravel Chartere 2005</dc:title>
  <dc:creator>Raluca Radu</dc:creator>
  <cp:lastModifiedBy>Horea</cp:lastModifiedBy>
  <cp:revision>975</cp:revision>
  <dcterms:created xsi:type="dcterms:W3CDTF">2004-07-30T20:17:29Z</dcterms:created>
  <dcterms:modified xsi:type="dcterms:W3CDTF">2017-11-05T16:25:00Z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TC011428491033</vt:lpwstr>
  </property>
</Properties>
</file>