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76" r:id="rId4"/>
    <p:sldId id="272" r:id="rId5"/>
    <p:sldId id="268" r:id="rId6"/>
    <p:sldId id="267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3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C21F-71A4-4F08-9B85-86DD66622A47}" type="datetimeFigureOut">
              <a:rPr lang="en-GB" smtClean="0"/>
              <a:pPr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4761-9B98-4088-BAC2-02F319DFDF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17DA-F1AA-4CCA-9017-9A413B351951}" type="datetimeFigureOut">
              <a:rPr lang="en-GB" smtClean="0"/>
              <a:pPr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98910-C6BA-424F-9FAC-4DB9F5DE65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98910-C6BA-424F-9FAC-4DB9F5DE655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048F-452B-4C78-87BC-C4047FF893D6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B605-84C0-4236-A90A-255A158D5B85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F002-3739-4D49-BB54-B294AA6CB17D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357C-9AC1-4BC6-A806-4627951BA4BE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2422-BAA8-4E2E-8206-136502392507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112C-D597-4266-A1CE-D11ABFB3EF9E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373A-AF5F-417D-A5B2-6A4453A7197A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1B3B-4016-4A4F-9048-1664F9706577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B4F6-7DF2-4E2B-A1BE-162C6C18EC5E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FF8A-E430-49DA-9537-DAB239F7F69B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CB0-1888-4199-828F-73152EA8D346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5A685-5A4D-4D19-9A20-A6F4DB676179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620000" cy="1066800"/>
          </a:xfrm>
        </p:spPr>
        <p:txBody>
          <a:bodyPr/>
          <a:lstStyle/>
          <a:p>
            <a:pPr algn="ctr"/>
            <a:r>
              <a:rPr lang="en-GB" dirty="0" smtClean="0"/>
              <a:t>Turquoise Hotel Aqaba</a:t>
            </a:r>
            <a:endParaRPr lang="en-GB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52400"/>
            <a:ext cx="2131200" cy="184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4038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Modern  Accessible  Affordable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Quad Room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7" name="Content Placeholder 6" descr="CZ4A0536_7_8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942" y="1935163"/>
            <a:ext cx="658611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Two Bedrooms Suite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7" name="Content Placeholder 6" descr="CZ4A0542_3_4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67" y="1935163"/>
            <a:ext cx="658366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Two Bedrooms Suite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9" name="Content Placeholder 8" descr="CZ4A0554_5_6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657" y="1935163"/>
            <a:ext cx="658268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Two Bedrooms Suite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6" name="Content Placeholder 5" descr="CZ4A0551_2_3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470" y="1935163"/>
            <a:ext cx="658905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Bathrooms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6" name="Content Placeholder 5" descr="W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Bathrooms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6" name="Content Placeholder 5" descr="W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Balcony Night View</a:t>
            </a:r>
            <a:endParaRPr lang="en-GB" dirty="0"/>
          </a:p>
        </p:txBody>
      </p:sp>
      <p:pic>
        <p:nvPicPr>
          <p:cNvPr id="5" name="Content Placeholder 4" descr="9S5A4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Swimming Pool</a:t>
            </a:r>
            <a:endParaRPr lang="en-GB" dirty="0"/>
          </a:p>
        </p:txBody>
      </p:sp>
      <p:pic>
        <p:nvPicPr>
          <p:cNvPr id="5" name="Content Placeholder 4" descr="CZ4A0635_6_7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67" y="1935163"/>
            <a:ext cx="6583665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Hotel Gym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7" name="Content Placeholder 6" descr="G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754" y="1935163"/>
            <a:ext cx="66384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Turquoise at Night </a:t>
            </a:r>
            <a:endParaRPr lang="en-GB" dirty="0"/>
          </a:p>
        </p:txBody>
      </p:sp>
      <p:pic>
        <p:nvPicPr>
          <p:cNvPr id="5" name="Content Placeholder 4" descr="Hotel 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9021" y="1935163"/>
            <a:ext cx="2925957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Hotel Facilities </a:t>
            </a:r>
            <a:endParaRPr lang="en-GB" dirty="0"/>
          </a:p>
        </p:txBody>
      </p:sp>
      <p:pic>
        <p:nvPicPr>
          <p:cNvPr id="10" name="Content Placeholder 9" descr="GY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02150"/>
            <a:ext cx="4040188" cy="267141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Aqaba, Prince Mohammad Street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pPr algn="ctr"/>
            <a:r>
              <a:rPr lang="en-GB" sz="1800" dirty="0" smtClean="0"/>
              <a:t>Keep fit and do miss your daily work out, step in Jacuzzi and relax </a:t>
            </a:r>
          </a:p>
          <a:p>
            <a:pPr algn="ctr"/>
            <a:r>
              <a:rPr lang="en-GB" sz="1800" dirty="0" smtClean="0"/>
              <a:t>We are inviting you to enjoy our health club facilities as our swimming pool, Sauna, Jacuzzi and personalised GYM</a:t>
            </a:r>
          </a:p>
          <a:p>
            <a:endParaRPr lang="en-GB" sz="1200" dirty="0"/>
          </a:p>
        </p:txBody>
      </p:sp>
      <p:pic>
        <p:nvPicPr>
          <p:cNvPr id="11" name="Content Placeholder 6" descr="CZ4A0653_4_5_Natura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90598"/>
            <a:ext cx="4041775" cy="26945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9S5A4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57263" y="1695537"/>
            <a:ext cx="5601221" cy="37341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Hotel Lobby </a:t>
            </a:r>
            <a:endParaRPr lang="en-GB" dirty="0"/>
          </a:p>
        </p:txBody>
      </p:sp>
      <p:pic>
        <p:nvPicPr>
          <p:cNvPr id="5" name="Content Placeholder 4" descr="CZ4A0720_1_2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677" y="1935163"/>
            <a:ext cx="6584646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Hotel Lobby </a:t>
            </a:r>
            <a:endParaRPr lang="en-GB" dirty="0"/>
          </a:p>
        </p:txBody>
      </p:sp>
      <p:pic>
        <p:nvPicPr>
          <p:cNvPr id="5" name="Content Placeholder 4" descr="CZ4A0708_09_10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677" y="1935163"/>
            <a:ext cx="6584646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Double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11" name="Content Placeholder 10" descr="CZ4A0515_6_7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67" y="1935163"/>
            <a:ext cx="658366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Double , Triple room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9" name="Content Placeholder 8" descr="CZ4A0527_8_9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67" y="1935163"/>
            <a:ext cx="658366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Family Room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Aqaba, Prince Mohammad Street </a:t>
            </a:r>
            <a:endParaRPr lang="en-US" dirty="0"/>
          </a:p>
        </p:txBody>
      </p:sp>
      <p:pic>
        <p:nvPicPr>
          <p:cNvPr id="9" name="Content Placeholder 8" descr="CZ4A0533_4_5_Nat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187" y="1935163"/>
            <a:ext cx="658562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1375</TotalTime>
  <Words>166</Words>
  <Application>Microsoft Office PowerPoint</Application>
  <PresentationFormat>On-screen Show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Turquoise Hotel Aqaba</vt:lpstr>
      <vt:lpstr>Turquoise at Night </vt:lpstr>
      <vt:lpstr>Hotel Facilities </vt:lpstr>
      <vt:lpstr>Slide 4</vt:lpstr>
      <vt:lpstr>Hotel Lobby </vt:lpstr>
      <vt:lpstr>Hotel Lobby </vt:lpstr>
      <vt:lpstr>Double</vt:lpstr>
      <vt:lpstr>Double , Triple room</vt:lpstr>
      <vt:lpstr>Family Room </vt:lpstr>
      <vt:lpstr>Quad Room </vt:lpstr>
      <vt:lpstr> Two Bedrooms Suite </vt:lpstr>
      <vt:lpstr>Two Bedrooms Suite</vt:lpstr>
      <vt:lpstr>Two Bedrooms Suite</vt:lpstr>
      <vt:lpstr>Bathrooms</vt:lpstr>
      <vt:lpstr>Bathrooms</vt:lpstr>
      <vt:lpstr>Balcony Night View</vt:lpstr>
      <vt:lpstr>Swimming Pool</vt:lpstr>
      <vt:lpstr>Hotel Gym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Turquoise Hotel Aqaba</dc:title>
  <dc:creator>A</dc:creator>
  <cp:lastModifiedBy>A</cp:lastModifiedBy>
  <cp:revision>113</cp:revision>
  <dcterms:created xsi:type="dcterms:W3CDTF">2006-08-16T00:00:00Z</dcterms:created>
  <dcterms:modified xsi:type="dcterms:W3CDTF">2021-12-13T10:22:30Z</dcterms:modified>
</cp:coreProperties>
</file>